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WPJfFqrpO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144"/>
            <a:ext cx="9144000" cy="6876288"/>
          </a:xfrm>
          <a:prstGeom prst="rect">
            <a:avLst/>
          </a:prstGeom>
        </p:spPr>
      </p:pic>
      <p:pic>
        <p:nvPicPr>
          <p:cNvPr id="3" name="Рисунок 2" descr="Тарас-Шевченк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1" y="714356"/>
            <a:ext cx="3321849" cy="44291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00034" y="1071546"/>
            <a:ext cx="4572000" cy="1877437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Тарас Шевченко: </a:t>
            </a:r>
            <a:r>
              <a:rPr lang="ru-RU" sz="2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народний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митець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чи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провісник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національної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ідеї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?</a:t>
            </a:r>
            <a:endParaRPr lang="uk-UA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WPJfFqrpO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762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14546" y="285728"/>
            <a:ext cx="47503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Два </a:t>
            </a:r>
            <a:r>
              <a:rPr lang="ru-RU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етапи</a:t>
            </a:r>
            <a:r>
              <a:rPr lang="ru-RU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творчості</a:t>
            </a:r>
            <a:r>
              <a:rPr lang="ru-RU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:</a:t>
            </a:r>
            <a:endParaRPr lang="uk-UA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1428736"/>
            <a:ext cx="293118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err="1" smtClean="0">
                <a:solidFill>
                  <a:schemeClr val="bg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Рання</a:t>
            </a:r>
            <a:r>
              <a:rPr lang="ru-RU" sz="2800" b="1" i="1" dirty="0" smtClean="0">
                <a:solidFill>
                  <a:schemeClr val="bg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solidFill>
                  <a:schemeClr val="bg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творчість</a:t>
            </a:r>
            <a:endParaRPr lang="ru-RU" sz="2800" b="1" i="1" dirty="0" smtClean="0">
              <a:solidFill>
                <a:schemeClr val="bg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ru-RU" sz="2800" b="1" i="1" dirty="0" smtClean="0">
                <a:solidFill>
                  <a:schemeClr val="bg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(</a:t>
            </a:r>
            <a:r>
              <a:rPr lang="ru-RU" sz="2800" b="1" i="1" dirty="0" smtClean="0">
                <a:solidFill>
                  <a:schemeClr val="bg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романтизм)</a:t>
            </a:r>
            <a:endParaRPr lang="uk-UA" sz="2800" b="1" i="1" dirty="0">
              <a:solidFill>
                <a:schemeClr val="bg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72066" y="1500174"/>
            <a:ext cx="286809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ru-RU" sz="2800" b="1" i="1" dirty="0" err="1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Зріла</a:t>
            </a:r>
            <a:r>
              <a:rPr lang="ru-RU" sz="2800" b="1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800" b="1" i="1" dirty="0" err="1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творчість</a:t>
            </a:r>
            <a:endParaRPr lang="ru-RU" sz="2800" b="1" i="1" dirty="0" smtClean="0"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ru-RU" sz="2800" b="1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(</a:t>
            </a:r>
            <a:r>
              <a:rPr lang="ru-RU" sz="2800" b="1" i="1" dirty="0" err="1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реалізм</a:t>
            </a:r>
            <a:r>
              <a:rPr lang="ru-RU" sz="2800" b="1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)</a:t>
            </a:r>
            <a:endParaRPr lang="uk-UA" sz="2800" b="1" i="1" dirty="0" smtClean="0"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WPJfFqrpO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144"/>
            <a:ext cx="9144000" cy="68762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42910" y="214290"/>
            <a:ext cx="5370957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Перший "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Кобзар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" 1840 року</a:t>
            </a:r>
            <a:endParaRPr lang="uk-UA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Kyc9YJTNH5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1071546"/>
            <a:ext cx="5214974" cy="52149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WPJfFqrpO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144"/>
            <a:ext cx="9144000" cy="68762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57290" y="285728"/>
            <a:ext cx="50313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Твори </a:t>
            </a: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раннього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етапу</a:t>
            </a:r>
            <a:endParaRPr lang="uk-UA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500174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•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"Причинна"</a:t>
            </a:r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•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"Тополя"</a:t>
            </a:r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•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"Утоплена"</a:t>
            </a:r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•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Перебендя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</a:t>
            </a:r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•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Катерина"</a:t>
            </a:r>
            <a:endParaRPr lang="uk-UA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WPJfFqrpO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144"/>
            <a:ext cx="9144000" cy="68762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85786" y="285728"/>
            <a:ext cx="59994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Творчість</a:t>
            </a:r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періоду</a:t>
            </a:r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"</a:t>
            </a:r>
            <a:r>
              <a:rPr lang="ru-RU" sz="3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Трьох</a:t>
            </a:r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літ</a:t>
            </a:r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"</a:t>
            </a:r>
            <a:endParaRPr lang="uk-UA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•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Розрита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могила"</a:t>
            </a:r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•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Чигирине,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Чигирине"</a:t>
            </a:r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•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Сон"</a:t>
            </a:r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•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Холодний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яр"</a:t>
            </a:r>
            <a:endParaRPr lang="uk-UA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WPJfFqrpO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144"/>
            <a:ext cx="9144000" cy="687628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85786" y="285728"/>
            <a:ext cx="42023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Цикл "В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казематі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"</a:t>
            </a:r>
            <a:endParaRPr lang="uk-UA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714488"/>
            <a:ext cx="52149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•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Мені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однаково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</a:t>
            </a:r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•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"В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неволі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тяжко"</a:t>
            </a:r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•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ми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ще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зійдемося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знову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</a:t>
            </a:r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•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Думи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мої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думи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мої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 </a:t>
            </a:r>
            <a:endParaRPr lang="uk-UA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3929066"/>
            <a:ext cx="37862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7030A0"/>
                </a:solidFill>
              </a:rPr>
              <a:t>Ц</a:t>
            </a:r>
            <a:r>
              <a:rPr lang="uk-UA" sz="2400" b="1" i="1" dirty="0" smtClean="0">
                <a:solidFill>
                  <a:srgbClr val="7030A0"/>
                </a:solidFill>
              </a:rPr>
              <a:t>і твори - </a:t>
            </a:r>
            <a:r>
              <a:rPr lang="ru-RU" sz="2400" b="1" i="1" dirty="0" err="1" smtClean="0">
                <a:solidFill>
                  <a:srgbClr val="7030A0"/>
                </a:solidFill>
              </a:rPr>
              <a:t>зразки</a:t>
            </a:r>
            <a:r>
              <a:rPr lang="ru-RU" sz="2400" b="1" i="1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</a:rPr>
              <a:t>соціально</a:t>
            </a:r>
            <a:r>
              <a:rPr lang="ru-RU" sz="2400" b="1" i="1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</a:rPr>
              <a:t>зрілої</a:t>
            </a:r>
            <a:r>
              <a:rPr lang="ru-RU" sz="2400" b="1" i="1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</a:rPr>
              <a:t>творчості</a:t>
            </a:r>
            <a:endParaRPr lang="uk-UA" sz="2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WPJfFqrpO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8288"/>
            <a:ext cx="9144000" cy="68762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28662" y="214290"/>
            <a:ext cx="6786610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Актуальність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творчості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на </a:t>
            </a:r>
            <a:r>
              <a:rPr lang="ru-RU" sz="2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сьогодні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uk-UA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000108"/>
            <a:ext cx="56436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</a:rPr>
              <a:t>Сергій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</a:rPr>
              <a:t>Нігоян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</a:rPr>
              <a:t>читає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</a:rPr>
              <a:t>уривок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</a:rPr>
              <a:t>поеми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 "Кавказ")</a:t>
            </a:r>
            <a:endParaRPr lang="uk-UA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Рисунок 4" descr="thumbnai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1643050"/>
            <a:ext cx="4786346" cy="47245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116</Words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4</cp:revision>
  <dcterms:created xsi:type="dcterms:W3CDTF">2014-03-14T17:42:57Z</dcterms:created>
  <dcterms:modified xsi:type="dcterms:W3CDTF">2014-03-14T18:56:36Z</dcterms:modified>
</cp:coreProperties>
</file>