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Підготував</a:t>
            </a:r>
          </a:p>
          <a:p>
            <a:r>
              <a:rPr lang="uk-UA" dirty="0" smtClean="0"/>
              <a:t>Учень 9-Б класу</a:t>
            </a:r>
          </a:p>
          <a:p>
            <a:r>
              <a:rPr lang="uk-UA" dirty="0" err="1" smtClean="0"/>
              <a:t>Воротинцев</a:t>
            </a:r>
            <a:r>
              <a:rPr lang="uk-UA" dirty="0" smtClean="0"/>
              <a:t> Артем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142984"/>
            <a:ext cx="8305800" cy="2271948"/>
          </a:xfrm>
        </p:spPr>
        <p:txBody>
          <a:bodyPr/>
          <a:lstStyle/>
          <a:p>
            <a:r>
              <a:rPr lang="uk-UA" dirty="0" smtClean="0"/>
              <a:t>ХАРАКТЕРИСТИКА ОБРАЗІВ ТВОРУ “КОНОТОПСЬКА ВІДЬМА”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Працьовита:”…вона хазяйка невсипуща,сама й </a:t>
            </a:r>
            <a:r>
              <a:rPr lang="uk-UA" dirty="0" err="1" smtClean="0"/>
              <a:t>около</a:t>
            </a:r>
            <a:r>
              <a:rPr lang="uk-UA" dirty="0" smtClean="0"/>
              <a:t> </a:t>
            </a:r>
            <a:r>
              <a:rPr lang="uk-UA" dirty="0" err="1" smtClean="0"/>
              <a:t>коров</a:t>
            </a:r>
            <a:r>
              <a:rPr lang="uk-UA" dirty="0" smtClean="0"/>
              <a:t>, сама й у полі…” </a:t>
            </a:r>
          </a:p>
          <a:p>
            <a:r>
              <a:rPr lang="uk-UA" dirty="0" smtClean="0"/>
              <a:t>Гостинна:” Бачить,що чужий чоловік, зараз мотнулась, звеліла із ставка потягти карасів і загадала вечерю варити…”</a:t>
            </a:r>
          </a:p>
          <a:p>
            <a:r>
              <a:rPr lang="uk-UA" dirty="0" smtClean="0"/>
              <a:t>Любить порядок:”…сюди-туди шатнулась і увесь порядок дала…”</a:t>
            </a:r>
          </a:p>
          <a:p>
            <a:r>
              <a:rPr lang="uk-UA" dirty="0" smtClean="0"/>
              <a:t>Вірна:” Олена </a:t>
            </a:r>
            <a:r>
              <a:rPr lang="uk-UA" dirty="0" err="1" smtClean="0"/>
              <a:t>Йосиповна</a:t>
            </a:r>
            <a:r>
              <a:rPr lang="uk-UA" dirty="0" smtClean="0"/>
              <a:t>, котра побожилась і заклялася, що ні за кого заміж не піде, опріч його ”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ХАРАКТЕРИСТИКА  ОЛЕНИ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Освічений:”…дванадцять </a:t>
            </a:r>
            <a:r>
              <a:rPr lang="uk-UA" dirty="0" err="1" smtClean="0"/>
              <a:t>год</a:t>
            </a:r>
            <a:r>
              <a:rPr lang="uk-UA" dirty="0" smtClean="0"/>
              <a:t> учився у дяка в школі…”</a:t>
            </a:r>
          </a:p>
          <a:p>
            <a:r>
              <a:rPr lang="uk-UA" dirty="0" smtClean="0"/>
              <a:t>Дурний:</a:t>
            </a:r>
            <a:r>
              <a:rPr lang="uk-UA" dirty="0" err="1" smtClean="0"/>
              <a:t>”Як</a:t>
            </a:r>
            <a:r>
              <a:rPr lang="uk-UA" dirty="0" smtClean="0"/>
              <a:t> надворі </a:t>
            </a:r>
            <a:r>
              <a:rPr lang="uk-UA" dirty="0" err="1" smtClean="0"/>
              <a:t>ліче</a:t>
            </a:r>
            <a:r>
              <a:rPr lang="uk-UA" dirty="0" smtClean="0"/>
              <a:t>, так усі до єдиного, а у хаті </a:t>
            </a:r>
            <a:r>
              <a:rPr lang="uk-UA" dirty="0" err="1" smtClean="0"/>
              <a:t>ліче</a:t>
            </a:r>
            <a:r>
              <a:rPr lang="uk-UA" dirty="0" smtClean="0"/>
              <a:t> по хворостині, то один, та усе у п’ятому десятку , так і щезне, неначе його злидень злиже! ”</a:t>
            </a:r>
          </a:p>
          <a:p>
            <a:r>
              <a:rPr lang="uk-UA" dirty="0" smtClean="0"/>
              <a:t>Підступний:” Пошив у дурні,підвів,щоб не слухав начальства…”</a:t>
            </a:r>
          </a:p>
          <a:p>
            <a:r>
              <a:rPr lang="uk-UA" dirty="0" smtClean="0"/>
              <a:t>Владний:” Буде у Конотопі сотник, та не Забрьоха… кланятимуться і Пістряку. ”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715404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ХАРАКТЕРИСТИКА ПРОКІПА ПІСТРЯКА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/>
              <a:t>ДЯКУЮ ЗА УВАГУ</a:t>
            </a:r>
            <a:endParaRPr lang="ru-RU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5">
      <a:dk1>
        <a:sysClr val="windowText" lastClr="000000"/>
      </a:dk1>
      <a:lt1>
        <a:sysClr val="window" lastClr="FFFFFF"/>
      </a:lt1>
      <a:dk2>
        <a:srgbClr val="00206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FFFF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</TotalTime>
  <Words>157</Words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ХАРАКТЕРИСТИКА ОБРАЗІВ ТВОРУ “КОНОТОПСЬКА ВІДЬМА”</vt:lpstr>
      <vt:lpstr>ХАРАКТЕРИСТИКА  ОЛЕНИ</vt:lpstr>
      <vt:lpstr>ХАРАКТЕРИСТИКА ПРОКІПА ПІСТРЯКА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vbgn</dc:title>
  <dc:creator>ARTEM</dc:creator>
  <cp:lastModifiedBy>Пользователь Windows</cp:lastModifiedBy>
  <cp:revision>6</cp:revision>
  <dcterms:created xsi:type="dcterms:W3CDTF">2014-12-10T15:09:22Z</dcterms:created>
  <dcterms:modified xsi:type="dcterms:W3CDTF">2014-12-10T16:06:56Z</dcterms:modified>
</cp:coreProperties>
</file>