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3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uk.wikipedia.org/wiki/%D0%A4%D0%B0%D0%B9%D0%BB:Grave-dovzhenko.jpg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77151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Олександр Довженко</a:t>
            </a:r>
            <a:endParaRPr lang="ru-RU" dirty="0"/>
          </a:p>
        </p:txBody>
      </p:sp>
      <p:pic>
        <p:nvPicPr>
          <p:cNvPr id="4" name="Picture 13" descr="685-Dovzh02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3174" y="2500306"/>
            <a:ext cx="3428992" cy="323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Із дружиною Юлією </a:t>
            </a:r>
            <a:r>
              <a:rPr lang="uk-UA" dirty="0" err="1" smtClean="0"/>
              <a:t>Солнцевою</a:t>
            </a:r>
            <a:endParaRPr lang="ru-RU" dirty="0"/>
          </a:p>
        </p:txBody>
      </p:sp>
      <p:pic>
        <p:nvPicPr>
          <p:cNvPr id="4" name="Picture 6" descr="З дружиною Юлією Солнцевою----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604" y="2000240"/>
            <a:ext cx="6013777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sz="2800" dirty="0" smtClean="0">
                <a:solidFill>
                  <a:schemeClr val="accent1">
                    <a:lumMod val="75000"/>
                  </a:schemeClr>
                </a:solidFill>
              </a:rPr>
              <a:t>Довженко – студент Глухівського педагогічного інституту,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2800" dirty="0" smtClean="0">
                <a:solidFill>
                  <a:schemeClr val="accent1">
                    <a:lumMod val="75000"/>
                  </a:schemeClr>
                </a:solidFill>
              </a:rPr>
              <a:t>1911 рік.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15" descr="image00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8" y="1785926"/>
            <a:ext cx="3264528" cy="328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Засоби кіномистецтва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детальне роздроблення діалогу.</a:t>
            </a:r>
          </a:p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увага прикута до кольору.</a:t>
            </a:r>
          </a:p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монтаж окремих епізодів і картин, часом не пов'язаних між собою.</a:t>
            </a:r>
          </a:p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переміщення часових і просторових площин.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28596" y="1428736"/>
            <a:ext cx="4038600" cy="443484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Перший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серйозний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успіх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прийшов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у 1929 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році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після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виходу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екрани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фільму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u="sng" dirty="0" err="1" smtClean="0">
                <a:solidFill>
                  <a:schemeClr val="accent1">
                    <a:lumMod val="75000"/>
                  </a:schemeClr>
                </a:solidFill>
              </a:rPr>
              <a:t>Звенигора</a:t>
            </a: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Багато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кінознавців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вважали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тільки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у «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Звенигорі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»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здійснилась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творча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фантазія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автора,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якій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у силу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обставин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не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судилося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повторитися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 А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відродилась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вона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тільки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у 1960-ті роки разом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із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розвитком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поетичного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кіно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України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http://upload.wikimedia.org/wikipedia/commons/2/2c/Zvenigora_poster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88018" y="1428750"/>
            <a:ext cx="2949440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Наступним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фільмом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Довженка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став «Арсенал» —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фільм-поступка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перед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владою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 як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вважає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більшість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кінознавців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 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http://upload.wikimedia.org/wikipedia/uk/6/6e/137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714488"/>
            <a:ext cx="2753160" cy="3865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Нарешті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від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липня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до листопада 1929 року Довженко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знімає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свій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геніальний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твір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 «Земля», 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гімн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 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праці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землі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хліборобству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людині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 яка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працює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землі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є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частиною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космічного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ритму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буття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 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http://upload.wikimedia.org/wikipedia/uk/7/7d/%D0%97%D0%B5%D0%BC%D0%BB%D1%8F_poster_01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714488"/>
            <a:ext cx="2909045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438912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Довженко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подивом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дізнався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фільм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має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грандіозний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успіх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у 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Європі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у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той час як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його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заборонено в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Україні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Після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прем'єри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у 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Берліні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 про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Олександра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Довженка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з'являється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48 статей, у 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Венеції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італійські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кінематографісти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називають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Довженка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«Гомером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кіно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». А ось у </a:t>
            </a:r>
            <a:r>
              <a:rPr lang="ru-RU" u="sng" dirty="0" err="1" smtClean="0">
                <a:solidFill>
                  <a:schemeClr val="accent1">
                    <a:lumMod val="75000"/>
                  </a:schemeClr>
                </a:solidFill>
              </a:rPr>
              <a:t>Радянському</a:t>
            </a: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u="sng" dirty="0" err="1" smtClean="0">
                <a:solidFill>
                  <a:schemeClr val="accent1">
                    <a:lumMod val="75000"/>
                  </a:schemeClr>
                </a:solidFill>
              </a:rPr>
              <a:t>Союзі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стрічку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реабілітують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лише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у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1958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році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після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міжнародного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референдуму у 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Брюсселі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 де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він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увійде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до числа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12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найкращих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фільмів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всесвітньої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історії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кіно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00034" y="1428736"/>
            <a:ext cx="4038600" cy="4434840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Він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пропонує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керівництву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«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Українфільму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»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сценарій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про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трагедію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 Умберто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Нобіле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 та 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Руала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Амундсена,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але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отримує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відмову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Щоб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мати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можливість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працювати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далі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Довженко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погоджується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«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сплатити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данину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»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знімає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фільм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про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будівництво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греблі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Дніпрогесу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 — «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Іван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» (перший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звуковий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фільм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).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http://upload.wikimedia.org/wikipedia/uk/1/1d/Ivan_%28movie%29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643050"/>
            <a:ext cx="4038600" cy="359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На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замовлення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Сталіна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Довженко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знімає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у 1935 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році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стрічку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 «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Аероград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» про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нове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місто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 яке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виростає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серед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тундри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 про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прекрасне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світле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майбутнє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чукчів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http://toloka.hurtom.com/photos/1001142338391665_f0_0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785926"/>
            <a:ext cx="278608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Фільм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«Щорс»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виходить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екрани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 1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травня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1939 року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одночасно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Москві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Києві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за перший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тиждень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його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дивиться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близько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31-го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мільйона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глядачів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http://upload.wikimedia.org/wikipedia/commons/8/85/%D0%9A%D0%B0%D0%B4%D1%80_%D0%B8%D0%B7_%D1%84%D0%B8%D0%BB%D1%8C%D0%BC%D0%B0_%D0%A9%D0%BE%D1%80%D1%81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143116"/>
            <a:ext cx="357190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8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428860" y="857232"/>
            <a:ext cx="3786214" cy="55805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85720" y="1920085"/>
            <a:ext cx="4286280" cy="443484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Україна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у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вогні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 —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кіноповість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Олександра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Довженка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присвячена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подіям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 2-ї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світової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війни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долі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сільської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родини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простих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селян. (заборонив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Сталін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Олександр-Довженко-Україна-в-огні-скорочено-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72066" y="1785926"/>
            <a:ext cx="2729002" cy="372270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Мічурін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»,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знятий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у 1949-му,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звучить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як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відновлений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гімн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природі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як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спільне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бачення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вченого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режисера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перетворення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землі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на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величезний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сад.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Це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останній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твір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закінчений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за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життя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автора.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http://upload.wikimedia.org/wikipedia/uk/f/f4/%D0%9C%D1%96%D1%87%D1%83%D1%80%D1%96%D0%BD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285992"/>
            <a:ext cx="321471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85720" y="1920085"/>
            <a:ext cx="4357718" cy="443484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 </a:t>
            </a: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  <a:t>1954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–1955 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режисер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закінчує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роботу над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кіноповістю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 «Зачарована  Десна»,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розпочату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ще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1942 року, де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він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згадує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своє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дитинство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скачанные файлы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86314" y="1857364"/>
            <a:ext cx="3280579" cy="328057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643050"/>
            <a:ext cx="6639075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0825" y="857232"/>
            <a:ext cx="8497888" cy="566739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Похований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Довженко на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Ново-Дівичому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цвинтарі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у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Москві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Ховали за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державний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кошт,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оскільки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грошей на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його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рахунку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ощадбанку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було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тільки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32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рублі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Траурна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церемонія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відбулася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у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Будинку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літераторів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Співав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геніальний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співак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друг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небіжчика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Іван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Козловський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грав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на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скрипці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Леонід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Коган. 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З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України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приїхала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делегація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проте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не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було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колишніх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друзів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наприклад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Бажана. Привезли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сніп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жита, землю та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яблука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Грудочку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рідної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землі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вкинули до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могили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зі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словами «Земля, по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якій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твої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ноги ходили,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нині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теплом тебе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приймає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». 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200px-Grave-dovzhenko">
            <a:hlinkClick r:id="rId2" tooltip="&quot;Могила Олександра Довженка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43108" y="928670"/>
            <a:ext cx="3990978" cy="5324861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Вшанування </a:t>
            </a:r>
            <a:r>
              <a:rPr lang="uk-UA" dirty="0" err="1" smtClean="0"/>
              <a:t>пам</a:t>
            </a:r>
            <a:r>
              <a:rPr lang="en-US" dirty="0" smtClean="0"/>
              <a:t>’</a:t>
            </a:r>
            <a:r>
              <a:rPr lang="uk-UA" dirty="0" smtClean="0"/>
              <a:t>яті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 1957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 року 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Київська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кіностудія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 носить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ім'я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Довженка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 у 1972-му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було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затверджено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Золоту медаль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ім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 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Довженка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«За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найкращий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військово-патріотичний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фільм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», у 1960 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році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створеномузей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Довженкау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батьківській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хаті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http://upload.wikimedia.org/wikipedia/commons/thumb/3/37/Dovzhenko_Film_Studios-3.jpg/640px-Dovzhenko_Film_Studios-3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4142" y="1920875"/>
            <a:ext cx="3326715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285860"/>
            <a:ext cx="4038600" cy="443484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10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вересня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 — день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народження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Олександра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Довженка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 —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святкується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Україні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як День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кіно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 В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цей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же день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 1994 року за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указом Президента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України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вручається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державна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премія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галузі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кінематографа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імені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О.Довженка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http://upload.wikimedia.org/wikipedia/commons/0/0f/S105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357298"/>
            <a:ext cx="2114522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85720" y="2357430"/>
            <a:ext cx="8305800" cy="1143000"/>
          </a:xfrm>
        </p:spPr>
        <p:txBody>
          <a:bodyPr/>
          <a:lstStyle/>
          <a:p>
            <a:pPr algn="ctr"/>
            <a:r>
              <a:rPr lang="uk-UA" dirty="0" smtClean="0"/>
              <a:t>Дякую за увагу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Хата, у якій народився Довженко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35" descr="800px-Сосницький_літературно-меморіальний_музей_О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42" r="10642"/>
          <a:stretch>
            <a:fillRect/>
          </a:stretch>
        </p:blipFill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0_291c2_8fcabcac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984" y="1071546"/>
            <a:ext cx="4052897" cy="528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Трагічна доля митця</a:t>
            </a:r>
            <a:endParaRPr lang="ru-RU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2214554"/>
            <a:ext cx="2538438" cy="3417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>
                <a:solidFill>
                  <a:srgbClr val="0000FF"/>
                </a:solidFill>
              </a:rPr>
              <a:t>Геніальний режисер</a:t>
            </a:r>
          </a:p>
          <a:p>
            <a:r>
              <a:rPr lang="uk-UA" dirty="0" smtClean="0">
                <a:solidFill>
                  <a:srgbClr val="0000FF"/>
                </a:solidFill>
              </a:rPr>
              <a:t>Сценарист </a:t>
            </a:r>
          </a:p>
          <a:p>
            <a:r>
              <a:rPr lang="uk-UA" dirty="0" smtClean="0">
                <a:solidFill>
                  <a:srgbClr val="0000FF"/>
                </a:solidFill>
              </a:rPr>
              <a:t>Талановитий письменник</a:t>
            </a:r>
          </a:p>
          <a:p>
            <a:r>
              <a:rPr lang="uk-UA" dirty="0" smtClean="0">
                <a:solidFill>
                  <a:srgbClr val="0000FF"/>
                </a:solidFill>
              </a:rPr>
              <a:t>Художник</a:t>
            </a:r>
          </a:p>
          <a:p>
            <a:r>
              <a:rPr lang="uk-UA" dirty="0" smtClean="0">
                <a:solidFill>
                  <a:srgbClr val="0000FF"/>
                </a:solidFill>
              </a:rPr>
              <a:t>Філософ</a:t>
            </a:r>
          </a:p>
          <a:p>
            <a:r>
              <a:rPr lang="uk-UA" dirty="0" smtClean="0">
                <a:solidFill>
                  <a:srgbClr val="0000FF"/>
                </a:solidFill>
              </a:rPr>
              <a:t>Перший поет кіно </a:t>
            </a:r>
            <a:r>
              <a:rPr lang="uk-UA" i="1" dirty="0" smtClean="0">
                <a:solidFill>
                  <a:srgbClr val="0000FF"/>
                </a:solidFill>
              </a:rPr>
              <a:t>(американці)</a:t>
            </a:r>
          </a:p>
          <a:p>
            <a:r>
              <a:rPr lang="uk-UA" dirty="0" smtClean="0">
                <a:solidFill>
                  <a:srgbClr val="0000FF"/>
                </a:solidFill>
              </a:rPr>
              <a:t>Гомер ХХ століття </a:t>
            </a:r>
            <a:r>
              <a:rPr lang="uk-UA" i="1" dirty="0" smtClean="0">
                <a:solidFill>
                  <a:srgbClr val="0000FF"/>
                </a:solidFill>
              </a:rPr>
              <a:t>(греки)</a:t>
            </a:r>
            <a:endParaRPr lang="ru-RU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Сенс життя для митця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00FF"/>
                </a:solidFill>
              </a:rPr>
              <a:t>Показувати прекрасне в житті</a:t>
            </a:r>
          </a:p>
          <a:p>
            <a:r>
              <a:rPr lang="uk-UA" dirty="0" smtClean="0">
                <a:solidFill>
                  <a:srgbClr val="0000FF"/>
                </a:solidFill>
              </a:rPr>
              <a:t>Виховувати інших на позитивних прикладах</a:t>
            </a:r>
          </a:p>
          <a:p>
            <a:r>
              <a:rPr lang="uk-UA" dirty="0" smtClean="0">
                <a:solidFill>
                  <a:srgbClr val="0000FF"/>
                </a:solidFill>
              </a:rPr>
              <a:t>Чесність і принциповість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4" name="Рисунок 3" descr="http://www.cult.gov.ua/_nw/53/0870314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500438"/>
            <a:ext cx="400052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Характерні риси творчості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Clr>
                <a:schemeClr val="hlink"/>
              </a:buClr>
              <a:buSzPct val="120000"/>
              <a:buFontTx/>
              <a:buChar char="•"/>
            </a:pPr>
            <a:r>
              <a:rPr lang="uk-UA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Народна романтика</a:t>
            </a:r>
          </a:p>
          <a:p>
            <a:pPr marL="342900" indent="-342900">
              <a:buClr>
                <a:schemeClr val="hlink"/>
              </a:buClr>
              <a:buSzPct val="120000"/>
              <a:buFontTx/>
              <a:buChar char="•"/>
            </a:pPr>
            <a:r>
              <a:rPr lang="uk-UA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Глибока, яскрава образність</a:t>
            </a:r>
          </a:p>
          <a:p>
            <a:pPr marL="342900" indent="-342900">
              <a:buClr>
                <a:schemeClr val="hlink"/>
              </a:buClr>
              <a:buSzPct val="120000"/>
              <a:buFontTx/>
              <a:buChar char="•"/>
            </a:pPr>
            <a:r>
              <a:rPr lang="uk-UA" sz="2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Закоріненість</a:t>
            </a:r>
            <a:r>
              <a:rPr lang="uk-UA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у фольклорні джерела</a:t>
            </a:r>
            <a:endParaRPr lang="ru-RU" sz="28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" name="Рисунок 3" descr="http://gdb.rferl.org/BB84A1BD-BC21-47C9-8EAD-7F7FFD2B71BD_mw1024_s_n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571876"/>
            <a:ext cx="403597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Мала Батьківщина О.Довженка</a:t>
            </a:r>
            <a:endParaRPr lang="ru-RU" dirty="0"/>
          </a:p>
        </p:txBody>
      </p:sp>
      <p:pic>
        <p:nvPicPr>
          <p:cNvPr id="4" name="Picture 12" descr="0_291cb_88409028_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142984"/>
            <a:ext cx="5518703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</TotalTime>
  <Words>179</Words>
  <PresentationFormat>Экран (4:3)</PresentationFormat>
  <Paragraphs>41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Олександр Довженко</vt:lpstr>
      <vt:lpstr>Слайд 2</vt:lpstr>
      <vt:lpstr>Хата, у якій народився Довженко</vt:lpstr>
      <vt:lpstr>Слайд 4</vt:lpstr>
      <vt:lpstr> Трагічна доля митця</vt:lpstr>
      <vt:lpstr>Сенс життя для митця</vt:lpstr>
      <vt:lpstr>Характерні риси творчості</vt:lpstr>
      <vt:lpstr>Мала Батьківщина О.Довженка</vt:lpstr>
      <vt:lpstr>Слайд 9</vt:lpstr>
      <vt:lpstr>Із дружиною Юлією Солнцевою</vt:lpstr>
      <vt:lpstr>Слайд 11</vt:lpstr>
      <vt:lpstr>Засоби кіномистецтва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Вшанування пам’яті</vt:lpstr>
      <vt:lpstr>Слайд 27</vt:lpstr>
      <vt:lpstr>Дякую за увагу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Олександр Довженко</dc:title>
  <cp:lastModifiedBy>Admin</cp:lastModifiedBy>
  <cp:revision>9</cp:revision>
  <dcterms:modified xsi:type="dcterms:W3CDTF">2014-12-11T15:52:43Z</dcterms:modified>
</cp:coreProperties>
</file>