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6993B2-672C-414A-A41F-F58C6E09AEF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C445DB-CEBC-49E6-BF11-B92CD2E87D72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5A135D-6A9E-4EE8-BE9B-583E9C2191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979639"/>
          </a:xfrm>
        </p:spPr>
        <p:txBody>
          <a:bodyPr/>
          <a:lstStyle/>
          <a:p>
            <a:r>
              <a:rPr lang="ru-RU" dirty="0" smtClean="0"/>
              <a:t>Василь </a:t>
            </a:r>
            <a:r>
              <a:rPr lang="ru-RU" dirty="0" err="1" smtClean="0"/>
              <a:t>Стус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Творчість</a:t>
            </a:r>
            <a:endParaRPr lang="ru-RU" dirty="0"/>
          </a:p>
        </p:txBody>
      </p:sp>
      <p:pic>
        <p:nvPicPr>
          <p:cNvPr id="1026" name="Picture 2" descr="http://ua.convdocs.org/pars_docs/refs/131/130753/130753_html_m7bf4302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96888"/>
            <a:ext cx="475252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0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/>
              <a:t>«Посоловів од співу </a:t>
            </a:r>
            <a:r>
              <a:rPr lang="uk-UA" sz="4800" dirty="0" smtClean="0"/>
              <a:t>сад…»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Посоловів</a:t>
            </a:r>
            <a:r>
              <a:rPr lang="ru-RU" dirty="0"/>
              <a:t> од </a:t>
            </a:r>
            <a:r>
              <a:rPr lang="ru-RU" dirty="0" err="1"/>
              <a:t>співу</a:t>
            </a:r>
            <a:r>
              <a:rPr lang="ru-RU" dirty="0"/>
              <a:t> сад, </a:t>
            </a:r>
            <a:br>
              <a:rPr lang="ru-RU" dirty="0"/>
            </a:br>
            <a:r>
              <a:rPr lang="ru-RU" dirty="0"/>
              <a:t>од </a:t>
            </a:r>
            <a:r>
              <a:rPr lang="ru-RU" dirty="0" err="1"/>
              <a:t>солов'їв</a:t>
            </a:r>
            <a:r>
              <a:rPr lang="ru-RU" dirty="0"/>
              <a:t>, і од надсад. </a:t>
            </a:r>
            <a:br>
              <a:rPr lang="ru-RU" dirty="0"/>
            </a:br>
            <a:r>
              <a:rPr lang="ru-RU" dirty="0"/>
              <a:t>І од </a:t>
            </a:r>
            <a:r>
              <a:rPr lang="ru-RU" dirty="0" err="1"/>
              <a:t>самотньої</a:t>
            </a:r>
            <a:r>
              <a:rPr lang="ru-RU" dirty="0"/>
              <a:t> </a:t>
            </a:r>
            <a:r>
              <a:rPr lang="ru-RU" dirty="0" err="1"/>
              <a:t>свічі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/>
              <a:t>і од жалких </a:t>
            </a:r>
            <a:r>
              <a:rPr lang="ru-RU" dirty="0" err="1"/>
              <a:t>зірок</a:t>
            </a:r>
            <a:r>
              <a:rPr lang="ru-RU" dirty="0"/>
              <a:t> </a:t>
            </a:r>
            <a:r>
              <a:rPr lang="ru-RU" dirty="0" err="1"/>
              <a:t>вночі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горовий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скидається</a:t>
            </a:r>
            <a:r>
              <a:rPr lang="ru-RU" dirty="0"/>
              <a:t>, як пульс </a:t>
            </a:r>
            <a:r>
              <a:rPr lang="ru-RU" dirty="0" err="1"/>
              <a:t>живий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 err="1"/>
              <a:t>Ущухлим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 </a:t>
            </a:r>
            <a:r>
              <a:rPr lang="ru-RU" dirty="0" err="1"/>
              <a:t>сяють</a:t>
            </a:r>
            <a:r>
              <a:rPr lang="ru-RU" dirty="0"/>
              <a:t> </a:t>
            </a:r>
            <a:r>
              <a:rPr lang="ru-RU" dirty="0" err="1"/>
              <a:t>вишні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опонічні</a:t>
            </a:r>
            <a:r>
              <a:rPr lang="ru-RU" dirty="0"/>
              <a:t>. </a:t>
            </a:r>
            <a:r>
              <a:rPr lang="ru-RU" dirty="0" err="1"/>
              <a:t>Допіру</a:t>
            </a:r>
            <a:r>
              <a:rPr lang="ru-RU" dirty="0"/>
              <a:t> лив </a:t>
            </a:r>
            <a:br>
              <a:rPr lang="ru-RU" dirty="0"/>
            </a:b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дощ</a:t>
            </a:r>
            <a:r>
              <a:rPr lang="ru-RU" dirty="0"/>
              <a:t>. І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невтішні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мої</a:t>
            </a:r>
            <a:r>
              <a:rPr lang="ru-RU" dirty="0"/>
              <a:t> </a:t>
            </a:r>
            <a:r>
              <a:rPr lang="ru-RU" dirty="0" err="1"/>
              <a:t>передуми</a:t>
            </a:r>
            <a:r>
              <a:rPr lang="ru-RU" dirty="0"/>
              <a:t> будив. </a:t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двері</a:t>
            </a:r>
            <a:r>
              <a:rPr lang="ru-RU" dirty="0"/>
              <a:t> прочинив з </a:t>
            </a:r>
            <a:r>
              <a:rPr lang="ru-RU" dirty="0" err="1"/>
              <a:t>веранди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/>
              <a:t>де </a:t>
            </a:r>
            <a:r>
              <a:rPr lang="ru-RU" dirty="0" err="1"/>
              <a:t>кострубатий</a:t>
            </a:r>
            <a:r>
              <a:rPr lang="ru-RU" dirty="0"/>
              <a:t> вертоград, </a:t>
            </a:r>
            <a:br>
              <a:rPr lang="ru-RU" dirty="0"/>
            </a:br>
            <a:r>
              <a:rPr lang="ru-RU" dirty="0" err="1"/>
              <a:t>собі</a:t>
            </a:r>
            <a:r>
              <a:rPr lang="ru-RU" dirty="0"/>
              <a:t> не в </a:t>
            </a:r>
            <a:r>
              <a:rPr lang="ru-RU" dirty="0" err="1"/>
              <a:t>силі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лад, </a:t>
            </a:r>
            <a:br>
              <a:rPr lang="ru-RU" dirty="0"/>
            </a:br>
            <a:r>
              <a:rPr lang="ru-RU" dirty="0" err="1"/>
              <a:t>пильнує</a:t>
            </a:r>
            <a:r>
              <a:rPr lang="ru-RU" dirty="0"/>
              <a:t> перший сон </a:t>
            </a:r>
            <a:r>
              <a:rPr lang="ru-RU" dirty="0" err="1"/>
              <a:t>троянди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 err="1"/>
              <a:t>Свіча</a:t>
            </a:r>
            <a:r>
              <a:rPr lang="ru-RU" dirty="0"/>
              <a:t> </a:t>
            </a:r>
            <a:r>
              <a:rPr lang="ru-RU" dirty="0" err="1"/>
              <a:t>затріпотіла</a:t>
            </a:r>
            <a:r>
              <a:rPr lang="ru-RU" dirty="0"/>
              <a:t> — й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 err="1"/>
              <a:t>мов</a:t>
            </a:r>
            <a:r>
              <a:rPr lang="ru-RU" dirty="0"/>
              <a:t> голуба, пустила в лет, </a:t>
            </a:r>
            <a:br>
              <a:rPr lang="ru-RU" dirty="0"/>
            </a:br>
            <a:r>
              <a:rPr lang="ru-RU" dirty="0"/>
              <a:t>і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твій</a:t>
            </a:r>
            <a:r>
              <a:rPr lang="ru-RU" dirty="0"/>
              <a:t> </a:t>
            </a:r>
            <a:r>
              <a:rPr lang="ru-RU" dirty="0" err="1"/>
              <a:t>вирвався</a:t>
            </a:r>
            <a:r>
              <a:rPr lang="ru-RU" dirty="0"/>
              <a:t> без титла, </a:t>
            </a:r>
            <a:br>
              <a:rPr lang="ru-RU" dirty="0"/>
            </a:br>
            <a:r>
              <a:rPr lang="ru-RU" dirty="0"/>
              <a:t>і дух </a:t>
            </a:r>
            <a:r>
              <a:rPr lang="ru-RU" dirty="0" err="1"/>
              <a:t>твій</a:t>
            </a:r>
            <a:r>
              <a:rPr lang="ru-RU" dirty="0"/>
              <a:t> </a:t>
            </a:r>
            <a:r>
              <a:rPr lang="ru-RU" dirty="0" err="1"/>
              <a:t>вирвався</a:t>
            </a:r>
            <a:r>
              <a:rPr lang="ru-RU" dirty="0"/>
              <a:t> з тенет, </a:t>
            </a:r>
            <a:br>
              <a:rPr lang="ru-RU" dirty="0"/>
            </a:b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кругле</a:t>
            </a:r>
            <a:r>
              <a:rPr lang="ru-RU" dirty="0"/>
              <a:t> небо краю, </a:t>
            </a:r>
            <a:br>
              <a:rPr lang="ru-RU" dirty="0"/>
            </a:br>
            <a:r>
              <a:rPr lang="ru-RU" dirty="0"/>
              <a:t>і кругла саду </a:t>
            </a:r>
            <a:r>
              <a:rPr lang="ru-RU" dirty="0" err="1"/>
              <a:t>ліпота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дивиться свята. </a:t>
            </a:r>
            <a:br>
              <a:rPr lang="ru-RU" dirty="0"/>
            </a:br>
            <a:r>
              <a:rPr lang="ru-RU" dirty="0"/>
              <a:t>Я в </a:t>
            </a:r>
            <a:r>
              <a:rPr lang="ru-RU" dirty="0" err="1"/>
              <a:t>ній</a:t>
            </a:r>
            <a:r>
              <a:rPr lang="ru-RU" dirty="0"/>
              <a:t> — </a:t>
            </a:r>
            <a:r>
              <a:rPr lang="ru-RU" dirty="0" err="1"/>
              <a:t>смеркаю</a:t>
            </a:r>
            <a:r>
              <a:rPr lang="ru-RU" dirty="0"/>
              <a:t> і </a:t>
            </a:r>
            <a:r>
              <a:rPr lang="ru-RU" dirty="0" err="1"/>
              <a:t>світаю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В. </a:t>
            </a:r>
            <a:r>
              <a:rPr lang="ru-RU" dirty="0" err="1"/>
              <a:t>Стус</a:t>
            </a:r>
            <a:r>
              <a:rPr lang="ru-RU" dirty="0"/>
              <a:t> в одному з </a:t>
            </a:r>
            <a:r>
              <a:rPr lang="ru-RU" dirty="0" err="1"/>
              <a:t>листів</a:t>
            </a:r>
            <a:r>
              <a:rPr lang="ru-RU" dirty="0"/>
              <a:t> до </a:t>
            </a:r>
            <a:r>
              <a:rPr lang="ru-RU" dirty="0" err="1"/>
              <a:t>дружини</a:t>
            </a:r>
            <a:r>
              <a:rPr lang="ru-RU" dirty="0"/>
              <a:t> писав: «То, </a:t>
            </a:r>
            <a:r>
              <a:rPr lang="ru-RU" dirty="0" err="1"/>
              <a:t>певне</a:t>
            </a:r>
            <a:r>
              <a:rPr lang="ru-RU" dirty="0"/>
              <a:t>, й доля Орфея </a:t>
            </a:r>
            <a:r>
              <a:rPr lang="ru-RU" dirty="0" err="1"/>
              <a:t>чути</a:t>
            </a:r>
            <a:r>
              <a:rPr lang="ru-RU" dirty="0"/>
              <a:t> </a:t>
            </a:r>
            <a:r>
              <a:rPr lang="ru-RU" dirty="0" err="1"/>
              <a:t>знаду</a:t>
            </a:r>
            <a:r>
              <a:rPr lang="ru-RU" dirty="0"/>
              <a:t> </a:t>
            </a:r>
            <a:r>
              <a:rPr lang="ru-RU" dirty="0" err="1"/>
              <a:t>голосної</a:t>
            </a:r>
            <a:r>
              <a:rPr lang="ru-RU" dirty="0"/>
              <a:t> </a:t>
            </a:r>
            <a:r>
              <a:rPr lang="ru-RU" dirty="0" err="1"/>
              <a:t>темені</a:t>
            </a:r>
            <a:r>
              <a:rPr lang="ru-RU" dirty="0"/>
              <a:t>, не </a:t>
            </a:r>
            <a:r>
              <a:rPr lang="ru-RU" dirty="0" err="1"/>
              <a:t>піддатися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, а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музичної</a:t>
            </a:r>
            <a:r>
              <a:rPr lang="ru-RU" dirty="0"/>
              <a:t> </a:t>
            </a:r>
            <a:r>
              <a:rPr lang="ru-RU" dirty="0" err="1"/>
              <a:t>темені</a:t>
            </a:r>
            <a:r>
              <a:rPr lang="ru-RU" dirty="0"/>
              <a:t>, як з </a:t>
            </a:r>
            <a:r>
              <a:rPr lang="ru-RU" dirty="0" err="1"/>
              <a:t>ночі</a:t>
            </a:r>
            <a:r>
              <a:rPr lang="ru-RU" dirty="0"/>
              <a:t>».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не </a:t>
            </a:r>
            <a:r>
              <a:rPr lang="ru-RU" dirty="0" err="1"/>
              <a:t>випадково</a:t>
            </a:r>
            <a:r>
              <a:rPr lang="ru-RU" dirty="0"/>
              <a:t> привернув </a:t>
            </a:r>
            <a:r>
              <a:rPr lang="ru-RU" dirty="0" err="1"/>
              <a:t>легендарний</a:t>
            </a:r>
            <a:r>
              <a:rPr lang="ru-RU" dirty="0"/>
              <a:t> поет античного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магічним</a:t>
            </a:r>
            <a:r>
              <a:rPr lang="ru-RU" dirty="0"/>
              <a:t> </a:t>
            </a:r>
            <a:r>
              <a:rPr lang="ru-RU" dirty="0" err="1"/>
              <a:t>співом</a:t>
            </a:r>
            <a:r>
              <a:rPr lang="ru-RU" dirty="0"/>
              <a:t> </a:t>
            </a:r>
            <a:r>
              <a:rPr lang="ru-RU" dirty="0" err="1"/>
              <a:t>зачаровував</a:t>
            </a:r>
            <a:r>
              <a:rPr lang="ru-RU" dirty="0"/>
              <a:t> людей, </a:t>
            </a:r>
            <a:r>
              <a:rPr lang="ru-RU" dirty="0" err="1"/>
              <a:t>звірів</a:t>
            </a:r>
            <a:r>
              <a:rPr lang="ru-RU" dirty="0"/>
              <a:t>, дерева, </a:t>
            </a:r>
            <a:r>
              <a:rPr lang="ru-RU" dirty="0" err="1"/>
              <a:t>приборкував</a:t>
            </a:r>
            <a:r>
              <a:rPr lang="ru-RU" dirty="0"/>
              <a:t> </a:t>
            </a:r>
            <a:r>
              <a:rPr lang="ru-RU" dirty="0" err="1"/>
              <a:t>стихії</a:t>
            </a:r>
            <a:r>
              <a:rPr lang="ru-RU" dirty="0"/>
              <a:t>.</a:t>
            </a:r>
          </a:p>
          <a:p>
            <a:r>
              <a:rPr lang="ru-RU" dirty="0"/>
              <a:t>В. </a:t>
            </a:r>
            <a:r>
              <a:rPr lang="ru-RU" dirty="0" err="1"/>
              <a:t>Стус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автором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жорстких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, </a:t>
            </a:r>
            <a:r>
              <a:rPr lang="ru-RU" dirty="0" err="1"/>
              <a:t>ущільнених</a:t>
            </a:r>
            <a:r>
              <a:rPr lang="ru-RU" dirty="0"/>
              <a:t> </a:t>
            </a:r>
            <a:r>
              <a:rPr lang="ru-RU" dirty="0" err="1"/>
              <a:t>екзистенціальною</a:t>
            </a:r>
            <a:r>
              <a:rPr lang="ru-RU" dirty="0"/>
              <a:t> проблематикою, а й </a:t>
            </a:r>
            <a:r>
              <a:rPr lang="ru-RU" dirty="0" err="1"/>
              <a:t>дивовижним</a:t>
            </a:r>
            <a:r>
              <a:rPr lang="ru-RU" dirty="0"/>
              <a:t> </a:t>
            </a:r>
            <a:r>
              <a:rPr lang="ru-RU" dirty="0" err="1"/>
              <a:t>ліриком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спромагався</a:t>
            </a:r>
            <a:r>
              <a:rPr lang="ru-RU" dirty="0"/>
              <a:t> на </a:t>
            </a:r>
            <a:r>
              <a:rPr lang="ru-RU" dirty="0" err="1"/>
              <a:t>глибоке</a:t>
            </a:r>
            <a:r>
              <a:rPr lang="ru-RU" dirty="0"/>
              <a:t> </a:t>
            </a:r>
            <a:r>
              <a:rPr lang="ru-RU" dirty="0" err="1"/>
              <a:t>осягання</a:t>
            </a:r>
            <a:r>
              <a:rPr lang="ru-RU" dirty="0"/>
              <a:t> </a:t>
            </a:r>
            <a:r>
              <a:rPr lang="ru-RU" dirty="0" err="1"/>
              <a:t>найінтимніших</a:t>
            </a:r>
            <a:r>
              <a:rPr lang="ru-RU" dirty="0"/>
              <a:t> </a:t>
            </a:r>
            <a:r>
              <a:rPr lang="ru-RU" dirty="0" err="1"/>
              <a:t>нюансів</a:t>
            </a:r>
            <a:r>
              <a:rPr lang="ru-RU" dirty="0"/>
              <a:t> </a:t>
            </a:r>
            <a:r>
              <a:rPr lang="ru-RU" dirty="0" err="1"/>
              <a:t>неперебутнього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висвітлюючи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«</a:t>
            </a:r>
            <a:r>
              <a:rPr lang="ru-RU" dirty="0" err="1"/>
              <a:t>музичної</a:t>
            </a:r>
            <a:r>
              <a:rPr lang="ru-RU" dirty="0"/>
              <a:t> </a:t>
            </a:r>
            <a:r>
              <a:rPr lang="ru-RU" dirty="0" err="1"/>
              <a:t>темені</a:t>
            </a:r>
            <a:r>
              <a:rPr lang="ru-RU" dirty="0"/>
              <a:t>», </a:t>
            </a:r>
            <a:r>
              <a:rPr lang="ru-RU" dirty="0" err="1"/>
              <a:t>тобто</a:t>
            </a:r>
            <a:r>
              <a:rPr lang="ru-RU" dirty="0"/>
              <a:t> з </a:t>
            </a:r>
            <a:r>
              <a:rPr lang="ru-RU" dirty="0" err="1"/>
              <a:t>надр</a:t>
            </a:r>
            <a:r>
              <a:rPr lang="ru-RU" dirty="0"/>
              <a:t> </a:t>
            </a:r>
            <a:r>
              <a:rPr lang="ru-RU" dirty="0" err="1"/>
              <a:t>незнищенного</a:t>
            </a:r>
            <a:r>
              <a:rPr lang="ru-RU" dirty="0"/>
              <a:t> </a:t>
            </a:r>
            <a:r>
              <a:rPr lang="ru-RU" dirty="0" smtClean="0"/>
              <a:t>духу.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спостерігалося</a:t>
            </a:r>
            <a:r>
              <a:rPr lang="ru-RU" dirty="0"/>
              <a:t> в </a:t>
            </a:r>
            <a:r>
              <a:rPr lang="ru-RU" dirty="0" err="1"/>
              <a:t>пейзажній</a:t>
            </a:r>
            <a:r>
              <a:rPr lang="ru-RU" dirty="0"/>
              <a:t> </a:t>
            </a:r>
            <a:r>
              <a:rPr lang="ru-RU" dirty="0" err="1"/>
              <a:t>ліриці</a:t>
            </a:r>
            <a:r>
              <a:rPr lang="ru-RU" dirty="0"/>
              <a:t>. </a:t>
            </a:r>
            <a:r>
              <a:rPr lang="ru-RU" dirty="0" err="1"/>
              <a:t>Орфеївські</a:t>
            </a:r>
            <a:r>
              <a:rPr lang="ru-RU" dirty="0"/>
              <a:t> </a:t>
            </a:r>
            <a:r>
              <a:rPr lang="ru-RU" dirty="0" err="1"/>
              <a:t>міркування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виразно</a:t>
            </a:r>
            <a:r>
              <a:rPr lang="ru-RU" dirty="0"/>
              <a:t> </a:t>
            </a:r>
            <a:r>
              <a:rPr lang="ru-RU" dirty="0" err="1"/>
              <a:t>відбиті</a:t>
            </a:r>
            <a:r>
              <a:rPr lang="ru-RU" dirty="0"/>
              <a:t> у </a:t>
            </a:r>
            <a:r>
              <a:rPr lang="ru-RU" dirty="0" err="1"/>
              <a:t>вірші</a:t>
            </a:r>
            <a:r>
              <a:rPr lang="ru-RU" dirty="0"/>
              <a:t> «</a:t>
            </a:r>
            <a:r>
              <a:rPr lang="ru-RU" dirty="0" err="1"/>
              <a:t>Посоловів</a:t>
            </a:r>
            <a:r>
              <a:rPr lang="ru-RU" dirty="0"/>
              <a:t> од </a:t>
            </a:r>
            <a:r>
              <a:rPr lang="ru-RU" dirty="0" err="1"/>
              <a:t>співу</a:t>
            </a:r>
            <a:r>
              <a:rPr lang="ru-RU" dirty="0"/>
              <a:t> сад...»,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заполонює</a:t>
            </a:r>
            <a:r>
              <a:rPr lang="ru-RU" dirty="0"/>
              <a:t> </a:t>
            </a:r>
            <a:r>
              <a:rPr lang="ru-RU" dirty="0" err="1"/>
              <a:t>шляхетним</a:t>
            </a:r>
            <a:r>
              <a:rPr lang="ru-RU" dirty="0"/>
              <a:t> </a:t>
            </a:r>
            <a:r>
              <a:rPr lang="ru-RU" dirty="0" err="1"/>
              <a:t>звукописом</a:t>
            </a:r>
            <a:r>
              <a:rPr lang="ru-RU" dirty="0"/>
              <a:t>. </a:t>
            </a:r>
            <a:r>
              <a:rPr lang="ru-RU" dirty="0" err="1"/>
              <a:t>Елегантна</a:t>
            </a:r>
            <a:r>
              <a:rPr lang="ru-RU" dirty="0"/>
              <a:t> </a:t>
            </a:r>
            <a:r>
              <a:rPr lang="ru-RU" dirty="0" err="1"/>
              <a:t>алітерація</a:t>
            </a:r>
            <a:r>
              <a:rPr lang="ru-RU" dirty="0"/>
              <a:t> на «о» </a:t>
            </a:r>
            <a:r>
              <a:rPr lang="ru-RU" dirty="0" err="1"/>
              <a:t>немовби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ключ до </a:t>
            </a:r>
            <a:r>
              <a:rPr lang="ru-RU" dirty="0" err="1"/>
              <a:t>втаємничення</a:t>
            </a:r>
            <a:r>
              <a:rPr lang="ru-RU" dirty="0"/>
              <a:t> у </a:t>
            </a:r>
            <a:r>
              <a:rPr lang="ru-RU" dirty="0" err="1"/>
              <a:t>чари</a:t>
            </a:r>
            <a:r>
              <a:rPr lang="ru-RU" dirty="0"/>
              <a:t> </a:t>
            </a:r>
            <a:r>
              <a:rPr lang="ru-RU" dirty="0" err="1"/>
              <a:t>ночі</a:t>
            </a:r>
            <a:r>
              <a:rPr lang="ru-RU" dirty="0"/>
              <a:t>, </a:t>
            </a:r>
            <a:r>
              <a:rPr lang="ru-RU" dirty="0" err="1"/>
              <a:t>виповненої</a:t>
            </a:r>
            <a:r>
              <a:rPr lang="ru-RU" dirty="0"/>
              <a:t> </a:t>
            </a:r>
            <a:r>
              <a:rPr lang="ru-RU" dirty="0" err="1"/>
              <a:t>срібним</a:t>
            </a:r>
            <a:r>
              <a:rPr lang="ru-RU" dirty="0"/>
              <a:t> </a:t>
            </a:r>
            <a:r>
              <a:rPr lang="ru-RU" dirty="0" err="1"/>
              <a:t>сяйвом</a:t>
            </a:r>
            <a:r>
              <a:rPr lang="ru-RU" dirty="0"/>
              <a:t> «жалких </a:t>
            </a:r>
            <a:r>
              <a:rPr lang="ru-RU" dirty="0" err="1"/>
              <a:t>зірок</a:t>
            </a:r>
            <a:r>
              <a:rPr lang="ru-RU" dirty="0"/>
              <a:t>» та </a:t>
            </a:r>
            <a:r>
              <a:rPr lang="ru-RU" dirty="0" err="1"/>
              <a:t>пульсуванням</a:t>
            </a:r>
            <a:r>
              <a:rPr lang="ru-RU" dirty="0"/>
              <a:t> живого </a:t>
            </a:r>
            <a:r>
              <a:rPr lang="ru-RU" dirty="0" err="1"/>
              <a:t>місяця</a:t>
            </a:r>
            <a:r>
              <a:rPr lang="ru-RU" dirty="0"/>
              <a:t>. </a:t>
            </a:r>
            <a:r>
              <a:rPr lang="ru-RU" dirty="0" err="1"/>
              <a:t>Поволі</a:t>
            </a:r>
            <a:r>
              <a:rPr lang="ru-RU" dirty="0"/>
              <a:t> в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музичну</a:t>
            </a:r>
            <a:r>
              <a:rPr lang="ru-RU" dirty="0"/>
              <a:t> картину </a:t>
            </a:r>
            <a:r>
              <a:rPr lang="ru-RU" dirty="0" err="1"/>
              <a:t>вплітаються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звуки, </a:t>
            </a:r>
            <a:r>
              <a:rPr lang="ru-RU" dirty="0" err="1"/>
              <a:t>надаючи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характеру </a:t>
            </a:r>
            <a:r>
              <a:rPr lang="ru-RU" dirty="0" err="1"/>
              <a:t>стереоскопічного</a:t>
            </a:r>
            <a:r>
              <a:rPr lang="ru-RU" dirty="0"/>
              <a:t> </a:t>
            </a:r>
            <a:r>
              <a:rPr lang="ru-RU" dirty="0" err="1" smtClean="0"/>
              <a:t>повнолуння</a:t>
            </a:r>
            <a:r>
              <a:rPr lang="ru-RU" dirty="0" smtClean="0"/>
              <a:t> — </a:t>
            </a:r>
            <a:r>
              <a:rPr lang="ru-RU" dirty="0"/>
              <a:t>то </a:t>
            </a:r>
            <a:r>
              <a:rPr lang="ru-RU" dirty="0" err="1"/>
              <a:t>легітного</a:t>
            </a:r>
            <a:r>
              <a:rPr lang="ru-RU" dirty="0"/>
              <a:t> </a:t>
            </a:r>
            <a:r>
              <a:rPr lang="ru-RU" dirty="0" err="1"/>
              <a:t>повіву</a:t>
            </a:r>
            <a:r>
              <a:rPr lang="ru-RU" dirty="0"/>
              <a:t> («</a:t>
            </a:r>
            <a:r>
              <a:rPr lang="ru-RU" dirty="0" err="1"/>
              <a:t>Свіча</a:t>
            </a:r>
            <a:r>
              <a:rPr lang="ru-RU" dirty="0"/>
              <a:t> </a:t>
            </a:r>
            <a:r>
              <a:rPr lang="ru-RU" dirty="0" err="1"/>
              <a:t>затріпотіла</a:t>
            </a:r>
            <a:r>
              <a:rPr lang="ru-RU" dirty="0"/>
              <a:t> — й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r>
              <a:rPr lang="ru-RU" dirty="0" err="1"/>
              <a:t>мов</a:t>
            </a:r>
            <a:r>
              <a:rPr lang="ru-RU" dirty="0"/>
              <a:t> голуба, пустила в лет»),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легкої</a:t>
            </a:r>
            <a:r>
              <a:rPr lang="ru-RU" dirty="0"/>
              <a:t> </a:t>
            </a:r>
            <a:r>
              <a:rPr lang="ru-RU" dirty="0" err="1"/>
              <a:t>твердості</a:t>
            </a:r>
            <a:r>
              <a:rPr lang="ru-RU" dirty="0"/>
              <a:t> (звук «п»), трепетного </a:t>
            </a:r>
            <a:r>
              <a:rPr lang="ru-RU" dirty="0" err="1"/>
              <a:t>вібрування</a:t>
            </a:r>
            <a:r>
              <a:rPr lang="ru-RU" dirty="0"/>
              <a:t> (звук «р»), </a:t>
            </a:r>
            <a:r>
              <a:rPr lang="ru-RU" dirty="0" err="1"/>
              <a:t>таємничого</a:t>
            </a:r>
            <a:r>
              <a:rPr lang="ru-RU" dirty="0"/>
              <a:t> </a:t>
            </a:r>
            <a:r>
              <a:rPr lang="ru-RU" dirty="0" err="1"/>
              <a:t>шепотіння</a:t>
            </a:r>
            <a:r>
              <a:rPr lang="ru-RU" dirty="0"/>
              <a:t> (звук «ш»), </a:t>
            </a:r>
            <a:r>
              <a:rPr lang="ru-RU" dirty="0" err="1"/>
              <a:t>наприклад</a:t>
            </a:r>
            <a:r>
              <a:rPr lang="ru-RU" dirty="0"/>
              <a:t>: «Я </a:t>
            </a:r>
            <a:r>
              <a:rPr lang="ru-RU" dirty="0" err="1"/>
              <a:t>двері</a:t>
            </a:r>
            <a:r>
              <a:rPr lang="ru-RU" dirty="0"/>
              <a:t> прочинив з </a:t>
            </a:r>
            <a:r>
              <a:rPr lang="ru-RU" dirty="0" err="1"/>
              <a:t>веранди</a:t>
            </a:r>
            <a:r>
              <a:rPr lang="ru-RU" dirty="0"/>
              <a:t>, де </a:t>
            </a:r>
            <a:r>
              <a:rPr lang="ru-RU" dirty="0" err="1"/>
              <a:t>кострубатий</a:t>
            </a:r>
            <a:r>
              <a:rPr lang="ru-RU" dirty="0"/>
              <a:t> вертоград».</a:t>
            </a:r>
          </a:p>
        </p:txBody>
      </p:sp>
    </p:spTree>
    <p:extLst>
      <p:ext uri="{BB962C8B-B14F-4D97-AF65-F5344CB8AC3E}">
        <p14:creationId xmlns:p14="http://schemas.microsoft.com/office/powerpoint/2010/main" val="37676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 err="1"/>
              <a:t>Отож</a:t>
            </a:r>
            <a:r>
              <a:rPr lang="ru-RU" sz="1900" dirty="0"/>
              <a:t>, </a:t>
            </a:r>
            <a:r>
              <a:rPr lang="ru-RU" sz="1900" dirty="0" err="1"/>
              <a:t>звуковий</a:t>
            </a:r>
            <a:r>
              <a:rPr lang="ru-RU" sz="1900" dirty="0"/>
              <a:t> образ </a:t>
            </a:r>
            <a:r>
              <a:rPr lang="ru-RU" sz="1900" dirty="0" err="1"/>
              <a:t>набуває</a:t>
            </a:r>
            <a:r>
              <a:rPr lang="ru-RU" sz="1900" dirty="0"/>
              <a:t> </a:t>
            </a:r>
            <a:r>
              <a:rPr lang="ru-RU" sz="1900" dirty="0" err="1"/>
              <a:t>ознак</a:t>
            </a:r>
            <a:r>
              <a:rPr lang="ru-RU" sz="1900" dirty="0"/>
              <a:t> </a:t>
            </a:r>
            <a:r>
              <a:rPr lang="ru-RU" sz="1900" dirty="0" err="1"/>
              <a:t>пластичності</a:t>
            </a:r>
            <a:r>
              <a:rPr lang="ru-RU" sz="1900" dirty="0"/>
              <a:t>, </a:t>
            </a:r>
            <a:r>
              <a:rPr lang="ru-RU" sz="1900" dirty="0" err="1"/>
              <a:t>посилюється</a:t>
            </a:r>
            <a:r>
              <a:rPr lang="ru-RU" sz="1900" dirty="0"/>
              <a:t> </a:t>
            </a:r>
            <a:r>
              <a:rPr lang="ru-RU" sz="1900" dirty="0" err="1"/>
              <a:t>розкриттям</a:t>
            </a:r>
            <a:r>
              <a:rPr lang="ru-RU" sz="1900" dirty="0"/>
              <a:t> </a:t>
            </a:r>
            <a:r>
              <a:rPr lang="ru-RU" sz="1900" dirty="0" err="1"/>
              <a:t>внутрішніх</a:t>
            </a:r>
            <a:r>
              <a:rPr lang="ru-RU" sz="1900" dirty="0"/>
              <a:t> </a:t>
            </a:r>
            <a:r>
              <a:rPr lang="ru-RU" sz="1900" dirty="0" err="1"/>
              <a:t>невичерпних</a:t>
            </a:r>
            <a:r>
              <a:rPr lang="ru-RU" sz="1900" dirty="0"/>
              <a:t> </a:t>
            </a:r>
            <a:r>
              <a:rPr lang="ru-RU" sz="1900" dirty="0" err="1"/>
              <a:t>можливостей</a:t>
            </a:r>
            <a:r>
              <a:rPr lang="ru-RU" sz="1900" dirty="0"/>
              <a:t> </a:t>
            </a:r>
            <a:r>
              <a:rPr lang="ru-RU" sz="1900" dirty="0" err="1"/>
              <a:t>мови</a:t>
            </a:r>
            <a:r>
              <a:rPr lang="ru-RU" sz="1900" dirty="0"/>
              <a:t> («</a:t>
            </a:r>
            <a:r>
              <a:rPr lang="ru-RU" sz="1900" dirty="0" err="1"/>
              <a:t>Посоловів</a:t>
            </a:r>
            <a:r>
              <a:rPr lang="ru-RU" sz="1900" dirty="0"/>
              <a:t> од </a:t>
            </a:r>
            <a:r>
              <a:rPr lang="ru-RU" sz="1900" dirty="0" err="1"/>
              <a:t>співу</a:t>
            </a:r>
            <a:r>
              <a:rPr lang="ru-RU" sz="1900" dirty="0"/>
              <a:t> сад, од </a:t>
            </a:r>
            <a:r>
              <a:rPr lang="ru-RU" sz="1900" dirty="0" err="1"/>
              <a:t>солов'їв</a:t>
            </a:r>
            <a:r>
              <a:rPr lang="ru-RU" sz="1900" dirty="0"/>
              <a:t>»), з </a:t>
            </a:r>
            <a:r>
              <a:rPr lang="ru-RU" sz="1900" dirty="0" err="1"/>
              <a:t>її</a:t>
            </a:r>
            <a:r>
              <a:rPr lang="ru-RU" sz="1900" dirty="0"/>
              <a:t> </a:t>
            </a:r>
            <a:r>
              <a:rPr lang="ru-RU" sz="1900" dirty="0" err="1"/>
              <a:t>багатоплановими</a:t>
            </a:r>
            <a:r>
              <a:rPr lang="ru-RU" sz="1900" dirty="0"/>
              <a:t> </a:t>
            </a:r>
            <a:r>
              <a:rPr lang="ru-RU" sz="1900" dirty="0" err="1"/>
              <a:t>змістами</a:t>
            </a:r>
            <a:r>
              <a:rPr lang="ru-RU" sz="1900" dirty="0"/>
              <a:t>, в </a:t>
            </a:r>
            <a:r>
              <a:rPr lang="ru-RU" sz="1900" dirty="0" err="1"/>
              <a:t>яких</a:t>
            </a:r>
            <a:r>
              <a:rPr lang="ru-RU" sz="1900" dirty="0"/>
              <a:t> </a:t>
            </a:r>
            <a:r>
              <a:rPr lang="ru-RU" sz="1900" dirty="0" err="1"/>
              <a:t>зосереджено</a:t>
            </a:r>
            <a:r>
              <a:rPr lang="ru-RU" sz="1900" dirty="0"/>
              <a:t> </a:t>
            </a:r>
            <a:r>
              <a:rPr lang="ru-RU" sz="1900" dirty="0" err="1"/>
              <a:t>таємне</a:t>
            </a:r>
            <a:r>
              <a:rPr lang="ru-RU" sz="1900" dirty="0"/>
              <a:t> соло </a:t>
            </a:r>
            <a:r>
              <a:rPr lang="ru-RU" sz="1900" dirty="0" err="1"/>
              <a:t>природи</a:t>
            </a:r>
            <a:r>
              <a:rPr lang="ru-RU" sz="1900" dirty="0"/>
              <a:t>. </a:t>
            </a:r>
            <a:r>
              <a:rPr lang="ru-RU" sz="1900" dirty="0" err="1"/>
              <a:t>Ліричний</a:t>
            </a:r>
            <a:r>
              <a:rPr lang="ru-RU" sz="1900" dirty="0"/>
              <a:t> герой, </a:t>
            </a:r>
            <a:r>
              <a:rPr lang="ru-RU" sz="1900" dirty="0" err="1"/>
              <a:t>переживаючи</a:t>
            </a:r>
            <a:r>
              <a:rPr lang="ru-RU" sz="1900" dirty="0"/>
              <a:t> </a:t>
            </a:r>
            <a:r>
              <a:rPr lang="ru-RU" sz="1900" dirty="0" err="1"/>
              <a:t>радість</a:t>
            </a:r>
            <a:r>
              <a:rPr lang="ru-RU" sz="1900" dirty="0"/>
              <a:t> </a:t>
            </a:r>
            <a:r>
              <a:rPr lang="ru-RU" sz="1900" dirty="0" err="1"/>
              <a:t>причетності</a:t>
            </a:r>
            <a:r>
              <a:rPr lang="ru-RU" sz="1900" dirty="0"/>
              <a:t> до </a:t>
            </a:r>
            <a:r>
              <a:rPr lang="ru-RU" sz="1900" dirty="0" err="1"/>
              <a:t>високої</a:t>
            </a:r>
            <a:r>
              <a:rPr lang="ru-RU" sz="1900" dirty="0"/>
              <a:t> </a:t>
            </a:r>
            <a:r>
              <a:rPr lang="ru-RU" sz="1900" dirty="0" err="1"/>
              <a:t>краси</a:t>
            </a:r>
            <a:r>
              <a:rPr lang="ru-RU" sz="1900" dirty="0"/>
              <a:t>, у </a:t>
            </a:r>
            <a:r>
              <a:rPr lang="ru-RU" sz="1900" dirty="0" err="1"/>
              <a:t>своїх</a:t>
            </a:r>
            <a:r>
              <a:rPr lang="ru-RU" sz="1900" dirty="0"/>
              <a:t> </a:t>
            </a:r>
            <a:r>
              <a:rPr lang="ru-RU" sz="1900" dirty="0" err="1"/>
              <a:t>естетичних</a:t>
            </a:r>
            <a:r>
              <a:rPr lang="ru-RU" sz="1900" dirty="0"/>
              <a:t> </a:t>
            </a:r>
            <a:r>
              <a:rPr lang="ru-RU" sz="1900" dirty="0" err="1"/>
              <a:t>міркуваннях</a:t>
            </a:r>
            <a:r>
              <a:rPr lang="ru-RU" sz="1900" dirty="0"/>
              <a:t> </a:t>
            </a:r>
            <a:r>
              <a:rPr lang="ru-RU" sz="1900" dirty="0" err="1"/>
              <a:t>рухається</a:t>
            </a:r>
            <a:r>
              <a:rPr lang="ru-RU" sz="1900" dirty="0"/>
              <a:t> </a:t>
            </a:r>
            <a:r>
              <a:rPr lang="ru-RU" sz="1900" dirty="0" err="1"/>
              <a:t>від</a:t>
            </a:r>
            <a:r>
              <a:rPr lang="ru-RU" sz="1900" dirty="0"/>
              <a:t> </a:t>
            </a:r>
            <a:r>
              <a:rPr lang="ru-RU" sz="1900" dirty="0" err="1"/>
              <a:t>зовнішніх</a:t>
            </a:r>
            <a:r>
              <a:rPr lang="ru-RU" sz="1900" dirty="0"/>
              <a:t>, </a:t>
            </a:r>
            <a:r>
              <a:rPr lang="ru-RU" sz="1900" dirty="0" err="1"/>
              <a:t>видимих</a:t>
            </a:r>
            <a:r>
              <a:rPr lang="ru-RU" sz="1900" dirty="0"/>
              <a:t> </a:t>
            </a:r>
            <a:r>
              <a:rPr lang="ru-RU" sz="1900" dirty="0" err="1"/>
              <a:t>ознак</a:t>
            </a:r>
            <a:r>
              <a:rPr lang="ru-RU" sz="1900" dirty="0"/>
              <a:t> до </a:t>
            </a:r>
            <a:r>
              <a:rPr lang="ru-RU" sz="1900" dirty="0" err="1"/>
              <a:t>внутрішніх</a:t>
            </a:r>
            <a:r>
              <a:rPr lang="ru-RU" sz="1900" dirty="0"/>
              <a:t>, </a:t>
            </a:r>
            <a:r>
              <a:rPr lang="ru-RU" sz="1900" dirty="0" err="1"/>
              <a:t>істотних</a:t>
            </a:r>
            <a:r>
              <a:rPr lang="ru-RU" sz="1900" dirty="0"/>
              <a:t>. </a:t>
            </a:r>
            <a:r>
              <a:rPr lang="ru-RU" sz="1900" dirty="0" err="1"/>
              <a:t>Його</a:t>
            </a:r>
            <a:r>
              <a:rPr lang="ru-RU" sz="1900" dirty="0"/>
              <a:t> </a:t>
            </a:r>
            <a:r>
              <a:rPr lang="ru-RU" sz="1900" dirty="0" err="1"/>
              <a:t>світ</a:t>
            </a:r>
            <a:r>
              <a:rPr lang="ru-RU" sz="1900" dirty="0"/>
              <a:t> </a:t>
            </a:r>
            <a:r>
              <a:rPr lang="ru-RU" sz="1900" dirty="0" err="1"/>
              <a:t>уподібнюється</a:t>
            </a:r>
            <a:r>
              <a:rPr lang="ru-RU" sz="1900" dirty="0"/>
              <a:t> до кола з </a:t>
            </a:r>
            <a:r>
              <a:rPr lang="ru-RU" sz="1900" dirty="0" err="1"/>
              <a:t>тьмяними</a:t>
            </a:r>
            <a:r>
              <a:rPr lang="ru-RU" sz="1900" dirty="0"/>
              <a:t> краями, </a:t>
            </a:r>
            <a:r>
              <a:rPr lang="ru-RU" sz="1900" dirty="0" err="1"/>
              <a:t>дедалі</a:t>
            </a:r>
            <a:r>
              <a:rPr lang="ru-RU" sz="1900" dirty="0"/>
              <a:t> </a:t>
            </a:r>
            <a:r>
              <a:rPr lang="ru-RU" sz="1900" dirty="0" err="1"/>
              <a:t>чіткішає</a:t>
            </a:r>
            <a:r>
              <a:rPr lang="ru-RU" sz="1900" dirty="0"/>
              <a:t>, </a:t>
            </a:r>
            <a:r>
              <a:rPr lang="ru-RU" sz="1900" dirty="0" err="1"/>
              <a:t>наближаючись</a:t>
            </a:r>
            <a:r>
              <a:rPr lang="ru-RU" sz="1900" dirty="0"/>
              <a:t> до </a:t>
            </a:r>
            <a:r>
              <a:rPr lang="ru-RU" sz="1900" dirty="0" err="1"/>
              <a:t>яскраво</a:t>
            </a:r>
            <a:r>
              <a:rPr lang="ru-RU" sz="1900" dirty="0"/>
              <a:t> </a:t>
            </a:r>
            <a:r>
              <a:rPr lang="ru-RU" sz="1900" dirty="0" err="1"/>
              <a:t>освітленого</a:t>
            </a:r>
            <a:r>
              <a:rPr lang="ru-RU" sz="1900" dirty="0"/>
              <a:t> центру, де «</a:t>
            </a:r>
            <a:r>
              <a:rPr lang="ru-RU" sz="1900" dirty="0" err="1"/>
              <a:t>мати</a:t>
            </a:r>
            <a:r>
              <a:rPr lang="ru-RU" sz="1900" dirty="0"/>
              <a:t> дивиться свята, я в </a:t>
            </a:r>
            <a:r>
              <a:rPr lang="ru-RU" sz="1900" dirty="0" err="1"/>
              <a:t>ній</a:t>
            </a:r>
            <a:r>
              <a:rPr lang="ru-RU" sz="1900" dirty="0"/>
              <a:t> </a:t>
            </a:r>
            <a:r>
              <a:rPr lang="ru-RU" sz="1900" dirty="0" err="1"/>
              <a:t>смеркаю</a:t>
            </a:r>
            <a:r>
              <a:rPr lang="ru-RU" sz="1900" dirty="0"/>
              <a:t> і </a:t>
            </a:r>
            <a:r>
              <a:rPr lang="ru-RU" sz="1900" dirty="0" err="1"/>
              <a:t>світаю</a:t>
            </a:r>
            <a:r>
              <a:rPr lang="ru-RU" sz="1900" dirty="0"/>
              <a:t>». </a:t>
            </a:r>
            <a:r>
              <a:rPr lang="ru-RU" sz="1900" dirty="0" err="1"/>
              <a:t>Такий</a:t>
            </a:r>
            <a:r>
              <a:rPr lang="ru-RU" sz="1900" dirty="0"/>
              <a:t> </a:t>
            </a:r>
            <a:r>
              <a:rPr lang="ru-RU" sz="1900" dirty="0" err="1"/>
              <a:t>філософський</a:t>
            </a:r>
            <a:r>
              <a:rPr lang="ru-RU" sz="1900" dirty="0"/>
              <a:t> </a:t>
            </a:r>
            <a:r>
              <a:rPr lang="ru-RU" sz="1900" dirty="0" err="1"/>
              <a:t>зміст</a:t>
            </a:r>
            <a:r>
              <a:rPr lang="ru-RU" sz="1900" dirty="0"/>
              <a:t> </a:t>
            </a:r>
            <a:r>
              <a:rPr lang="ru-RU" sz="1900" dirty="0" err="1"/>
              <a:t>відображає</a:t>
            </a:r>
            <a:r>
              <a:rPr lang="ru-RU" sz="1900" dirty="0"/>
              <a:t> </a:t>
            </a:r>
            <a:r>
              <a:rPr lang="ru-RU" sz="1900" dirty="0" err="1"/>
              <a:t>національне</a:t>
            </a:r>
            <a:r>
              <a:rPr lang="ru-RU" sz="1900" dirty="0"/>
              <a:t> </a:t>
            </a:r>
            <a:r>
              <a:rPr lang="ru-RU" sz="1900" dirty="0" err="1"/>
              <a:t>світобачення</a:t>
            </a:r>
            <a:r>
              <a:rPr lang="ru-RU" sz="1900" dirty="0"/>
              <a:t>: в </a:t>
            </a:r>
            <a:r>
              <a:rPr lang="ru-RU" sz="1900" dirty="0" err="1"/>
              <a:t>осередді</a:t>
            </a:r>
            <a:r>
              <a:rPr lang="ru-RU" sz="1900" dirty="0"/>
              <a:t> </a:t>
            </a:r>
            <a:r>
              <a:rPr lang="ru-RU" sz="1900" dirty="0" err="1"/>
              <a:t>світобудови</a:t>
            </a:r>
            <a:r>
              <a:rPr lang="ru-RU" sz="1900" dirty="0"/>
              <a:t> </a:t>
            </a:r>
            <a:r>
              <a:rPr lang="ru-RU" sz="1900" dirty="0" err="1" smtClean="0"/>
              <a:t>завжди</a:t>
            </a:r>
            <a:r>
              <a:rPr lang="ru-RU" sz="1900" dirty="0" smtClean="0"/>
              <a:t> — </a:t>
            </a:r>
            <a:r>
              <a:rPr lang="ru-RU" sz="1900" dirty="0" err="1" smtClean="0"/>
              <a:t>мати</a:t>
            </a:r>
            <a:r>
              <a:rPr lang="ru-RU" sz="1900" dirty="0" smtClean="0"/>
              <a:t> </a:t>
            </a:r>
            <a:r>
              <a:rPr lang="ru-RU" sz="1900" dirty="0"/>
              <a:t>як </a:t>
            </a:r>
            <a:r>
              <a:rPr lang="ru-RU" sz="1900" dirty="0" err="1"/>
              <a:t>охоронниця</a:t>
            </a:r>
            <a:r>
              <a:rPr lang="ru-RU" sz="1900" dirty="0"/>
              <a:t> </a:t>
            </a:r>
            <a:r>
              <a:rPr lang="ru-RU" sz="1900" dirty="0" err="1"/>
              <a:t>життя</a:t>
            </a:r>
            <a:r>
              <a:rPr lang="ru-RU" sz="1900" dirty="0"/>
              <a:t> і роду, а </a:t>
            </a:r>
            <a:r>
              <a:rPr lang="ru-RU" sz="1900" dirty="0" err="1" smtClean="0"/>
              <a:t>відтак</a:t>
            </a:r>
            <a:r>
              <a:rPr lang="ru-RU" sz="1900" dirty="0" smtClean="0"/>
              <a:t> — </a:t>
            </a:r>
            <a:r>
              <a:rPr lang="ru-RU" sz="1900" dirty="0" err="1" smtClean="0"/>
              <a:t>запорука</a:t>
            </a:r>
            <a:r>
              <a:rPr lang="ru-RU" sz="1900" dirty="0" smtClean="0"/>
              <a:t> </a:t>
            </a:r>
            <a:r>
              <a:rPr lang="ru-RU" sz="1900" dirty="0" err="1"/>
              <a:t>його</a:t>
            </a:r>
            <a:r>
              <a:rPr lang="ru-RU" sz="1900" dirty="0"/>
              <a:t> </a:t>
            </a:r>
            <a:r>
              <a:rPr lang="ru-RU" sz="1900" dirty="0" err="1"/>
              <a:t>незнищенності</a:t>
            </a:r>
            <a:r>
              <a:rPr lang="ru-RU" sz="1900" dirty="0"/>
              <a:t>. Тому </a:t>
            </a:r>
            <a:r>
              <a:rPr lang="ru-RU" sz="1900" dirty="0" err="1"/>
              <a:t>зображений</a:t>
            </a:r>
            <a:r>
              <a:rPr lang="ru-RU" sz="1900" dirty="0"/>
              <a:t> В. </a:t>
            </a:r>
            <a:r>
              <a:rPr lang="ru-RU" sz="1900" dirty="0" err="1"/>
              <a:t>Стусом</a:t>
            </a:r>
            <a:r>
              <a:rPr lang="ru-RU" sz="1900" dirty="0"/>
              <a:t> </a:t>
            </a:r>
            <a:r>
              <a:rPr lang="ru-RU" sz="1900" dirty="0" err="1"/>
              <a:t>світ</a:t>
            </a:r>
            <a:r>
              <a:rPr lang="ru-RU" sz="1900" dirty="0"/>
              <a:t> не </a:t>
            </a:r>
            <a:r>
              <a:rPr lang="ru-RU" sz="1900" dirty="0" err="1"/>
              <a:t>лише</a:t>
            </a:r>
            <a:r>
              <a:rPr lang="ru-RU" sz="1900" dirty="0"/>
              <a:t> </a:t>
            </a:r>
            <a:r>
              <a:rPr lang="ru-RU" sz="1900" dirty="0" err="1"/>
              <a:t>замикається</a:t>
            </a:r>
            <a:r>
              <a:rPr lang="ru-RU" sz="1900" dirty="0"/>
              <a:t> у </a:t>
            </a:r>
            <a:r>
              <a:rPr lang="ru-RU" sz="1900" dirty="0" err="1"/>
              <a:t>своїх</a:t>
            </a:r>
            <a:r>
              <a:rPr lang="ru-RU" sz="1900" dirty="0"/>
              <a:t> </a:t>
            </a:r>
            <a:r>
              <a:rPr lang="ru-RU" sz="1900" dirty="0" err="1"/>
              <a:t>надійних</a:t>
            </a:r>
            <a:r>
              <a:rPr lang="ru-RU" sz="1900" dirty="0"/>
              <a:t> за-</a:t>
            </a:r>
            <a:r>
              <a:rPr lang="ru-RU" sz="1900" dirty="0" err="1"/>
              <a:t>тишкових</a:t>
            </a:r>
            <a:r>
              <a:rPr lang="ru-RU" sz="1900" dirty="0"/>
              <a:t> берегах, а й </a:t>
            </a:r>
            <a:r>
              <a:rPr lang="ru-RU" sz="1900" dirty="0" err="1"/>
              <a:t>розмикається</a:t>
            </a:r>
            <a:r>
              <a:rPr lang="ru-RU" sz="1900" dirty="0"/>
              <a:t> у </a:t>
            </a:r>
            <a:r>
              <a:rPr lang="ru-RU" sz="1900" dirty="0" err="1"/>
              <a:t>довколишній</a:t>
            </a:r>
            <a:r>
              <a:rPr lang="ru-RU" sz="1900" dirty="0"/>
              <a:t> </a:t>
            </a:r>
            <a:r>
              <a:rPr lang="ru-RU" sz="1900" dirty="0" err="1"/>
              <a:t>часо-простір</a:t>
            </a:r>
            <a:r>
              <a:rPr lang="ru-RU" sz="1900" dirty="0"/>
              <a:t>, але не </a:t>
            </a:r>
            <a:r>
              <a:rPr lang="ru-RU" sz="1900" dirty="0" err="1"/>
              <a:t>розпорошується</a:t>
            </a:r>
            <a:r>
              <a:rPr lang="ru-RU" sz="1900" dirty="0"/>
              <a:t> в </a:t>
            </a:r>
            <a:r>
              <a:rPr lang="ru-RU" sz="1900" dirty="0" err="1"/>
              <a:t>ньому</a:t>
            </a:r>
            <a:r>
              <a:rPr lang="ru-RU" sz="1900" dirty="0"/>
              <a:t>. </a:t>
            </a:r>
            <a:endParaRPr lang="ru-RU" sz="1900" dirty="0" smtClean="0"/>
          </a:p>
          <a:p>
            <a:r>
              <a:rPr lang="ru-RU" sz="1900" dirty="0" err="1" smtClean="0"/>
              <a:t>Розкриттю</a:t>
            </a:r>
            <a:r>
              <a:rPr lang="ru-RU" sz="1900" dirty="0" smtClean="0"/>
              <a:t> </a:t>
            </a:r>
            <a:r>
              <a:rPr lang="ru-RU" sz="1900" dirty="0" err="1"/>
              <a:t>цього</a:t>
            </a:r>
            <a:r>
              <a:rPr lang="ru-RU" sz="1900" dirty="0"/>
              <a:t> мотиву </a:t>
            </a:r>
            <a:r>
              <a:rPr lang="ru-RU" sz="1900" dirty="0" err="1"/>
              <a:t>підпорядковані</a:t>
            </a:r>
            <a:r>
              <a:rPr lang="ru-RU" sz="1900" dirty="0"/>
              <a:t> </a:t>
            </a:r>
            <a:r>
              <a:rPr lang="ru-RU" sz="1900" dirty="0" err="1"/>
              <a:t>всі</a:t>
            </a:r>
            <a:r>
              <a:rPr lang="ru-RU" sz="1900" dirty="0"/>
              <a:t> </a:t>
            </a:r>
            <a:r>
              <a:rPr lang="ru-RU" sz="1900" dirty="0" err="1"/>
              <a:t>складники</a:t>
            </a:r>
            <a:r>
              <a:rPr lang="ru-RU" sz="1900" dirty="0"/>
              <a:t> </a:t>
            </a:r>
            <a:r>
              <a:rPr lang="ru-RU" sz="1900" dirty="0" err="1"/>
              <a:t>вірша</a:t>
            </a:r>
            <a:r>
              <a:rPr lang="ru-RU" sz="1900" dirty="0"/>
              <a:t>, </a:t>
            </a:r>
            <a:r>
              <a:rPr lang="ru-RU" sz="1900" dirty="0" err="1"/>
              <a:t>зокрема</a:t>
            </a:r>
            <a:r>
              <a:rPr lang="ru-RU" sz="1900" dirty="0"/>
              <a:t> </a:t>
            </a:r>
            <a:r>
              <a:rPr lang="ru-RU" sz="1900" dirty="0" err="1"/>
              <a:t>версифікаційні</a:t>
            </a:r>
            <a:r>
              <a:rPr lang="ru-RU" sz="1900" dirty="0"/>
              <a:t>. </a:t>
            </a:r>
            <a:r>
              <a:rPr lang="ru-RU" sz="1900" dirty="0" err="1"/>
              <a:t>Двовірші</a:t>
            </a:r>
            <a:r>
              <a:rPr lang="ru-RU" sz="1900" dirty="0"/>
              <a:t>, </a:t>
            </a:r>
            <a:r>
              <a:rPr lang="ru-RU" sz="1900" dirty="0" err="1"/>
              <a:t>якими</a:t>
            </a:r>
            <a:r>
              <a:rPr lang="ru-RU" sz="1900" dirty="0"/>
              <a:t> </a:t>
            </a:r>
            <a:r>
              <a:rPr lang="ru-RU" sz="1900" dirty="0" err="1"/>
              <a:t>спроквола</a:t>
            </a:r>
            <a:r>
              <a:rPr lang="ru-RU" sz="1900" dirty="0"/>
              <a:t> </a:t>
            </a:r>
            <a:r>
              <a:rPr lang="ru-RU" sz="1900" dirty="0" err="1"/>
              <a:t>починається</a:t>
            </a:r>
            <a:r>
              <a:rPr lang="ru-RU" sz="1900" dirty="0"/>
              <a:t> </a:t>
            </a:r>
            <a:r>
              <a:rPr lang="ru-RU" sz="1900" dirty="0" err="1"/>
              <a:t>поезія</a:t>
            </a:r>
            <a:r>
              <a:rPr lang="ru-RU" sz="1900" dirty="0"/>
              <a:t> «</a:t>
            </a:r>
            <a:r>
              <a:rPr lang="ru-RU" sz="1900" dirty="0" err="1"/>
              <a:t>Посоловів</a:t>
            </a:r>
            <a:r>
              <a:rPr lang="ru-RU" sz="1900" dirty="0"/>
              <a:t> од </a:t>
            </a:r>
            <a:r>
              <a:rPr lang="ru-RU" sz="1900" dirty="0" err="1"/>
              <a:t>співу</a:t>
            </a:r>
            <a:r>
              <a:rPr lang="ru-RU" sz="1900" dirty="0"/>
              <a:t> сад», </a:t>
            </a:r>
            <a:r>
              <a:rPr lang="ru-RU" sz="1900" dirty="0" err="1"/>
              <a:t>переходять</a:t>
            </a:r>
            <a:r>
              <a:rPr lang="ru-RU" sz="1900" dirty="0"/>
              <a:t> до </a:t>
            </a:r>
            <a:r>
              <a:rPr lang="ru-RU" sz="1900" dirty="0" err="1"/>
              <a:t>динамічного</a:t>
            </a:r>
            <a:r>
              <a:rPr lang="ru-RU" sz="1900" dirty="0"/>
              <a:t> катрена, </a:t>
            </a:r>
            <a:r>
              <a:rPr lang="ru-RU" sz="1900" dirty="0" err="1"/>
              <a:t>який</a:t>
            </a:r>
            <a:r>
              <a:rPr lang="ru-RU" sz="1900" dirty="0"/>
              <a:t> у </a:t>
            </a:r>
            <a:r>
              <a:rPr lang="ru-RU" sz="1900" dirty="0" err="1"/>
              <a:t>середині</a:t>
            </a:r>
            <a:r>
              <a:rPr lang="ru-RU" sz="1900" dirty="0"/>
              <a:t> </a:t>
            </a:r>
            <a:r>
              <a:rPr lang="ru-RU" sz="1900" dirty="0" err="1"/>
              <a:t>немовби</a:t>
            </a:r>
            <a:r>
              <a:rPr lang="ru-RU" sz="1900" dirty="0"/>
              <a:t> </a:t>
            </a:r>
            <a:r>
              <a:rPr lang="ru-RU" sz="1900" dirty="0" err="1"/>
              <a:t>розривається</a:t>
            </a:r>
            <a:r>
              <a:rPr lang="ru-RU" sz="1900" dirty="0"/>
              <a:t> </a:t>
            </a:r>
            <a:r>
              <a:rPr lang="ru-RU" sz="1900" dirty="0" err="1"/>
              <a:t>напруженим</a:t>
            </a:r>
            <a:r>
              <a:rPr lang="ru-RU" sz="1900" dirty="0"/>
              <a:t> </a:t>
            </a:r>
            <a:r>
              <a:rPr lang="ru-RU" sz="1900" dirty="0" err="1" smtClean="0"/>
              <a:t>перенесенням</a:t>
            </a:r>
            <a:r>
              <a:rPr lang="ru-RU" sz="1900" dirty="0" smtClean="0"/>
              <a:t> </a:t>
            </a:r>
            <a:r>
              <a:rPr lang="ru-RU" sz="1900" dirty="0" err="1" smtClean="0"/>
              <a:t>цілісної</a:t>
            </a:r>
            <a:r>
              <a:rPr lang="ru-RU" sz="1900" dirty="0" smtClean="0"/>
              <a:t> </a:t>
            </a:r>
            <a:r>
              <a:rPr lang="ru-RU" sz="1900" dirty="0" err="1"/>
              <a:t>фрази</a:t>
            </a:r>
            <a:r>
              <a:rPr lang="ru-RU" sz="1900" dirty="0"/>
              <a:t> з одного рядка в </a:t>
            </a:r>
            <a:r>
              <a:rPr lang="ru-RU" sz="1900" dirty="0" err="1" smtClean="0"/>
              <a:t>наступний</a:t>
            </a:r>
            <a:r>
              <a:rPr lang="ru-RU" sz="190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16816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sz="1900" dirty="0" err="1"/>
              <a:t>передаючи</a:t>
            </a:r>
            <a:r>
              <a:rPr lang="ru-RU" sz="1900" dirty="0"/>
              <a:t> </a:t>
            </a:r>
            <a:r>
              <a:rPr lang="ru-RU" sz="1900" dirty="0" err="1"/>
              <a:t>своєрідність</a:t>
            </a:r>
            <a:r>
              <a:rPr lang="ru-RU" sz="1900" dirty="0"/>
              <a:t> </a:t>
            </a:r>
            <a:r>
              <a:rPr lang="ru-RU" sz="1900" dirty="0" err="1"/>
              <a:t>схвильованого</a:t>
            </a:r>
            <a:r>
              <a:rPr lang="ru-RU" sz="1900" dirty="0"/>
              <a:t> </a:t>
            </a:r>
            <a:r>
              <a:rPr lang="ru-RU" sz="1900" dirty="0" err="1"/>
              <a:t>мовлення</a:t>
            </a:r>
            <a:r>
              <a:rPr lang="ru-RU" sz="1900" dirty="0"/>
              <a:t>. </a:t>
            </a:r>
            <a:r>
              <a:rPr lang="ru-RU" sz="1900" dirty="0" err="1"/>
              <a:t>Кільцеве</a:t>
            </a:r>
            <a:r>
              <a:rPr lang="ru-RU" sz="1900" dirty="0"/>
              <a:t> </a:t>
            </a:r>
            <a:r>
              <a:rPr lang="ru-RU" sz="1900" dirty="0" err="1"/>
              <a:t>римування</a:t>
            </a:r>
            <a:r>
              <a:rPr lang="ru-RU" sz="1900" dirty="0"/>
              <a:t> </a:t>
            </a:r>
            <a:r>
              <a:rPr lang="ru-RU" sz="1900" dirty="0" err="1"/>
              <a:t>скріплює</a:t>
            </a:r>
            <a:r>
              <a:rPr lang="ru-RU" sz="1900" dirty="0"/>
              <a:t> </a:t>
            </a:r>
            <a:r>
              <a:rPr lang="ru-RU" sz="1900" dirty="0" err="1"/>
              <a:t>строфічну</a:t>
            </a:r>
            <a:r>
              <a:rPr lang="ru-RU" sz="1900" dirty="0"/>
              <a:t> форму, а </a:t>
            </a:r>
            <a:r>
              <a:rPr lang="ru-RU" sz="1900" dirty="0" err="1"/>
              <a:t>отже</a:t>
            </a:r>
            <a:r>
              <a:rPr lang="ru-RU" sz="1900" dirty="0"/>
              <a:t>, </a:t>
            </a:r>
            <a:r>
              <a:rPr lang="ru-RU" sz="1900" dirty="0" err="1"/>
              <a:t>смислову</a:t>
            </a:r>
            <a:r>
              <a:rPr lang="ru-RU" sz="1900" dirty="0"/>
              <a:t> </a:t>
            </a:r>
            <a:r>
              <a:rPr lang="ru-RU" sz="1900" dirty="0" err="1"/>
              <a:t>глибину</a:t>
            </a:r>
            <a:r>
              <a:rPr lang="ru-RU" sz="1900" dirty="0"/>
              <a:t> </a:t>
            </a:r>
            <a:r>
              <a:rPr lang="ru-RU" sz="1900" dirty="0" err="1"/>
              <a:t>інтимного</a:t>
            </a:r>
            <a:r>
              <a:rPr lang="ru-RU" sz="1900" dirty="0"/>
              <a:t> </a:t>
            </a:r>
            <a:r>
              <a:rPr lang="ru-RU" sz="1900" dirty="0" err="1"/>
              <a:t>зображення</a:t>
            </a:r>
            <a:r>
              <a:rPr lang="ru-RU" sz="1900" dirty="0"/>
              <a:t>, </a:t>
            </a:r>
            <a:r>
              <a:rPr lang="ru-RU" sz="1900" dirty="0" err="1"/>
              <a:t>вказуючи</a:t>
            </a:r>
            <a:r>
              <a:rPr lang="ru-RU" sz="1900" dirty="0"/>
              <a:t> на </a:t>
            </a:r>
            <a:r>
              <a:rPr lang="ru-RU" sz="1900" dirty="0" err="1"/>
              <a:t>постійне</a:t>
            </a:r>
            <a:r>
              <a:rPr lang="ru-RU" sz="1900" dirty="0"/>
              <a:t> «</a:t>
            </a:r>
            <a:r>
              <a:rPr lang="ru-RU" sz="1900" dirty="0" err="1"/>
              <a:t>колування</a:t>
            </a:r>
            <a:r>
              <a:rPr lang="ru-RU" sz="1900" dirty="0"/>
              <a:t>» </a:t>
            </a:r>
            <a:r>
              <a:rPr lang="ru-RU" sz="1900" dirty="0" err="1"/>
              <a:t>подій</a:t>
            </a:r>
            <a:r>
              <a:rPr lang="ru-RU" sz="1900" dirty="0"/>
              <a:t>. «</a:t>
            </a:r>
            <a:r>
              <a:rPr lang="ru-RU" sz="1900" dirty="0" err="1"/>
              <a:t>Сердечні</a:t>
            </a:r>
            <a:r>
              <a:rPr lang="ru-RU" sz="1900" dirty="0"/>
              <a:t>» </a:t>
            </a:r>
            <a:r>
              <a:rPr lang="ru-RU" sz="1900" dirty="0" err="1"/>
              <a:t>стосунки</a:t>
            </a:r>
            <a:r>
              <a:rPr lang="ru-RU" sz="1900" dirty="0"/>
              <a:t> </a:t>
            </a:r>
            <a:r>
              <a:rPr lang="ru-RU" sz="1900" dirty="0" err="1"/>
              <a:t>значень</a:t>
            </a:r>
            <a:r>
              <a:rPr lang="ru-RU" sz="1900" dirty="0"/>
              <a:t> </a:t>
            </a:r>
            <a:r>
              <a:rPr lang="ru-RU" sz="1900" dirty="0" err="1"/>
              <a:t>підсилюються</a:t>
            </a:r>
            <a:r>
              <a:rPr lang="ru-RU" sz="1900" dirty="0"/>
              <a:t> </a:t>
            </a:r>
            <a:r>
              <a:rPr lang="ru-RU" sz="1900" dirty="0" err="1"/>
              <a:t>римами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також</a:t>
            </a:r>
            <a:r>
              <a:rPr lang="ru-RU" sz="1900" dirty="0"/>
              <a:t> </a:t>
            </a:r>
            <a:r>
              <a:rPr lang="ru-RU" sz="1900" dirty="0" err="1"/>
              <a:t>несуть</a:t>
            </a:r>
            <a:r>
              <a:rPr lang="ru-RU" sz="1900" dirty="0"/>
              <a:t> </a:t>
            </a:r>
            <a:r>
              <a:rPr lang="ru-RU" sz="1900" dirty="0" err="1"/>
              <a:t>функціональне</a:t>
            </a:r>
            <a:r>
              <a:rPr lang="ru-RU" sz="1900" dirty="0"/>
              <a:t> </a:t>
            </a:r>
            <a:r>
              <a:rPr lang="ru-RU" sz="1900" dirty="0" err="1"/>
              <a:t>навантаження</a:t>
            </a:r>
            <a:r>
              <a:rPr lang="ru-RU" sz="1900" dirty="0"/>
              <a:t>, </a:t>
            </a:r>
            <a:r>
              <a:rPr lang="ru-RU" sz="1900" dirty="0" err="1"/>
              <a:t>відображаючи</a:t>
            </a:r>
            <a:r>
              <a:rPr lang="ru-RU" sz="1900" dirty="0"/>
              <a:t> </a:t>
            </a:r>
            <a:r>
              <a:rPr lang="ru-RU" sz="1900" dirty="0" err="1"/>
              <a:t>гармонійні</a:t>
            </a:r>
            <a:r>
              <a:rPr lang="ru-RU" sz="1900" dirty="0"/>
              <a:t> </a:t>
            </a:r>
            <a:r>
              <a:rPr lang="ru-RU" sz="1900" dirty="0" err="1"/>
              <a:t>стосунки</a:t>
            </a:r>
            <a:r>
              <a:rPr lang="ru-RU" sz="1900" dirty="0"/>
              <a:t> </a:t>
            </a:r>
            <a:r>
              <a:rPr lang="ru-RU" sz="1900" dirty="0" err="1"/>
              <a:t>споріднених</a:t>
            </a:r>
            <a:r>
              <a:rPr lang="ru-RU" sz="1900" dirty="0"/>
              <a:t> душ: вертоград </a:t>
            </a:r>
            <a:r>
              <a:rPr lang="ru-RU" sz="1900" dirty="0" smtClean="0"/>
              <a:t>— лад</a:t>
            </a:r>
            <a:r>
              <a:rPr lang="ru-RU" sz="1900" dirty="0"/>
              <a:t>, </a:t>
            </a:r>
            <a:r>
              <a:rPr lang="ru-RU" sz="1900" dirty="0" err="1" smtClean="0"/>
              <a:t>ліпота</a:t>
            </a:r>
            <a:r>
              <a:rPr lang="ru-RU" sz="1900" dirty="0" smtClean="0"/>
              <a:t> — свята </a:t>
            </a:r>
            <a:r>
              <a:rPr lang="ru-RU" sz="1900" dirty="0" err="1"/>
              <a:t>тощо</a:t>
            </a:r>
            <a:r>
              <a:rPr lang="ru-RU" sz="1900" dirty="0"/>
              <a:t>. Так «вертоград» </a:t>
            </a:r>
            <a:r>
              <a:rPr lang="ru-RU" sz="1900" dirty="0" err="1"/>
              <a:t>постає</a:t>
            </a:r>
            <a:r>
              <a:rPr lang="ru-RU" sz="1900" dirty="0"/>
              <a:t> </a:t>
            </a:r>
            <a:r>
              <a:rPr lang="ru-RU" sz="1900" dirty="0" err="1"/>
              <a:t>прикладкою</a:t>
            </a:r>
            <a:r>
              <a:rPr lang="ru-RU" sz="1900" dirty="0"/>
              <a:t> «ладу», «свята» </a:t>
            </a:r>
            <a:r>
              <a:rPr lang="ru-RU" sz="1900" dirty="0" err="1"/>
              <a:t>вжито</a:t>
            </a:r>
            <a:r>
              <a:rPr lang="ru-RU" sz="1900" dirty="0"/>
              <a:t> як </a:t>
            </a:r>
            <a:r>
              <a:rPr lang="ru-RU" sz="1900" dirty="0" err="1"/>
              <a:t>невід'ємна</a:t>
            </a:r>
            <a:r>
              <a:rPr lang="ru-RU" sz="1900" dirty="0"/>
              <a:t> риса «</a:t>
            </a:r>
            <a:r>
              <a:rPr lang="ru-RU" sz="1900" dirty="0" err="1"/>
              <a:t>ліпоти</a:t>
            </a:r>
            <a:r>
              <a:rPr lang="ru-RU" sz="1900" dirty="0"/>
              <a:t>», </a:t>
            </a:r>
            <a:r>
              <a:rPr lang="ru-RU" sz="1900" dirty="0" err="1"/>
              <a:t>тобто</a:t>
            </a:r>
            <a:r>
              <a:rPr lang="ru-RU" sz="1900" dirty="0"/>
              <a:t> </a:t>
            </a:r>
            <a:r>
              <a:rPr lang="ru-RU" sz="1900" dirty="0" err="1"/>
              <a:t>мовиться</a:t>
            </a:r>
            <a:r>
              <a:rPr lang="ru-RU" sz="1900" dirty="0"/>
              <a:t> про </a:t>
            </a:r>
            <a:r>
              <a:rPr lang="ru-RU" sz="1900" dirty="0" err="1"/>
              <a:t>божественну</a:t>
            </a:r>
            <a:r>
              <a:rPr lang="ru-RU" sz="1900" dirty="0"/>
              <a:t>, </a:t>
            </a:r>
            <a:r>
              <a:rPr lang="ru-RU" sz="1900" dirty="0" err="1"/>
              <a:t>олюднену</a:t>
            </a:r>
            <a:r>
              <a:rPr lang="ru-RU" sz="1900" dirty="0"/>
              <a:t> красу</a:t>
            </a:r>
            <a:r>
              <a:rPr lang="ru-RU" sz="1900" dirty="0" smtClean="0"/>
              <a:t>.</a:t>
            </a:r>
          </a:p>
          <a:p>
            <a:r>
              <a:rPr lang="ru-RU" sz="1900" dirty="0" err="1"/>
              <a:t>Кожен</a:t>
            </a:r>
            <a:r>
              <a:rPr lang="ru-RU" sz="1900" dirty="0"/>
              <a:t> </a:t>
            </a:r>
            <a:r>
              <a:rPr lang="ru-RU" sz="1900" dirty="0" err="1"/>
              <a:t>елемент</a:t>
            </a:r>
            <a:r>
              <a:rPr lang="ru-RU" sz="1900" dirty="0"/>
              <a:t> </a:t>
            </a:r>
            <a:r>
              <a:rPr lang="ru-RU" sz="1900" dirty="0" err="1"/>
              <a:t>вірша</a:t>
            </a:r>
            <a:r>
              <a:rPr lang="ru-RU" sz="1900" dirty="0"/>
              <a:t> — метафора, </a:t>
            </a:r>
            <a:r>
              <a:rPr lang="ru-RU" sz="1900" dirty="0" err="1"/>
              <a:t>алітерація</a:t>
            </a:r>
            <a:r>
              <a:rPr lang="ru-RU" sz="1900" dirty="0"/>
              <a:t>, </a:t>
            </a:r>
            <a:r>
              <a:rPr lang="ru-RU" sz="1900" dirty="0" err="1"/>
              <a:t>рима</a:t>
            </a:r>
            <a:r>
              <a:rPr lang="ru-RU" sz="1900" dirty="0"/>
              <a:t> і т. </a:t>
            </a:r>
            <a:r>
              <a:rPr lang="ru-RU" sz="1900" dirty="0" err="1"/>
              <a:t>ін</a:t>
            </a:r>
            <a:r>
              <a:rPr lang="ru-RU" sz="1900" dirty="0" smtClean="0"/>
              <a:t>. — </a:t>
            </a:r>
            <a:r>
              <a:rPr lang="ru-RU" sz="1900" dirty="0" err="1" smtClean="0"/>
              <a:t>виконує</a:t>
            </a:r>
            <a:r>
              <a:rPr lang="ru-RU" sz="1900" dirty="0" smtClean="0"/>
              <a:t> </a:t>
            </a:r>
            <a:r>
              <a:rPr lang="ru-RU" sz="1900" dirty="0"/>
              <a:t>роль </a:t>
            </a:r>
            <a:r>
              <a:rPr lang="ru-RU" sz="1900" dirty="0" err="1"/>
              <a:t>надійної</a:t>
            </a:r>
            <a:r>
              <a:rPr lang="ru-RU" sz="1900" dirty="0"/>
              <a:t> </a:t>
            </a:r>
            <a:r>
              <a:rPr lang="ru-RU" sz="1900" dirty="0" err="1"/>
              <a:t>цеглинки</a:t>
            </a:r>
            <a:r>
              <a:rPr lang="ru-RU" sz="1900" dirty="0"/>
              <a:t> </a:t>
            </a:r>
            <a:r>
              <a:rPr lang="ru-RU" sz="1900" dirty="0" err="1"/>
              <a:t>ліричної</a:t>
            </a:r>
            <a:r>
              <a:rPr lang="ru-RU" sz="1900" dirty="0"/>
              <a:t> </a:t>
            </a:r>
            <a:r>
              <a:rPr lang="ru-RU" sz="1900" dirty="0" err="1"/>
              <a:t>композиції</a:t>
            </a:r>
            <a:r>
              <a:rPr lang="ru-RU" sz="1900" dirty="0"/>
              <a:t>, а </a:t>
            </a:r>
            <a:r>
              <a:rPr lang="ru-RU" sz="1900" dirty="0" err="1" smtClean="0"/>
              <a:t>відтак</a:t>
            </a:r>
            <a:r>
              <a:rPr lang="ru-RU" sz="1900" dirty="0" smtClean="0"/>
              <a:t> —</a:t>
            </a:r>
            <a:r>
              <a:rPr lang="ru-RU" sz="1900" dirty="0" err="1"/>
              <a:t>розбудови</a:t>
            </a:r>
            <a:r>
              <a:rPr lang="ru-RU" sz="1900" dirty="0"/>
              <a:t> особливого </a:t>
            </a:r>
            <a:r>
              <a:rPr lang="ru-RU" sz="1900" dirty="0" err="1"/>
              <a:t>поетичного</a:t>
            </a:r>
            <a:r>
              <a:rPr lang="ru-RU" sz="1900" dirty="0"/>
              <a:t> </a:t>
            </a:r>
            <a:r>
              <a:rPr lang="ru-RU" sz="1900" dirty="0" err="1"/>
              <a:t>світу</a:t>
            </a:r>
            <a:r>
              <a:rPr lang="ru-RU" sz="1900" dirty="0"/>
              <a:t> за законами </a:t>
            </a:r>
            <a:r>
              <a:rPr lang="ru-RU" sz="1900" dirty="0" err="1"/>
              <a:t>краси</a:t>
            </a:r>
            <a:r>
              <a:rPr lang="ru-RU" sz="1900" dirty="0"/>
              <a:t>, де </a:t>
            </a:r>
            <a:r>
              <a:rPr lang="ru-RU" sz="1900" dirty="0" err="1"/>
              <a:t>панує</a:t>
            </a:r>
            <a:r>
              <a:rPr lang="ru-RU" sz="1900" dirty="0"/>
              <a:t> </a:t>
            </a:r>
            <a:r>
              <a:rPr lang="ru-RU" sz="1900" dirty="0" err="1"/>
              <a:t>розкіш</a:t>
            </a:r>
            <a:r>
              <a:rPr lang="ru-RU" sz="1900" dirty="0"/>
              <a:t> </a:t>
            </a:r>
            <a:r>
              <a:rPr lang="ru-RU" sz="1900" dirty="0" err="1"/>
              <a:t>естетичного</a:t>
            </a:r>
            <a:r>
              <a:rPr lang="ru-RU" sz="1900" dirty="0"/>
              <a:t> смаку, </a:t>
            </a:r>
            <a:r>
              <a:rPr lang="ru-RU" sz="1900" dirty="0" err="1"/>
              <a:t>усвідомлення</a:t>
            </a:r>
            <a:r>
              <a:rPr lang="ru-RU" sz="1900" dirty="0"/>
              <a:t> </a:t>
            </a:r>
            <a:r>
              <a:rPr lang="ru-RU" sz="1900" dirty="0" err="1"/>
              <a:t>невичерпних</a:t>
            </a:r>
            <a:r>
              <a:rPr lang="ru-RU" sz="1900" dirty="0"/>
              <a:t> </a:t>
            </a:r>
            <a:r>
              <a:rPr lang="ru-RU" sz="1900" dirty="0" err="1"/>
              <a:t>можливостей</a:t>
            </a:r>
            <a:r>
              <a:rPr lang="ru-RU" sz="1900" dirty="0"/>
              <a:t> </a:t>
            </a:r>
            <a:r>
              <a:rPr lang="ru-RU" sz="1900" dirty="0" err="1"/>
              <a:t>творчого</a:t>
            </a:r>
            <a:r>
              <a:rPr lang="ru-RU" sz="1900" dirty="0"/>
              <a:t> духу. В. </a:t>
            </a:r>
            <a:r>
              <a:rPr lang="ru-RU" sz="1900" dirty="0" err="1"/>
              <a:t>Стус</a:t>
            </a:r>
            <a:r>
              <a:rPr lang="ru-RU" sz="1900" dirty="0"/>
              <a:t> без </a:t>
            </a:r>
            <a:r>
              <a:rPr lang="ru-RU" sz="1900" dirty="0" err="1"/>
              <a:t>остраху</a:t>
            </a:r>
            <a:r>
              <a:rPr lang="ru-RU" sz="1900" dirty="0"/>
              <a:t> </a:t>
            </a:r>
            <a:r>
              <a:rPr lang="ru-RU" sz="1900" dirty="0" err="1"/>
              <a:t>втягує</a:t>
            </a:r>
            <a:r>
              <a:rPr lang="ru-RU" sz="1900" dirty="0"/>
              <a:t> в </a:t>
            </a:r>
            <a:r>
              <a:rPr lang="ru-RU" sz="1900" dirty="0" err="1"/>
              <a:t>цей</a:t>
            </a:r>
            <a:r>
              <a:rPr lang="ru-RU" sz="1900" dirty="0"/>
              <a:t> </a:t>
            </a:r>
            <a:r>
              <a:rPr lang="ru-RU" sz="1900" dirty="0" err="1"/>
              <a:t>осяйний</a:t>
            </a:r>
            <a:r>
              <a:rPr lang="ru-RU" sz="1900" dirty="0"/>
              <a:t> </a:t>
            </a:r>
            <a:r>
              <a:rPr lang="ru-RU" sz="1900" dirty="0" err="1"/>
              <a:t>художній</a:t>
            </a:r>
            <a:r>
              <a:rPr lang="ru-RU" sz="1900" dirty="0"/>
              <a:t> контекст </a:t>
            </a:r>
            <a:r>
              <a:rPr lang="ru-RU" sz="1900" dirty="0" err="1"/>
              <a:t>традиційні</a:t>
            </a:r>
            <a:r>
              <a:rPr lang="ru-RU" sz="1900" dirty="0"/>
              <a:t> </a:t>
            </a:r>
            <a:r>
              <a:rPr lang="ru-RU" sz="1900" dirty="0" err="1"/>
              <a:t>образи</a:t>
            </a:r>
            <a:r>
              <a:rPr lang="ru-RU" sz="1900" dirty="0"/>
              <a:t> (</a:t>
            </a:r>
            <a:r>
              <a:rPr lang="ru-RU" sz="1900" dirty="0" err="1"/>
              <a:t>солов'ї</a:t>
            </a:r>
            <a:r>
              <a:rPr lang="ru-RU" sz="1900" dirty="0"/>
              <a:t>, </a:t>
            </a:r>
            <a:r>
              <a:rPr lang="ru-RU" sz="1900" dirty="0" err="1"/>
              <a:t>зорі</a:t>
            </a:r>
            <a:r>
              <a:rPr lang="ru-RU" sz="1900" dirty="0"/>
              <a:t>, </a:t>
            </a:r>
            <a:r>
              <a:rPr lang="ru-RU" sz="1900" dirty="0" err="1"/>
              <a:t>місяць</a:t>
            </a:r>
            <a:r>
              <a:rPr lang="ru-RU" sz="1900" dirty="0"/>
              <a:t> </a:t>
            </a:r>
            <a:r>
              <a:rPr lang="ru-RU" sz="1900" dirty="0" err="1"/>
              <a:t>тощо</a:t>
            </a:r>
            <a:r>
              <a:rPr lang="ru-RU" sz="1900" dirty="0"/>
              <a:t>), часто </a:t>
            </a:r>
            <a:r>
              <a:rPr lang="ru-RU" sz="1900" dirty="0" err="1"/>
              <a:t>проголошувані</a:t>
            </a:r>
            <a:r>
              <a:rPr lang="ru-RU" sz="1900" dirty="0"/>
              <a:t> модерною </a:t>
            </a:r>
            <a:r>
              <a:rPr lang="ru-RU" sz="1900" dirty="0" err="1"/>
              <a:t>поезією</a:t>
            </a:r>
            <a:r>
              <a:rPr lang="ru-RU" sz="1900" dirty="0"/>
              <a:t> «</a:t>
            </a:r>
            <a:r>
              <a:rPr lang="ru-RU" sz="1900" dirty="0" err="1"/>
              <a:t>застарілими</a:t>
            </a:r>
            <a:r>
              <a:rPr lang="ru-RU" sz="1900" dirty="0"/>
              <a:t>», «</a:t>
            </a:r>
            <a:r>
              <a:rPr lang="ru-RU" sz="1900" dirty="0" err="1"/>
              <a:t>невідповідними</a:t>
            </a:r>
            <a:r>
              <a:rPr lang="ru-RU" sz="1900" dirty="0"/>
              <a:t>» </a:t>
            </a:r>
            <a:r>
              <a:rPr lang="ru-RU" sz="1900" dirty="0" err="1"/>
              <a:t>сьогоденню</a:t>
            </a:r>
            <a:r>
              <a:rPr lang="ru-RU" sz="1900" dirty="0" smtClean="0"/>
              <a:t>.</a:t>
            </a:r>
            <a:r>
              <a:rPr lang="ru-RU" sz="1900" dirty="0"/>
              <a:t> </a:t>
            </a:r>
            <a:r>
              <a:rPr lang="ru-RU" sz="1900" dirty="0" err="1"/>
              <a:t>Він</a:t>
            </a:r>
            <a:r>
              <a:rPr lang="ru-RU" sz="1900" dirty="0"/>
              <a:t> </a:t>
            </a:r>
            <a:r>
              <a:rPr lang="ru-RU" sz="1900" dirty="0" err="1"/>
              <a:t>спростовує</a:t>
            </a:r>
            <a:r>
              <a:rPr lang="ru-RU" sz="1900" dirty="0"/>
              <a:t> </a:t>
            </a:r>
            <a:r>
              <a:rPr lang="ru-RU" sz="1900" dirty="0" err="1"/>
              <a:t>такі</a:t>
            </a:r>
            <a:r>
              <a:rPr lang="ru-RU" sz="1900" dirty="0"/>
              <a:t> </a:t>
            </a:r>
            <a:r>
              <a:rPr lang="ru-RU" sz="1900" dirty="0" err="1"/>
              <a:t>поверхові</a:t>
            </a:r>
            <a:r>
              <a:rPr lang="ru-RU" sz="1900" dirty="0"/>
              <a:t> </a:t>
            </a:r>
            <a:r>
              <a:rPr lang="ru-RU" sz="1900" dirty="0" err="1"/>
              <a:t>упередження</a:t>
            </a:r>
            <a:r>
              <a:rPr lang="ru-RU" sz="1900" dirty="0"/>
              <a:t>, </a:t>
            </a:r>
            <a:r>
              <a:rPr lang="ru-RU" sz="1900" dirty="0" err="1"/>
              <a:t>надаючи</a:t>
            </a:r>
            <a:r>
              <a:rPr lang="ru-RU" sz="1900" dirty="0"/>
              <a:t> </a:t>
            </a:r>
            <a:r>
              <a:rPr lang="ru-RU" sz="1900" dirty="0" err="1"/>
              <a:t>зужитим</a:t>
            </a:r>
            <a:r>
              <a:rPr lang="ru-RU" sz="1900" dirty="0"/>
              <a:t> тропам нового, </a:t>
            </a:r>
            <a:r>
              <a:rPr lang="ru-RU" sz="1900" dirty="0" err="1"/>
              <a:t>свіжого</a:t>
            </a:r>
            <a:r>
              <a:rPr lang="ru-RU" sz="1900" dirty="0"/>
              <a:t> </a:t>
            </a:r>
            <a:r>
              <a:rPr lang="ru-RU" sz="1900" dirty="0" err="1"/>
              <a:t>змісту</a:t>
            </a:r>
            <a:r>
              <a:rPr lang="ru-RU" sz="1900" dirty="0"/>
              <a:t>, на </a:t>
            </a:r>
            <a:r>
              <a:rPr lang="ru-RU" sz="1900" dirty="0" err="1"/>
              <a:t>творчій</a:t>
            </a:r>
            <a:r>
              <a:rPr lang="ru-RU" sz="1900" dirty="0"/>
              <a:t> </a:t>
            </a:r>
            <a:r>
              <a:rPr lang="ru-RU" sz="1900" dirty="0" err="1"/>
              <a:t>практиці</a:t>
            </a:r>
            <a:r>
              <a:rPr lang="ru-RU" sz="1900" dirty="0"/>
              <a:t> доводить </a:t>
            </a:r>
            <a:r>
              <a:rPr lang="ru-RU" sz="1900" dirty="0" err="1"/>
              <a:t>вічну</a:t>
            </a:r>
            <a:r>
              <a:rPr lang="ru-RU" sz="1900" dirty="0"/>
              <a:t> </a:t>
            </a:r>
            <a:r>
              <a:rPr lang="ru-RU" sz="1900" dirty="0" err="1"/>
              <a:t>молодість</a:t>
            </a:r>
            <a:r>
              <a:rPr lang="ru-RU" sz="1900" dirty="0"/>
              <a:t> </a:t>
            </a:r>
            <a:r>
              <a:rPr lang="ru-RU" sz="1900" dirty="0" err="1"/>
              <a:t>мистецтва</a:t>
            </a:r>
            <a:r>
              <a:rPr lang="ru-RU" sz="1900" dirty="0"/>
              <a:t>, коли </a:t>
            </a:r>
            <a:r>
              <a:rPr lang="ru-RU" sz="1900" dirty="0" err="1"/>
              <a:t>його</a:t>
            </a:r>
            <a:r>
              <a:rPr lang="ru-RU" sz="1900" dirty="0"/>
              <a:t> </a:t>
            </a:r>
            <a:r>
              <a:rPr lang="ru-RU" sz="1900" dirty="0" err="1"/>
              <a:t>торкається</a:t>
            </a:r>
            <a:r>
              <a:rPr lang="ru-RU" sz="1900" dirty="0"/>
              <a:t> </a:t>
            </a:r>
            <a:r>
              <a:rPr lang="ru-RU" sz="1900" dirty="0" err="1"/>
              <a:t>талановите</a:t>
            </a:r>
            <a:r>
              <a:rPr lang="ru-RU" sz="1900" dirty="0"/>
              <a:t> перо.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38754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«Як добре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не боюсь </a:t>
            </a:r>
            <a:r>
              <a:rPr lang="ru-RU" dirty="0" smtClean="0"/>
              <a:t>я…»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Як добре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не боюсь я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і не питаю, </a:t>
            </a:r>
            <a:r>
              <a:rPr lang="ru-RU" dirty="0" err="1"/>
              <a:t>чи</a:t>
            </a:r>
            <a:r>
              <a:rPr lang="ru-RU" dirty="0"/>
              <a:t> тяжкий </a:t>
            </a:r>
            <a:r>
              <a:rPr lang="ru-RU" dirty="0" err="1"/>
              <a:t>мій</a:t>
            </a:r>
            <a:r>
              <a:rPr lang="ru-RU" dirty="0"/>
              <a:t> </a:t>
            </a:r>
            <a:r>
              <a:rPr lang="ru-RU" dirty="0" err="1"/>
              <a:t>хрест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Що</a:t>
            </a:r>
            <a:r>
              <a:rPr lang="ru-RU" dirty="0"/>
              <a:t> вам, </a:t>
            </a:r>
            <a:r>
              <a:rPr lang="ru-RU" dirty="0" err="1"/>
              <a:t>богове</a:t>
            </a:r>
            <a:r>
              <a:rPr lang="ru-RU" dirty="0"/>
              <a:t>, </a:t>
            </a:r>
            <a:r>
              <a:rPr lang="ru-RU" dirty="0" err="1"/>
              <a:t>низько</a:t>
            </a:r>
            <a:r>
              <a:rPr lang="ru-RU" dirty="0"/>
              <a:t> не </a:t>
            </a:r>
            <a:r>
              <a:rPr lang="ru-RU" dirty="0" err="1"/>
              <a:t>клонюся</a:t>
            </a:r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передчутті</a:t>
            </a:r>
            <a:r>
              <a:rPr lang="ru-RU" dirty="0"/>
              <a:t> </a:t>
            </a:r>
            <a:r>
              <a:rPr lang="ru-RU" dirty="0" err="1"/>
              <a:t>недовідомих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Що</a:t>
            </a:r>
            <a:r>
              <a:rPr lang="ru-RU" dirty="0"/>
              <a:t> жив-любив і не </a:t>
            </a:r>
            <a:r>
              <a:rPr lang="ru-RU" dirty="0" err="1"/>
              <a:t>набрався</a:t>
            </a:r>
            <a:r>
              <a:rPr lang="ru-RU" dirty="0"/>
              <a:t> скверни,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ненависті</a:t>
            </a:r>
            <a:r>
              <a:rPr lang="ru-RU" dirty="0"/>
              <a:t>, </a:t>
            </a:r>
            <a:r>
              <a:rPr lang="ru-RU" dirty="0" err="1"/>
              <a:t>прокльону</a:t>
            </a:r>
            <a:r>
              <a:rPr lang="ru-RU" dirty="0"/>
              <a:t>, </a:t>
            </a:r>
            <a:r>
              <a:rPr lang="ru-RU" dirty="0" err="1"/>
              <a:t>каяття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Народе </a:t>
            </a:r>
            <a:r>
              <a:rPr lang="ru-RU" dirty="0" err="1"/>
              <a:t>мій</a:t>
            </a:r>
            <a:r>
              <a:rPr lang="ru-RU" dirty="0"/>
              <a:t>, до тебе я </a:t>
            </a:r>
            <a:r>
              <a:rPr lang="ru-RU" dirty="0" err="1"/>
              <a:t>ще</a:t>
            </a:r>
            <a:r>
              <a:rPr lang="ru-RU" dirty="0"/>
              <a:t> верну,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і в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обернуся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стражденним</a:t>
            </a:r>
            <a:r>
              <a:rPr lang="ru-RU" dirty="0"/>
              <a:t> і </a:t>
            </a:r>
            <a:r>
              <a:rPr lang="ru-RU" dirty="0" err="1"/>
              <a:t>незлим</a:t>
            </a:r>
            <a:r>
              <a:rPr lang="ru-RU" dirty="0"/>
              <a:t> </a:t>
            </a:r>
            <a:r>
              <a:rPr lang="ru-RU" dirty="0" err="1"/>
              <a:t>обличчям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як </a:t>
            </a:r>
            <a:r>
              <a:rPr lang="ru-RU" dirty="0" err="1"/>
              <a:t>син</a:t>
            </a:r>
            <a:r>
              <a:rPr lang="ru-RU" dirty="0"/>
              <a:t>, </a:t>
            </a:r>
            <a:r>
              <a:rPr lang="ru-RU" dirty="0" err="1"/>
              <a:t>тобі</a:t>
            </a:r>
            <a:r>
              <a:rPr lang="ru-RU" dirty="0"/>
              <a:t> </a:t>
            </a:r>
            <a:r>
              <a:rPr lang="ru-RU" dirty="0" err="1"/>
              <a:t>доземно</a:t>
            </a:r>
            <a:r>
              <a:rPr lang="ru-RU" dirty="0"/>
              <a:t> поклонюсь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і </a:t>
            </a:r>
            <a:r>
              <a:rPr lang="ru-RU" dirty="0" err="1"/>
              <a:t>чесно</a:t>
            </a:r>
            <a:r>
              <a:rPr lang="ru-RU" dirty="0"/>
              <a:t> гляну в </a:t>
            </a:r>
            <a:r>
              <a:rPr lang="ru-RU" dirty="0" err="1"/>
              <a:t>чесні</a:t>
            </a:r>
            <a:r>
              <a:rPr lang="ru-RU" dirty="0"/>
              <a:t> </a:t>
            </a:r>
            <a:r>
              <a:rPr lang="ru-RU" dirty="0" err="1"/>
              <a:t>твої</a:t>
            </a:r>
            <a:r>
              <a:rPr lang="ru-RU" dirty="0"/>
              <a:t> </a:t>
            </a:r>
            <a:r>
              <a:rPr lang="ru-RU" dirty="0" err="1"/>
              <a:t>вічі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і </a:t>
            </a:r>
            <a:r>
              <a:rPr lang="ru-RU" dirty="0" err="1"/>
              <a:t>чесними</a:t>
            </a:r>
            <a:r>
              <a:rPr lang="ru-RU" dirty="0"/>
              <a:t> </a:t>
            </a:r>
            <a:r>
              <a:rPr lang="ru-RU" dirty="0" err="1"/>
              <a:t>сльозами</a:t>
            </a:r>
            <a:r>
              <a:rPr lang="ru-RU" dirty="0"/>
              <a:t> </a:t>
            </a:r>
            <a:r>
              <a:rPr lang="ru-RU" dirty="0" err="1"/>
              <a:t>обіллюсь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Так </a:t>
            </a:r>
            <a:r>
              <a:rPr lang="ru-RU" dirty="0" err="1"/>
              <a:t>хочеться</a:t>
            </a:r>
            <a:r>
              <a:rPr lang="ru-RU" dirty="0"/>
              <a:t> </a:t>
            </a:r>
            <a:r>
              <a:rPr lang="ru-RU" dirty="0" err="1"/>
              <a:t>пожити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годинку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коли моя </a:t>
            </a:r>
            <a:r>
              <a:rPr lang="ru-RU" dirty="0" err="1"/>
              <a:t>розів'ється</a:t>
            </a:r>
            <a:r>
              <a:rPr lang="ru-RU" dirty="0"/>
              <a:t> </a:t>
            </a:r>
            <a:r>
              <a:rPr lang="ru-RU" dirty="0" err="1"/>
              <a:t>біда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Хай </a:t>
            </a:r>
            <a:r>
              <a:rPr lang="ru-RU" dirty="0" err="1"/>
              <a:t>прийдуть</a:t>
            </a:r>
            <a:r>
              <a:rPr lang="ru-RU" dirty="0"/>
              <a:t> в </a:t>
            </a:r>
            <a:r>
              <a:rPr lang="ru-RU" dirty="0" err="1"/>
              <a:t>гості</a:t>
            </a:r>
            <a:r>
              <a:rPr lang="ru-RU" dirty="0"/>
              <a:t> Леся </a:t>
            </a:r>
            <a:r>
              <a:rPr lang="ru-RU" dirty="0" err="1"/>
              <a:t>Українка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Франко, Шевченко і Сковорода.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Та </a:t>
            </a:r>
            <a:r>
              <a:rPr lang="ru-RU" dirty="0" err="1"/>
              <a:t>вже</a:t>
            </a:r>
            <a:r>
              <a:rPr lang="ru-RU" dirty="0"/>
              <a:t>! </a:t>
            </a:r>
            <a:r>
              <a:rPr lang="ru-RU" dirty="0" err="1"/>
              <a:t>Мовчи</a:t>
            </a:r>
            <a:r>
              <a:rPr lang="ru-RU" dirty="0"/>
              <a:t>! </a:t>
            </a:r>
            <a:r>
              <a:rPr lang="ru-RU" dirty="0" err="1"/>
              <a:t>Заблуканий</a:t>
            </a:r>
            <a:r>
              <a:rPr lang="ru-RU" dirty="0"/>
              <a:t> у </a:t>
            </a:r>
            <a:r>
              <a:rPr lang="ru-RU" dirty="0" err="1"/>
              <a:t>пущі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уже не </a:t>
            </a:r>
            <a:r>
              <a:rPr lang="ru-RU" dirty="0" err="1"/>
              <a:t>ремствуй</a:t>
            </a:r>
            <a:r>
              <a:rPr lang="ru-RU" dirty="0"/>
              <a:t>, </a:t>
            </a:r>
            <a:r>
              <a:rPr lang="ru-RU" dirty="0" err="1"/>
              <a:t>позирай</a:t>
            </a:r>
            <a:r>
              <a:rPr lang="ru-RU" dirty="0"/>
              <a:t> у </a:t>
            </a:r>
            <a:r>
              <a:rPr lang="ru-RU" dirty="0" err="1"/>
              <a:t>глиб</a:t>
            </a:r>
            <a:r>
              <a:rPr lang="ru-RU" dirty="0"/>
              <a:t>,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 суще,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розпукнеться</a:t>
            </a:r>
            <a:r>
              <a:rPr lang="ru-RU" dirty="0"/>
              <a:t> в </a:t>
            </a:r>
            <a:r>
              <a:rPr lang="ru-RU" dirty="0" err="1"/>
              <a:t>грядуще</a:t>
            </a:r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і </a:t>
            </a:r>
            <a:r>
              <a:rPr lang="ru-RU" dirty="0" err="1"/>
              <a:t>ружею</a:t>
            </a:r>
            <a:r>
              <a:rPr lang="ru-RU" dirty="0"/>
              <a:t> </a:t>
            </a:r>
            <a:r>
              <a:rPr lang="ru-RU" dirty="0" err="1"/>
              <a:t>заквітне</a:t>
            </a:r>
            <a:r>
              <a:rPr lang="ru-RU" dirty="0"/>
              <a:t> коло </a:t>
            </a:r>
            <a:r>
              <a:rPr lang="ru-RU" dirty="0" err="1"/>
              <a:t>шиб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99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sz="1720" dirty="0" err="1"/>
              <a:t>Чимало</a:t>
            </a:r>
            <a:r>
              <a:rPr lang="ru-RU" sz="1720" dirty="0"/>
              <a:t> </a:t>
            </a:r>
            <a:r>
              <a:rPr lang="ru-RU" sz="1720" dirty="0" err="1"/>
              <a:t>поетів</a:t>
            </a:r>
            <a:r>
              <a:rPr lang="ru-RU" sz="1720" dirty="0"/>
              <a:t> </a:t>
            </a:r>
            <a:r>
              <a:rPr lang="ru-RU" sz="1720" dirty="0" err="1"/>
              <a:t>володіє</a:t>
            </a:r>
            <a:r>
              <a:rPr lang="ru-RU" sz="1720" dirty="0"/>
              <a:t> </a:t>
            </a:r>
            <a:r>
              <a:rPr lang="ru-RU" sz="1720" dirty="0" err="1"/>
              <a:t>передчуттям</a:t>
            </a:r>
            <a:r>
              <a:rPr lang="ru-RU" sz="1720" dirty="0"/>
              <a:t> того, </a:t>
            </a:r>
            <a:r>
              <a:rPr lang="ru-RU" sz="1720" dirty="0" err="1"/>
              <a:t>що</a:t>
            </a:r>
            <a:r>
              <a:rPr lang="ru-RU" sz="1720" dirty="0"/>
              <a:t> неминуче </a:t>
            </a:r>
            <a:r>
              <a:rPr lang="ru-RU" sz="1720" dirty="0" err="1"/>
              <a:t>має</a:t>
            </a:r>
            <a:r>
              <a:rPr lang="ru-RU" sz="1720" dirty="0"/>
              <a:t> </a:t>
            </a:r>
            <a:r>
              <a:rPr lang="ru-RU" sz="1720" dirty="0" err="1"/>
              <a:t>статися</a:t>
            </a:r>
            <a:r>
              <a:rPr lang="ru-RU" sz="1720" dirty="0"/>
              <a:t>. Часто вони </a:t>
            </a:r>
            <a:r>
              <a:rPr lang="ru-RU" sz="1720" dirty="0" err="1"/>
              <a:t>завбачають</a:t>
            </a:r>
            <a:r>
              <a:rPr lang="ru-RU" sz="1720" dirty="0"/>
              <a:t> свою </a:t>
            </a:r>
            <a:r>
              <a:rPr lang="ru-RU" sz="1720" dirty="0" err="1"/>
              <a:t>трагічну</a:t>
            </a:r>
            <a:r>
              <a:rPr lang="ru-RU" sz="1720" dirty="0"/>
              <a:t> </a:t>
            </a:r>
            <a:r>
              <a:rPr lang="ru-RU" sz="1720" dirty="0" err="1"/>
              <a:t>мить</a:t>
            </a:r>
            <a:r>
              <a:rPr lang="ru-RU" sz="1720" dirty="0"/>
              <a:t>, </a:t>
            </a:r>
            <a:r>
              <a:rPr lang="ru-RU" sz="1720" dirty="0" err="1"/>
              <a:t>після</a:t>
            </a:r>
            <a:r>
              <a:rPr lang="ru-RU" sz="1720" dirty="0"/>
              <a:t> </a:t>
            </a:r>
            <a:r>
              <a:rPr lang="ru-RU" sz="1720" dirty="0" err="1"/>
              <a:t>якої</a:t>
            </a:r>
            <a:r>
              <a:rPr lang="ru-RU" sz="1720" dirty="0"/>
              <a:t> </a:t>
            </a:r>
            <a:r>
              <a:rPr lang="ru-RU" sz="1720" dirty="0" err="1"/>
              <a:t>переходять</a:t>
            </a:r>
            <a:r>
              <a:rPr lang="ru-RU" sz="1720" dirty="0"/>
              <a:t> у легенду (В. Чумак, О. </a:t>
            </a:r>
            <a:r>
              <a:rPr lang="ru-RU" sz="1720" dirty="0" err="1"/>
              <a:t>Ольжич</a:t>
            </a:r>
            <a:r>
              <a:rPr lang="ru-RU" sz="1720" dirty="0"/>
              <a:t>, </a:t>
            </a:r>
            <a:r>
              <a:rPr lang="ru-RU" sz="1720" dirty="0" err="1"/>
              <a:t>Олена</a:t>
            </a:r>
            <a:r>
              <a:rPr lang="ru-RU" sz="1720" dirty="0"/>
              <a:t> </a:t>
            </a:r>
            <a:r>
              <a:rPr lang="ru-RU" sz="1720" dirty="0" err="1"/>
              <a:t>Теліга</a:t>
            </a:r>
            <a:r>
              <a:rPr lang="ru-RU" sz="1720" dirty="0"/>
              <a:t>, В. Симоненко та </a:t>
            </a:r>
            <a:r>
              <a:rPr lang="ru-RU" sz="1720" dirty="0" err="1"/>
              <a:t>ін</a:t>
            </a:r>
            <a:r>
              <a:rPr lang="ru-RU" sz="1720" dirty="0"/>
              <a:t>.). Такою </a:t>
            </a:r>
            <a:r>
              <a:rPr lang="ru-RU" sz="1720" dirty="0" err="1"/>
              <a:t>властивістю</a:t>
            </a:r>
            <a:r>
              <a:rPr lang="ru-RU" sz="1720" dirty="0"/>
              <a:t> </a:t>
            </a:r>
            <a:r>
              <a:rPr lang="ru-RU" sz="1720" dirty="0" err="1"/>
              <a:t>був</a:t>
            </a:r>
            <a:r>
              <a:rPr lang="ru-RU" sz="1720" dirty="0"/>
              <a:t> </a:t>
            </a:r>
            <a:r>
              <a:rPr lang="ru-RU" sz="1720" dirty="0" err="1"/>
              <a:t>наділений</a:t>
            </a:r>
            <a:r>
              <a:rPr lang="ru-RU" sz="1720" dirty="0"/>
              <a:t> і В. </a:t>
            </a:r>
            <a:r>
              <a:rPr lang="ru-RU" sz="1720" dirty="0" err="1"/>
              <a:t>Стус</a:t>
            </a:r>
            <a:r>
              <a:rPr lang="ru-RU" sz="1720" dirty="0"/>
              <a:t>. </a:t>
            </a:r>
            <a:r>
              <a:rPr lang="ru-RU" sz="1720" dirty="0" err="1"/>
              <a:t>Політв'язень</a:t>
            </a:r>
            <a:r>
              <a:rPr lang="ru-RU" sz="1720" dirty="0"/>
              <a:t>, </a:t>
            </a:r>
            <a:r>
              <a:rPr lang="ru-RU" sz="1720" dirty="0" err="1"/>
              <a:t>дисидент</a:t>
            </a:r>
            <a:r>
              <a:rPr lang="ru-RU" sz="1720" dirty="0"/>
              <a:t>, </a:t>
            </a:r>
            <a:r>
              <a:rPr lang="ru-RU" sz="1720" dirty="0" err="1"/>
              <a:t>відірваний</a:t>
            </a:r>
            <a:r>
              <a:rPr lang="ru-RU" sz="1720" dirty="0"/>
              <a:t> </a:t>
            </a:r>
            <a:r>
              <a:rPr lang="ru-RU" sz="1720" dirty="0" err="1"/>
              <a:t>каральною</a:t>
            </a:r>
            <a:r>
              <a:rPr lang="ru-RU" sz="1720" dirty="0"/>
              <a:t> </a:t>
            </a:r>
            <a:r>
              <a:rPr lang="ru-RU" sz="1720" dirty="0" err="1"/>
              <a:t>владою</a:t>
            </a:r>
            <a:r>
              <a:rPr lang="ru-RU" sz="1720" dirty="0"/>
              <a:t> </a:t>
            </a:r>
            <a:r>
              <a:rPr lang="ru-RU" sz="1720" dirty="0" err="1"/>
              <a:t>від</a:t>
            </a:r>
            <a:r>
              <a:rPr lang="ru-RU" sz="1720" dirty="0"/>
              <a:t> </a:t>
            </a:r>
            <a:r>
              <a:rPr lang="ru-RU" sz="1720" dirty="0" err="1"/>
              <a:t>рідної</a:t>
            </a:r>
            <a:r>
              <a:rPr lang="ru-RU" sz="1720" dirty="0"/>
              <a:t> </a:t>
            </a:r>
            <a:r>
              <a:rPr lang="ru-RU" sz="1720" dirty="0" err="1"/>
              <a:t>землі</a:t>
            </a:r>
            <a:r>
              <a:rPr lang="ru-RU" sz="1720" dirty="0"/>
              <a:t>, </a:t>
            </a:r>
            <a:r>
              <a:rPr lang="ru-RU" sz="1720" dirty="0" err="1"/>
              <a:t>він</a:t>
            </a:r>
            <a:r>
              <a:rPr lang="ru-RU" sz="1720" dirty="0"/>
              <a:t> </a:t>
            </a:r>
            <a:r>
              <a:rPr lang="ru-RU" sz="1720" dirty="0" err="1"/>
              <a:t>вірив</a:t>
            </a:r>
            <a:r>
              <a:rPr lang="ru-RU" sz="1720" dirty="0"/>
              <a:t> у </a:t>
            </a:r>
            <a:r>
              <a:rPr lang="ru-RU" sz="1720" dirty="0" err="1"/>
              <a:t>своє</a:t>
            </a:r>
            <a:r>
              <a:rPr lang="ru-RU" sz="1720" dirty="0"/>
              <a:t> </a:t>
            </a:r>
            <a:r>
              <a:rPr lang="ru-RU" sz="1720" dirty="0" err="1"/>
              <a:t>повернення</a:t>
            </a:r>
            <a:r>
              <a:rPr lang="ru-RU" sz="1720" dirty="0"/>
              <a:t> в </a:t>
            </a:r>
            <a:r>
              <a:rPr lang="ru-RU" sz="1720" dirty="0" err="1"/>
              <a:t>Україну</a:t>
            </a:r>
            <a:r>
              <a:rPr lang="ru-RU" sz="1720" dirty="0"/>
              <a:t>, </a:t>
            </a:r>
            <a:r>
              <a:rPr lang="ru-RU" sz="1720" dirty="0" err="1"/>
              <a:t>хоча</a:t>
            </a:r>
            <a:r>
              <a:rPr lang="ru-RU" sz="1720" dirty="0"/>
              <a:t> б </a:t>
            </a:r>
            <a:r>
              <a:rPr lang="ru-RU" sz="1720" dirty="0" err="1"/>
              <a:t>ціною</a:t>
            </a:r>
            <a:r>
              <a:rPr lang="ru-RU" sz="1720" dirty="0"/>
              <a:t> </a:t>
            </a:r>
            <a:r>
              <a:rPr lang="ru-RU" sz="1720" dirty="0" err="1"/>
              <a:t>власного</a:t>
            </a:r>
            <a:r>
              <a:rPr lang="ru-RU" sz="1720" dirty="0"/>
              <a:t> </a:t>
            </a:r>
            <a:r>
              <a:rPr lang="ru-RU" sz="1720" dirty="0" err="1"/>
              <a:t>життя</a:t>
            </a:r>
            <a:r>
              <a:rPr lang="ru-RU" sz="1720" dirty="0"/>
              <a:t>. </a:t>
            </a:r>
            <a:r>
              <a:rPr lang="ru-RU" sz="1720" dirty="0" err="1"/>
              <a:t>Іншого</a:t>
            </a:r>
            <a:r>
              <a:rPr lang="ru-RU" sz="1720" dirty="0"/>
              <a:t> шляху в </a:t>
            </a:r>
            <a:r>
              <a:rPr lang="ru-RU" sz="1720" dirty="0" err="1"/>
              <a:t>антилюдському</a:t>
            </a:r>
            <a:r>
              <a:rPr lang="ru-RU" sz="1720" dirty="0"/>
              <a:t> </a:t>
            </a:r>
            <a:r>
              <a:rPr lang="ru-RU" sz="1720" dirty="0" err="1"/>
              <a:t>суспільстві</a:t>
            </a:r>
            <a:r>
              <a:rPr lang="ru-RU" sz="1720" dirty="0"/>
              <a:t>, </a:t>
            </a:r>
            <a:r>
              <a:rPr lang="ru-RU" sz="1720" dirty="0" err="1"/>
              <a:t>що</a:t>
            </a:r>
            <a:r>
              <a:rPr lang="ru-RU" sz="1720" dirty="0"/>
              <a:t> </a:t>
            </a:r>
            <a:r>
              <a:rPr lang="ru-RU" sz="1720" dirty="0" err="1"/>
              <a:t>вимагало</a:t>
            </a:r>
            <a:r>
              <a:rPr lang="ru-RU" sz="1720" dirty="0"/>
              <a:t> духовного рабства та </a:t>
            </a:r>
            <a:r>
              <a:rPr lang="ru-RU" sz="1720" dirty="0" err="1"/>
              <a:t>національної</a:t>
            </a:r>
            <a:r>
              <a:rPr lang="ru-RU" sz="1720" dirty="0"/>
              <a:t> </a:t>
            </a:r>
            <a:r>
              <a:rPr lang="ru-RU" sz="1720" dirty="0" err="1"/>
              <a:t>зради</a:t>
            </a:r>
            <a:r>
              <a:rPr lang="ru-RU" sz="1720" dirty="0"/>
              <a:t>, поет не </a:t>
            </a:r>
            <a:r>
              <a:rPr lang="ru-RU" sz="1720" dirty="0" err="1" smtClean="0"/>
              <a:t>знаходив</a:t>
            </a:r>
            <a:r>
              <a:rPr lang="ru-RU" sz="1720" dirty="0" smtClean="0"/>
              <a:t>.</a:t>
            </a:r>
          </a:p>
          <a:p>
            <a:r>
              <a:rPr lang="ru-RU" sz="1720" dirty="0" err="1" smtClean="0"/>
              <a:t>Саме</a:t>
            </a:r>
            <a:r>
              <a:rPr lang="ru-RU" sz="1720" dirty="0" smtClean="0"/>
              <a:t> </a:t>
            </a:r>
            <a:r>
              <a:rPr lang="ru-RU" sz="1720" dirty="0"/>
              <a:t>тому й </a:t>
            </a:r>
            <a:r>
              <a:rPr lang="ru-RU" sz="1720" dirty="0" err="1"/>
              <a:t>з'явився</a:t>
            </a:r>
            <a:r>
              <a:rPr lang="ru-RU" sz="1720" dirty="0"/>
              <a:t> </a:t>
            </a:r>
            <a:r>
              <a:rPr lang="ru-RU" sz="1720" dirty="0" err="1"/>
              <a:t>вірш</a:t>
            </a:r>
            <a:r>
              <a:rPr lang="ru-RU" sz="1720" dirty="0"/>
              <a:t> «Як добре те, </a:t>
            </a:r>
            <a:r>
              <a:rPr lang="ru-RU" sz="1720" dirty="0" err="1"/>
              <a:t>що</a:t>
            </a:r>
            <a:r>
              <a:rPr lang="ru-RU" sz="1720" dirty="0"/>
              <a:t> </a:t>
            </a:r>
            <a:r>
              <a:rPr lang="ru-RU" sz="1720" dirty="0" err="1"/>
              <a:t>смерті</a:t>
            </a:r>
            <a:r>
              <a:rPr lang="ru-RU" sz="1720" dirty="0"/>
              <a:t> не боюсь я», </a:t>
            </a:r>
            <a:r>
              <a:rPr lang="ru-RU" sz="1720" dirty="0" err="1"/>
              <a:t>що</a:t>
            </a:r>
            <a:r>
              <a:rPr lang="ru-RU" sz="1720" dirty="0"/>
              <a:t> не </a:t>
            </a:r>
            <a:r>
              <a:rPr lang="ru-RU" sz="1720" dirty="0" err="1"/>
              <a:t>мав</a:t>
            </a:r>
            <a:r>
              <a:rPr lang="ru-RU" sz="1720" dirty="0"/>
              <a:t> </a:t>
            </a:r>
            <a:r>
              <a:rPr lang="ru-RU" sz="1720" dirty="0" err="1"/>
              <a:t>нічого</a:t>
            </a:r>
            <a:r>
              <a:rPr lang="ru-RU" sz="1720" dirty="0"/>
              <a:t> </a:t>
            </a:r>
            <a:r>
              <a:rPr lang="ru-RU" sz="1720" dirty="0" err="1"/>
              <a:t>спільного</a:t>
            </a:r>
            <a:r>
              <a:rPr lang="ru-RU" sz="1720" dirty="0"/>
              <a:t> з </a:t>
            </a:r>
            <a:r>
              <a:rPr lang="ru-RU" sz="1720" dirty="0" err="1"/>
              <a:t>декларацією</a:t>
            </a:r>
            <a:r>
              <a:rPr lang="ru-RU" sz="1720" dirty="0"/>
              <a:t>, </a:t>
            </a:r>
            <a:r>
              <a:rPr lang="ru-RU" sz="1720" dirty="0" err="1"/>
              <a:t>тобто</a:t>
            </a:r>
            <a:r>
              <a:rPr lang="ru-RU" sz="1720" dirty="0"/>
              <a:t> </a:t>
            </a:r>
            <a:r>
              <a:rPr lang="ru-RU" sz="1720" dirty="0" err="1"/>
              <a:t>прилюдним</a:t>
            </a:r>
            <a:r>
              <a:rPr lang="ru-RU" sz="1720" dirty="0"/>
              <a:t> </a:t>
            </a:r>
            <a:r>
              <a:rPr lang="ru-RU" sz="1720" dirty="0" err="1"/>
              <a:t>проголошенням</a:t>
            </a:r>
            <a:r>
              <a:rPr lang="ru-RU" sz="1720" dirty="0"/>
              <a:t> </a:t>
            </a:r>
            <a:r>
              <a:rPr lang="ru-RU" sz="1720" dirty="0" err="1"/>
              <a:t>своїх</a:t>
            </a:r>
            <a:r>
              <a:rPr lang="ru-RU" sz="1720" dirty="0"/>
              <a:t> </a:t>
            </a:r>
            <a:r>
              <a:rPr lang="ru-RU" sz="1720" dirty="0" err="1"/>
              <a:t>принципів</a:t>
            </a:r>
            <a:r>
              <a:rPr lang="ru-RU" sz="1720" dirty="0"/>
              <a:t>. </a:t>
            </a:r>
            <a:r>
              <a:rPr lang="ru-RU" sz="1720" dirty="0" err="1"/>
              <a:t>Йшлося</a:t>
            </a:r>
            <a:r>
              <a:rPr lang="ru-RU" sz="1720" dirty="0"/>
              <a:t> про </a:t>
            </a:r>
            <a:r>
              <a:rPr lang="ru-RU" sz="1720" dirty="0" err="1"/>
              <a:t>глибокі</a:t>
            </a:r>
            <a:r>
              <a:rPr lang="ru-RU" sz="1720" dirty="0"/>
              <a:t> </a:t>
            </a:r>
            <a:r>
              <a:rPr lang="ru-RU" sz="1720" dirty="0" err="1"/>
              <a:t>переконання</a:t>
            </a:r>
            <a:r>
              <a:rPr lang="ru-RU" sz="1720" dirty="0"/>
              <a:t> В. </a:t>
            </a:r>
            <a:r>
              <a:rPr lang="ru-RU" sz="1720" dirty="0" err="1"/>
              <a:t>Стуса</a:t>
            </a:r>
            <a:r>
              <a:rPr lang="ru-RU" sz="1720" dirty="0"/>
              <a:t>. Вони </a:t>
            </a:r>
            <a:r>
              <a:rPr lang="ru-RU" sz="1720" dirty="0" err="1"/>
              <a:t>спонукали</a:t>
            </a:r>
            <a:r>
              <a:rPr lang="ru-RU" sz="1720" dirty="0"/>
              <a:t> </a:t>
            </a:r>
            <a:r>
              <a:rPr lang="ru-RU" sz="1720" dirty="0" err="1"/>
              <a:t>його</a:t>
            </a:r>
            <a:r>
              <a:rPr lang="ru-RU" sz="1720" dirty="0"/>
              <a:t> до </a:t>
            </a:r>
            <a:r>
              <a:rPr lang="ru-RU" sz="1720" dirty="0" err="1"/>
              <a:t>інтенсивних</a:t>
            </a:r>
            <a:r>
              <a:rPr lang="ru-RU" sz="1720" dirty="0"/>
              <a:t> </a:t>
            </a:r>
            <a:r>
              <a:rPr lang="ru-RU" sz="1720" dirty="0" err="1"/>
              <a:t>пошуків</a:t>
            </a:r>
            <a:r>
              <a:rPr lang="ru-RU" sz="1720" dirty="0"/>
              <a:t> </a:t>
            </a:r>
            <a:r>
              <a:rPr lang="ru-RU" sz="1720" dirty="0" err="1"/>
              <a:t>справжнього</a:t>
            </a:r>
            <a:r>
              <a:rPr lang="ru-RU" sz="1720" dirty="0"/>
              <a:t> </a:t>
            </a:r>
            <a:r>
              <a:rPr lang="ru-RU" sz="1720" dirty="0" err="1"/>
              <a:t>буття</a:t>
            </a:r>
            <a:r>
              <a:rPr lang="ru-RU" sz="1720" dirty="0"/>
              <a:t> як </a:t>
            </a:r>
            <a:r>
              <a:rPr lang="ru-RU" sz="1720" dirty="0" err="1"/>
              <a:t>заперечення</a:t>
            </a:r>
            <a:r>
              <a:rPr lang="ru-RU" sz="1720" dirty="0"/>
              <a:t> та </a:t>
            </a:r>
            <a:r>
              <a:rPr lang="ru-RU" sz="1720" dirty="0" err="1"/>
              <a:t>подолання</a:t>
            </a:r>
            <a:r>
              <a:rPr lang="ru-RU" sz="1720" dirty="0"/>
              <a:t> </a:t>
            </a:r>
            <a:r>
              <a:rPr lang="ru-RU" sz="1720" dirty="0" err="1"/>
              <a:t>панівного</a:t>
            </a:r>
            <a:r>
              <a:rPr lang="ru-RU" sz="1720" dirty="0"/>
              <a:t> </a:t>
            </a:r>
            <a:r>
              <a:rPr lang="ru-RU" sz="1720" dirty="0" err="1"/>
              <a:t>марнотного</a:t>
            </a:r>
            <a:r>
              <a:rPr lang="ru-RU" sz="1720" dirty="0"/>
              <a:t> та фальшивого </a:t>
            </a:r>
            <a:r>
              <a:rPr lang="ru-RU" sz="1720" dirty="0" err="1"/>
              <a:t>світу</a:t>
            </a:r>
            <a:r>
              <a:rPr lang="ru-RU" sz="1720" dirty="0"/>
              <a:t>. </a:t>
            </a:r>
            <a:r>
              <a:rPr lang="ru-RU" sz="1720" dirty="0" err="1" smtClean="0"/>
              <a:t>Це</a:t>
            </a:r>
            <a:r>
              <a:rPr lang="ru-RU" sz="1720" dirty="0" smtClean="0"/>
              <a:t> — </a:t>
            </a:r>
            <a:r>
              <a:rPr lang="ru-RU" sz="1720" dirty="0" err="1" smtClean="0"/>
              <a:t>тернистий</a:t>
            </a:r>
            <a:r>
              <a:rPr lang="ru-RU" sz="1720" dirty="0" smtClean="0"/>
              <a:t> </a:t>
            </a:r>
            <a:r>
              <a:rPr lang="ru-RU" sz="1720" dirty="0"/>
              <a:t>шлях до Бога, з </a:t>
            </a:r>
            <a:r>
              <a:rPr lang="ru-RU" sz="1720" dirty="0" err="1"/>
              <a:t>яким</a:t>
            </a:r>
            <a:r>
              <a:rPr lang="ru-RU" sz="1720" dirty="0"/>
              <a:t> </a:t>
            </a:r>
            <a:r>
              <a:rPr lang="ru-RU" sz="1720" dirty="0" err="1"/>
              <a:t>спілкувався</a:t>
            </a:r>
            <a:r>
              <a:rPr lang="ru-RU" sz="1720" dirty="0"/>
              <a:t> поет у </a:t>
            </a:r>
            <a:r>
              <a:rPr lang="ru-RU" sz="1720" dirty="0" err="1"/>
              <a:t>тюремних</a:t>
            </a:r>
            <a:r>
              <a:rPr lang="ru-RU" sz="1720" dirty="0"/>
              <a:t> камерах та за колючими дротами </a:t>
            </a:r>
            <a:r>
              <a:rPr lang="ru-RU" sz="1720" dirty="0" err="1"/>
              <a:t>радянських</a:t>
            </a:r>
            <a:r>
              <a:rPr lang="ru-RU" sz="1720" dirty="0"/>
              <a:t> </a:t>
            </a:r>
            <a:r>
              <a:rPr lang="ru-RU" sz="1720" dirty="0" err="1"/>
              <a:t>концтаборів</a:t>
            </a:r>
            <a:r>
              <a:rPr lang="ru-RU" sz="1720" dirty="0" smtClean="0"/>
              <a:t>, — шлях</a:t>
            </a:r>
            <a:r>
              <a:rPr lang="ru-RU" sz="1720" dirty="0"/>
              <a:t>, указаний </a:t>
            </a:r>
            <a:r>
              <a:rPr lang="ru-RU" sz="1720" dirty="0" err="1"/>
              <a:t>духовним</a:t>
            </a:r>
            <a:r>
              <a:rPr lang="ru-RU" sz="1720" dirty="0"/>
              <a:t> подвигом </a:t>
            </a:r>
            <a:r>
              <a:rPr lang="ru-RU" sz="1720" dirty="0" err="1"/>
              <a:t>Гсуса</a:t>
            </a:r>
            <a:r>
              <a:rPr lang="ru-RU" sz="1720" dirty="0"/>
              <a:t> Христа, без </a:t>
            </a:r>
            <a:r>
              <a:rPr lang="ru-RU" sz="1720" dirty="0" err="1"/>
              <a:t>нарікань</a:t>
            </a:r>
            <a:r>
              <a:rPr lang="ru-RU" sz="1720" dirty="0"/>
              <a:t> та </a:t>
            </a:r>
            <a:r>
              <a:rPr lang="ru-RU" sz="1720" dirty="0" err="1"/>
              <a:t>скарг</a:t>
            </a:r>
            <a:r>
              <a:rPr lang="ru-RU" sz="1720" dirty="0"/>
              <a:t> («і не питаю, </a:t>
            </a:r>
            <a:r>
              <a:rPr lang="ru-RU" sz="1720" dirty="0" err="1"/>
              <a:t>чи</a:t>
            </a:r>
            <a:r>
              <a:rPr lang="ru-RU" sz="1720" dirty="0"/>
              <a:t> тяжкий </a:t>
            </a:r>
            <a:r>
              <a:rPr lang="ru-RU" sz="1720" dirty="0" err="1"/>
              <a:t>мій</a:t>
            </a:r>
            <a:r>
              <a:rPr lang="ru-RU" sz="1720" dirty="0"/>
              <a:t> </a:t>
            </a:r>
            <a:r>
              <a:rPr lang="ru-RU" sz="1720" dirty="0" err="1"/>
              <a:t>хрест</a:t>
            </a:r>
            <a:r>
              <a:rPr lang="ru-RU" sz="1720" dirty="0"/>
              <a:t>»). </a:t>
            </a:r>
            <a:r>
              <a:rPr lang="ru-RU" sz="1720" dirty="0" err="1"/>
              <a:t>Він</a:t>
            </a:r>
            <a:r>
              <a:rPr lang="ru-RU" sz="1720" dirty="0"/>
              <a:t> </a:t>
            </a:r>
            <a:r>
              <a:rPr lang="ru-RU" sz="1720" dirty="0" err="1"/>
              <a:t>пролягає</a:t>
            </a:r>
            <a:r>
              <a:rPr lang="ru-RU" sz="1720" dirty="0"/>
              <a:t> </a:t>
            </a:r>
            <a:r>
              <a:rPr lang="ru-RU" sz="1720" dirty="0" err="1"/>
              <a:t>крізь</a:t>
            </a:r>
            <a:r>
              <a:rPr lang="ru-RU" sz="1720" dirty="0"/>
              <a:t> </a:t>
            </a:r>
            <a:r>
              <a:rPr lang="ru-RU" sz="1720" dirty="0" err="1"/>
              <a:t>людську</a:t>
            </a:r>
            <a:r>
              <a:rPr lang="ru-RU" sz="1720" dirty="0"/>
              <a:t> душу, </a:t>
            </a:r>
            <a:r>
              <a:rPr lang="ru-RU" sz="1720" dirty="0" err="1"/>
              <a:t>зумовлюючи</a:t>
            </a:r>
            <a:r>
              <a:rPr lang="ru-RU" sz="1720" dirty="0"/>
              <a:t> </a:t>
            </a:r>
            <a:r>
              <a:rPr lang="ru-RU" sz="1720" dirty="0" err="1"/>
              <a:t>процес</a:t>
            </a:r>
            <a:r>
              <a:rPr lang="ru-RU" sz="1720" dirty="0"/>
              <a:t> </a:t>
            </a:r>
            <a:r>
              <a:rPr lang="ru-RU" sz="1720" dirty="0" err="1"/>
              <a:t>самозаглиблення</a:t>
            </a:r>
            <a:r>
              <a:rPr lang="ru-RU" sz="1720" dirty="0"/>
              <a:t>, </a:t>
            </a:r>
            <a:r>
              <a:rPr lang="ru-RU" sz="1720" dirty="0" err="1"/>
              <a:t>відкриваючи</a:t>
            </a:r>
            <a:r>
              <a:rPr lang="ru-RU" sz="1720" dirty="0"/>
              <a:t> в </a:t>
            </a:r>
            <a:r>
              <a:rPr lang="ru-RU" sz="1720" dirty="0" err="1"/>
              <a:t>такий</a:t>
            </a:r>
            <a:r>
              <a:rPr lang="ru-RU" sz="1720" dirty="0"/>
              <a:t> </a:t>
            </a:r>
            <a:r>
              <a:rPr lang="ru-RU" sz="1720" dirty="0" err="1"/>
              <a:t>спосіб</a:t>
            </a:r>
            <a:r>
              <a:rPr lang="ru-RU" sz="1720" dirty="0"/>
              <a:t> </a:t>
            </a:r>
            <a:r>
              <a:rPr lang="ru-RU" sz="1720" dirty="0" err="1"/>
              <a:t>двері</a:t>
            </a:r>
            <a:r>
              <a:rPr lang="ru-RU" sz="1720" dirty="0"/>
              <a:t> до </a:t>
            </a:r>
            <a:r>
              <a:rPr lang="ru-RU" sz="1720" dirty="0" err="1"/>
              <a:t>вищих</a:t>
            </a:r>
            <a:r>
              <a:rPr lang="ru-RU" sz="1720" dirty="0"/>
              <a:t>, </a:t>
            </a:r>
            <a:r>
              <a:rPr lang="ru-RU" sz="1720" dirty="0" err="1"/>
              <a:t>божественних</a:t>
            </a:r>
            <a:r>
              <a:rPr lang="ru-RU" sz="1720" dirty="0"/>
              <a:t> </a:t>
            </a:r>
            <a:r>
              <a:rPr lang="ru-RU" sz="1720" dirty="0" err="1"/>
              <a:t>істин</a:t>
            </a:r>
            <a:r>
              <a:rPr lang="ru-RU" sz="1720" dirty="0"/>
              <a:t>. </a:t>
            </a:r>
            <a:r>
              <a:rPr lang="ru-RU" sz="1720" dirty="0" err="1"/>
              <a:t>Водночас</a:t>
            </a:r>
            <a:r>
              <a:rPr lang="ru-RU" sz="1720" dirty="0"/>
              <a:t> </a:t>
            </a:r>
            <a:r>
              <a:rPr lang="ru-RU" sz="1720" dirty="0" err="1"/>
              <a:t>відбувалося</a:t>
            </a:r>
            <a:r>
              <a:rPr lang="ru-RU" sz="1720" dirty="0"/>
              <a:t> </a:t>
            </a:r>
            <a:r>
              <a:rPr lang="ru-RU" sz="1720" dirty="0" err="1"/>
              <a:t>розширення</a:t>
            </a:r>
            <a:r>
              <a:rPr lang="ru-RU" sz="1720" dirty="0"/>
              <a:t> меж </a:t>
            </a:r>
            <a:r>
              <a:rPr lang="ru-RU" sz="1720" dirty="0" err="1"/>
              <a:t>особистісного</a:t>
            </a:r>
            <a:r>
              <a:rPr lang="ru-RU" sz="1720" dirty="0"/>
              <a:t> </a:t>
            </a:r>
            <a:r>
              <a:rPr lang="ru-RU" sz="1720" dirty="0" err="1"/>
              <a:t>світу</a:t>
            </a:r>
            <a:r>
              <a:rPr lang="ru-RU" sz="1720" dirty="0"/>
              <a:t>, перед </a:t>
            </a:r>
            <a:r>
              <a:rPr lang="ru-RU" sz="1720" dirty="0" err="1"/>
              <a:t>чим</a:t>
            </a:r>
            <a:r>
              <a:rPr lang="ru-RU" sz="1720" dirty="0"/>
              <a:t> </a:t>
            </a:r>
            <a:r>
              <a:rPr lang="ru-RU" sz="1720" dirty="0" err="1"/>
              <a:t>виявилася</a:t>
            </a:r>
            <a:r>
              <a:rPr lang="ru-RU" sz="1720" dirty="0"/>
              <a:t> </a:t>
            </a:r>
            <a:r>
              <a:rPr lang="ru-RU" sz="1720" dirty="0" err="1"/>
              <a:t>безсилою</a:t>
            </a:r>
            <a:r>
              <a:rPr lang="ru-RU" sz="1720" dirty="0"/>
              <a:t> </a:t>
            </a:r>
            <a:r>
              <a:rPr lang="ru-RU" sz="1720" dirty="0" err="1"/>
              <a:t>каральна</a:t>
            </a:r>
            <a:r>
              <a:rPr lang="ru-RU" sz="1720" dirty="0"/>
              <a:t> система, </a:t>
            </a:r>
            <a:r>
              <a:rPr lang="ru-RU" sz="1720" dirty="0" err="1"/>
              <a:t>розкривалися</a:t>
            </a:r>
            <a:r>
              <a:rPr lang="ru-RU" sz="1720" dirty="0"/>
              <a:t> </a:t>
            </a:r>
            <a:r>
              <a:rPr lang="ru-RU" sz="1720" dirty="0" err="1"/>
              <a:t>неозорі</a:t>
            </a:r>
            <a:r>
              <a:rPr lang="ru-RU" sz="1720" dirty="0"/>
              <a:t> </a:t>
            </a:r>
            <a:r>
              <a:rPr lang="ru-RU" sz="1720" dirty="0" err="1"/>
              <a:t>обрії</a:t>
            </a:r>
            <a:r>
              <a:rPr lang="ru-RU" sz="1720" dirty="0"/>
              <a:t> </a:t>
            </a:r>
            <a:r>
              <a:rPr lang="ru-RU" sz="1720" dirty="0" err="1"/>
              <a:t>безпосереднього</a:t>
            </a:r>
            <a:r>
              <a:rPr lang="ru-RU" sz="1720" dirty="0"/>
              <a:t> </a:t>
            </a:r>
            <a:r>
              <a:rPr lang="ru-RU" sz="1720" dirty="0" err="1"/>
              <a:t>зв'язку</a:t>
            </a:r>
            <a:r>
              <a:rPr lang="ru-RU" sz="1720" dirty="0"/>
              <a:t> з </a:t>
            </a:r>
            <a:r>
              <a:rPr lang="ru-RU" sz="1720" dirty="0" err="1"/>
              <a:t>епохою</a:t>
            </a:r>
            <a:r>
              <a:rPr lang="ru-RU" sz="1720" dirty="0"/>
              <a:t> та </a:t>
            </a:r>
            <a:r>
              <a:rPr lang="ru-RU" sz="1720" dirty="0" err="1" smtClean="0"/>
              <a:t>вічністю</a:t>
            </a:r>
            <a:r>
              <a:rPr lang="ru-RU" sz="1720" dirty="0"/>
              <a:t>.</a:t>
            </a:r>
            <a:endParaRPr lang="ru-RU" sz="1720" dirty="0"/>
          </a:p>
        </p:txBody>
      </p:sp>
    </p:spTree>
    <p:extLst>
      <p:ext uri="{BB962C8B-B14F-4D97-AF65-F5344CB8AC3E}">
        <p14:creationId xmlns:p14="http://schemas.microsoft.com/office/powerpoint/2010/main" val="106143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Живучи «в </a:t>
            </a:r>
            <a:r>
              <a:rPr lang="ru-RU" dirty="0" err="1"/>
              <a:t>передчутті</a:t>
            </a:r>
            <a:r>
              <a:rPr lang="ru-RU" dirty="0"/>
              <a:t> </a:t>
            </a:r>
            <a:r>
              <a:rPr lang="ru-RU" dirty="0" err="1"/>
              <a:t>недовідомих</a:t>
            </a:r>
            <a:r>
              <a:rPr lang="ru-RU" dirty="0"/>
              <a:t> верст»,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справжнього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, </a:t>
            </a:r>
            <a:r>
              <a:rPr lang="ru-RU" dirty="0" err="1"/>
              <a:t>позбавленого</a:t>
            </a:r>
            <a:r>
              <a:rPr lang="ru-RU" dirty="0"/>
              <a:t> </a:t>
            </a:r>
            <a:r>
              <a:rPr lang="ru-RU" dirty="0" err="1"/>
              <a:t>аморальних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безглуздя</a:t>
            </a:r>
            <a:r>
              <a:rPr lang="ru-RU" dirty="0"/>
              <a:t>, В. </a:t>
            </a:r>
            <a:r>
              <a:rPr lang="ru-RU" dirty="0" err="1"/>
              <a:t>Стус</a:t>
            </a:r>
            <a:r>
              <a:rPr lang="ru-RU" dirty="0"/>
              <a:t> </a:t>
            </a:r>
            <a:r>
              <a:rPr lang="ru-RU" dirty="0" err="1"/>
              <a:t>усвідомлював</a:t>
            </a:r>
            <a:r>
              <a:rPr lang="ru-RU" dirty="0"/>
              <a:t> </a:t>
            </a:r>
            <a:r>
              <a:rPr lang="ru-RU" dirty="0" err="1"/>
              <a:t>проміжний</a:t>
            </a:r>
            <a:r>
              <a:rPr lang="ru-RU" dirty="0"/>
              <a:t> характер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. Перед ним </a:t>
            </a:r>
            <a:r>
              <a:rPr lang="ru-RU" dirty="0" err="1"/>
              <a:t>немовби</a:t>
            </a:r>
            <a:r>
              <a:rPr lang="ru-RU" dirty="0"/>
              <a:t> </a:t>
            </a:r>
            <a:r>
              <a:rPr lang="ru-RU" dirty="0" err="1"/>
              <a:t>розкрилася</a:t>
            </a:r>
            <a:r>
              <a:rPr lang="ru-RU" dirty="0"/>
              <a:t> </a:t>
            </a:r>
            <a:r>
              <a:rPr lang="ru-RU" dirty="0" err="1"/>
              <a:t>прірва</a:t>
            </a:r>
            <a:r>
              <a:rPr lang="ru-RU" dirty="0"/>
              <a:t>, яку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, переступивши страх. </a:t>
            </a:r>
            <a:r>
              <a:rPr lang="ru-RU" dirty="0" err="1"/>
              <a:t>Мовиться</a:t>
            </a:r>
            <a:r>
              <a:rPr lang="ru-RU" dirty="0"/>
              <a:t> про </a:t>
            </a:r>
            <a:r>
              <a:rPr lang="ru-RU" dirty="0" err="1"/>
              <a:t>екзистенціальну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вирішальний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переходить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споглядально-чуттєвого</a:t>
            </a:r>
            <a:r>
              <a:rPr lang="ru-RU" dirty="0"/>
              <a:t>, </a:t>
            </a:r>
            <a:r>
              <a:rPr lang="ru-RU" dirty="0" err="1"/>
              <a:t>поверхового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до </a:t>
            </a:r>
            <a:r>
              <a:rPr lang="ru-RU" dirty="0" err="1"/>
              <a:t>самої</a:t>
            </a:r>
            <a:r>
              <a:rPr lang="ru-RU" dirty="0"/>
              <a:t> себе, до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сутнісної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зазнаючи</a:t>
            </a:r>
            <a:r>
              <a:rPr lang="ru-RU" dirty="0"/>
              <a:t> великих </a:t>
            </a:r>
            <a:r>
              <a:rPr lang="ru-RU" dirty="0" err="1"/>
              <a:t>душевних</a:t>
            </a:r>
            <a:r>
              <a:rPr lang="ru-RU" dirty="0"/>
              <a:t> мук. </a:t>
            </a:r>
            <a:r>
              <a:rPr lang="ru-RU" dirty="0" err="1"/>
              <a:t>Буттєвий</a:t>
            </a:r>
            <a:r>
              <a:rPr lang="ru-RU" dirty="0"/>
              <a:t> характер такого 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екзистенції</a:t>
            </a:r>
            <a:r>
              <a:rPr lang="ru-RU" dirty="0"/>
              <a:t>», і </a:t>
            </a:r>
            <a:r>
              <a:rPr lang="ru-RU" dirty="0" err="1"/>
              <a:t>висвітлює</a:t>
            </a:r>
            <a:r>
              <a:rPr lang="ru-RU" dirty="0"/>
              <a:t> </a:t>
            </a:r>
            <a:r>
              <a:rPr lang="ru-RU" dirty="0" err="1"/>
              <a:t>екзистенціальне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 (</a:t>
            </a:r>
            <a:r>
              <a:rPr lang="ru-RU" dirty="0" err="1"/>
              <a:t>екзистенціалізм</a:t>
            </a:r>
            <a:r>
              <a:rPr lang="ru-RU" dirty="0"/>
              <a:t>), яке </a:t>
            </a:r>
            <a:r>
              <a:rPr lang="ru-RU" dirty="0" err="1"/>
              <a:t>виявилося</a:t>
            </a:r>
            <a:r>
              <a:rPr lang="ru-RU" dirty="0"/>
              <a:t> </a:t>
            </a:r>
            <a:r>
              <a:rPr lang="ru-RU" dirty="0" err="1"/>
              <a:t>близьким</a:t>
            </a:r>
            <a:r>
              <a:rPr lang="ru-RU" dirty="0"/>
              <a:t> В. </a:t>
            </a:r>
            <a:r>
              <a:rPr lang="ru-RU" dirty="0" err="1"/>
              <a:t>Стусу</a:t>
            </a:r>
            <a:r>
              <a:rPr lang="ru-RU" dirty="0"/>
              <a:t>. </a:t>
            </a:r>
            <a:r>
              <a:rPr lang="ru-RU" dirty="0" err="1"/>
              <a:t>Недарма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у листах до </a:t>
            </a:r>
            <a:r>
              <a:rPr lang="ru-RU" dirty="0" err="1"/>
              <a:t>дружини</a:t>
            </a:r>
            <a:r>
              <a:rPr lang="ru-RU" dirty="0"/>
              <a:t> писав про «</a:t>
            </a:r>
            <a:r>
              <a:rPr lang="ru-RU" dirty="0" err="1"/>
              <a:t>естетику</a:t>
            </a:r>
            <a:r>
              <a:rPr lang="ru-RU" dirty="0"/>
              <a:t> </a:t>
            </a:r>
            <a:r>
              <a:rPr lang="ru-RU" dirty="0" err="1"/>
              <a:t>страждання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не мала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з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/>
              <a:t>розслабленням</a:t>
            </a:r>
            <a:r>
              <a:rPr lang="ru-RU" dirty="0"/>
              <a:t>, </a:t>
            </a:r>
            <a:r>
              <a:rPr lang="ru-RU" dirty="0" err="1"/>
              <a:t>трактувалася</a:t>
            </a:r>
            <a:r>
              <a:rPr lang="ru-RU" dirty="0"/>
              <a:t> як </a:t>
            </a:r>
            <a:r>
              <a:rPr lang="ru-RU" dirty="0" err="1"/>
              <a:t>могутня</a:t>
            </a:r>
            <a:r>
              <a:rPr lang="ru-RU" dirty="0"/>
              <a:t> воля до </a:t>
            </a:r>
            <a:r>
              <a:rPr lang="ru-RU" dirty="0" err="1"/>
              <a:t>справжнього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, як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витримати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тортури</a:t>
            </a:r>
            <a:r>
              <a:rPr lang="ru-RU" dirty="0"/>
              <a:t>, не </a:t>
            </a:r>
            <a:r>
              <a:rPr lang="ru-RU" dirty="0" err="1"/>
              <a:t>втрачаючи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сердечного тепла,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чеснот</a:t>
            </a:r>
            <a:r>
              <a:rPr lang="ru-RU" dirty="0"/>
              <a:t>, </a:t>
            </a:r>
            <a:r>
              <a:rPr lang="ru-RU" dirty="0" err="1"/>
              <a:t>сприймаючи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довколишнього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як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357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2000" dirty="0"/>
              <a:t>Поет </a:t>
            </a:r>
            <a:r>
              <a:rPr lang="ru-RU" sz="2000" dirty="0" err="1"/>
              <a:t>мав</a:t>
            </a:r>
            <a:r>
              <a:rPr lang="ru-RU" sz="2000" dirty="0"/>
              <a:t> право </a:t>
            </a:r>
            <a:r>
              <a:rPr lang="ru-RU" sz="2000" dirty="0" err="1"/>
              <a:t>сказати</a:t>
            </a:r>
            <a:r>
              <a:rPr lang="ru-RU" sz="2000" dirty="0"/>
              <a:t>, «</a:t>
            </a:r>
            <a:r>
              <a:rPr lang="ru-RU" sz="2000" dirty="0" err="1"/>
              <a:t>що</a:t>
            </a:r>
            <a:r>
              <a:rPr lang="ru-RU" sz="2000" dirty="0"/>
              <a:t> жив, любив і не </a:t>
            </a:r>
            <a:r>
              <a:rPr lang="ru-RU" sz="2000" dirty="0" err="1"/>
              <a:t>набрався</a:t>
            </a:r>
            <a:r>
              <a:rPr lang="ru-RU" sz="2000" dirty="0"/>
              <a:t> скверни, </a:t>
            </a:r>
            <a:r>
              <a:rPr lang="ru-RU" sz="2000" dirty="0" err="1"/>
              <a:t>ненависті</a:t>
            </a:r>
            <a:r>
              <a:rPr lang="ru-RU" sz="2000" dirty="0"/>
              <a:t>, </a:t>
            </a:r>
            <a:r>
              <a:rPr lang="ru-RU" sz="2000" dirty="0" err="1"/>
              <a:t>прокльону</a:t>
            </a:r>
            <a:r>
              <a:rPr lang="ru-RU" sz="2000" dirty="0"/>
              <a:t>, </a:t>
            </a:r>
            <a:r>
              <a:rPr lang="ru-RU" sz="2000" dirty="0" err="1"/>
              <a:t>каяття</a:t>
            </a:r>
            <a:r>
              <a:rPr lang="ru-RU" sz="2000" dirty="0"/>
              <a:t>». Смерть </a:t>
            </a:r>
            <a:r>
              <a:rPr lang="ru-RU" sz="2000" dirty="0" err="1"/>
              <a:t>була</a:t>
            </a:r>
            <a:r>
              <a:rPr lang="ru-RU" sz="2000" dirty="0"/>
              <a:t> для </a:t>
            </a:r>
            <a:r>
              <a:rPr lang="ru-RU" sz="2000" dirty="0" err="1"/>
              <a:t>нього</a:t>
            </a:r>
            <a:r>
              <a:rPr lang="ru-RU" sz="2000" dirty="0"/>
              <a:t> не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жахливим</a:t>
            </a:r>
            <a:r>
              <a:rPr lang="ru-RU" sz="2000" dirty="0"/>
              <a:t> </a:t>
            </a:r>
            <a:r>
              <a:rPr lang="ru-RU" sz="2000" dirty="0" err="1"/>
              <a:t>фізичним</a:t>
            </a:r>
            <a:r>
              <a:rPr lang="ru-RU" sz="2000" dirty="0"/>
              <a:t> </a:t>
            </a:r>
            <a:r>
              <a:rPr lang="ru-RU" sz="2000" dirty="0" err="1"/>
              <a:t>явищем</a:t>
            </a:r>
            <a:r>
              <a:rPr lang="ru-RU" sz="2000" dirty="0"/>
              <a:t>, а й переходом у </a:t>
            </a:r>
            <a:r>
              <a:rPr lang="ru-RU" sz="2000" dirty="0" err="1"/>
              <a:t>вищу</a:t>
            </a:r>
            <a:r>
              <a:rPr lang="ru-RU" sz="2000" dirty="0"/>
              <a:t>, </a:t>
            </a:r>
            <a:r>
              <a:rPr lang="ru-RU" sz="2000" dirty="0" err="1"/>
              <a:t>суто</a:t>
            </a:r>
            <a:r>
              <a:rPr lang="ru-RU" sz="2000" dirty="0"/>
              <a:t> </a:t>
            </a:r>
            <a:r>
              <a:rPr lang="ru-RU" sz="2000" dirty="0" err="1"/>
              <a:t>духовну</a:t>
            </a:r>
            <a:r>
              <a:rPr lang="ru-RU" sz="2000" dirty="0"/>
              <a:t> </a:t>
            </a:r>
            <a:r>
              <a:rPr lang="ru-RU" sz="2000" dirty="0" err="1"/>
              <a:t>якість</a:t>
            </a:r>
            <a:r>
              <a:rPr lang="ru-RU" sz="2000" dirty="0"/>
              <a:t> («до </a:t>
            </a:r>
            <a:r>
              <a:rPr lang="ru-RU" sz="2000" dirty="0" err="1"/>
              <a:t>життя</a:t>
            </a:r>
            <a:r>
              <a:rPr lang="ru-RU" sz="2000" dirty="0"/>
              <a:t>»), </a:t>
            </a:r>
            <a:r>
              <a:rPr lang="ru-RU" sz="2000" dirty="0" err="1"/>
              <a:t>рівновелику</a:t>
            </a:r>
            <a:r>
              <a:rPr lang="ru-RU" sz="2000" dirty="0"/>
              <a:t> </a:t>
            </a:r>
            <a:r>
              <a:rPr lang="ru-RU" sz="2000" dirty="0" err="1"/>
              <a:t>вічності</a:t>
            </a:r>
            <a:r>
              <a:rPr lang="ru-RU" sz="2000" dirty="0"/>
              <a:t>. І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відповідали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,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Україна</a:t>
            </a:r>
            <a:r>
              <a:rPr lang="ru-RU" sz="2000" dirty="0"/>
              <a:t>. Тому у </a:t>
            </a:r>
            <a:r>
              <a:rPr lang="ru-RU" sz="2000" dirty="0" err="1"/>
              <a:t>вірші</a:t>
            </a:r>
            <a:r>
              <a:rPr lang="ru-RU" sz="2000" dirty="0"/>
              <a:t> «Як добре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не боюсь я...» </a:t>
            </a:r>
            <a:r>
              <a:rPr lang="ru-RU" sz="2000" dirty="0" err="1"/>
              <a:t>з'явився</a:t>
            </a:r>
            <a:r>
              <a:rPr lang="ru-RU" sz="2000" dirty="0"/>
              <a:t> </a:t>
            </a:r>
            <a:r>
              <a:rPr lang="ru-RU" sz="2000" dirty="0" err="1"/>
              <a:t>цілком</a:t>
            </a:r>
            <a:r>
              <a:rPr lang="ru-RU" sz="2000" dirty="0"/>
              <a:t> </a:t>
            </a:r>
            <a:r>
              <a:rPr lang="ru-RU" sz="2000" dirty="0" err="1"/>
              <a:t>логічний</a:t>
            </a:r>
            <a:r>
              <a:rPr lang="ru-RU" sz="2000" dirty="0"/>
              <a:t>, </a:t>
            </a:r>
            <a:r>
              <a:rPr lang="ru-RU" sz="2000" dirty="0" err="1"/>
              <a:t>гіркотний</a:t>
            </a:r>
            <a:r>
              <a:rPr lang="ru-RU" sz="2000" dirty="0"/>
              <a:t> </a:t>
            </a:r>
            <a:r>
              <a:rPr lang="ru-RU" sz="2000" dirty="0" err="1"/>
              <a:t>висновок</a:t>
            </a:r>
            <a:r>
              <a:rPr lang="ru-RU" sz="2000" dirty="0"/>
              <a:t>: «і в </a:t>
            </a:r>
            <a:r>
              <a:rPr lang="ru-RU" sz="2000" dirty="0" err="1"/>
              <a:t>смерті</a:t>
            </a:r>
            <a:r>
              <a:rPr lang="ru-RU" sz="2000" dirty="0"/>
              <a:t> з </a:t>
            </a:r>
            <a:r>
              <a:rPr lang="ru-RU" sz="2000" dirty="0" err="1"/>
              <a:t>рідним</a:t>
            </a:r>
            <a:r>
              <a:rPr lang="ru-RU" sz="2000" dirty="0"/>
              <a:t> </a:t>
            </a:r>
            <a:r>
              <a:rPr lang="ru-RU" sz="2000" dirty="0" err="1"/>
              <a:t>краєм</a:t>
            </a:r>
            <a:r>
              <a:rPr lang="ru-RU" sz="2000" dirty="0"/>
              <a:t> </a:t>
            </a:r>
            <a:r>
              <a:rPr lang="ru-RU" sz="2000" dirty="0" err="1"/>
              <a:t>поріднюсь</a:t>
            </a:r>
            <a:r>
              <a:rPr lang="ru-RU" sz="2000" dirty="0"/>
              <a:t>». </a:t>
            </a:r>
            <a:r>
              <a:rPr lang="ru-RU" sz="2000" dirty="0" err="1"/>
              <a:t>Подібні</a:t>
            </a:r>
            <a:r>
              <a:rPr lang="ru-RU" sz="2000" dirty="0"/>
              <a:t> </a:t>
            </a:r>
            <a:r>
              <a:rPr lang="ru-RU" sz="2000" dirty="0" err="1"/>
              <a:t>заповіти</a:t>
            </a:r>
            <a:r>
              <a:rPr lang="ru-RU" sz="2000" dirty="0"/>
              <a:t> </a:t>
            </a:r>
            <a:r>
              <a:rPr lang="ru-RU" sz="2000" dirty="0" err="1"/>
              <a:t>вже</a:t>
            </a:r>
            <a:r>
              <a:rPr lang="ru-RU" sz="2000" dirty="0"/>
              <a:t> звучали в </a:t>
            </a:r>
            <a:r>
              <a:rPr lang="ru-RU" sz="2000" dirty="0" err="1"/>
              <a:t>поезії</a:t>
            </a:r>
            <a:r>
              <a:rPr lang="ru-RU" sz="2000" dirty="0"/>
              <a:t> Т. </a:t>
            </a:r>
            <a:r>
              <a:rPr lang="ru-RU" sz="2000" dirty="0" err="1"/>
              <a:t>Шевченка</a:t>
            </a:r>
            <a:r>
              <a:rPr lang="ru-RU" sz="2000" dirty="0"/>
              <a:t>. Лише такою </a:t>
            </a:r>
            <a:r>
              <a:rPr lang="ru-RU" sz="2000" dirty="0" err="1"/>
              <a:t>трагічною</a:t>
            </a:r>
            <a:r>
              <a:rPr lang="ru-RU" sz="2000" dirty="0"/>
              <a:t> </a:t>
            </a:r>
            <a:r>
              <a:rPr lang="ru-RU" sz="2000" dirty="0" err="1"/>
              <a:t>ціною</a:t>
            </a:r>
            <a:r>
              <a:rPr lang="ru-RU" sz="2000" dirty="0"/>
              <a:t> </a:t>
            </a:r>
            <a:r>
              <a:rPr lang="ru-RU" sz="2000" dirty="0" err="1"/>
              <a:t>кращі</a:t>
            </a:r>
            <a:r>
              <a:rPr lang="ru-RU" sz="2000" dirty="0"/>
              <a:t> сини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простували</a:t>
            </a:r>
            <a:r>
              <a:rPr lang="ru-RU" sz="2000" dirty="0"/>
              <a:t> до </a:t>
            </a:r>
            <a:r>
              <a:rPr lang="ru-RU" sz="2000" dirty="0" err="1"/>
              <a:t>справжнього</a:t>
            </a:r>
            <a:r>
              <a:rPr lang="ru-RU" sz="2000" dirty="0"/>
              <a:t> </a:t>
            </a:r>
            <a:r>
              <a:rPr lang="ru-RU" sz="2000" dirty="0" err="1"/>
              <a:t>буття</a:t>
            </a:r>
            <a:r>
              <a:rPr lang="ru-RU" sz="2000" dirty="0"/>
              <a:t>, </a:t>
            </a:r>
            <a:r>
              <a:rPr lang="ru-RU" sz="2000" dirty="0" err="1"/>
              <a:t>забезпечуючи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віру</a:t>
            </a:r>
            <a:r>
              <a:rPr lang="ru-RU" sz="2000" dirty="0"/>
              <a:t> в </a:t>
            </a:r>
            <a:r>
              <a:rPr lang="ru-RU" sz="2000" dirty="0" err="1"/>
              <a:t>незнищенність</a:t>
            </a:r>
            <a:r>
              <a:rPr lang="ru-RU" sz="2000" dirty="0"/>
              <a:t> та </a:t>
            </a:r>
            <a:r>
              <a:rPr lang="ru-RU" sz="2000" dirty="0" err="1"/>
              <a:t>воскресіння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29270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</TotalTime>
  <Words>1142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Василь Стус</vt:lpstr>
      <vt:lpstr>«Посоловів од співу сад…»</vt:lpstr>
      <vt:lpstr>Презентация PowerPoint</vt:lpstr>
      <vt:lpstr>Презентация PowerPoint</vt:lpstr>
      <vt:lpstr>Презентация PowerPoint</vt:lpstr>
      <vt:lpstr>«Як добре те, що смерті не боюсь я…»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Василь Стус</dc:title>
  <dc:creator>Пользователь</dc:creator>
  <cp:lastModifiedBy>Пользователь</cp:lastModifiedBy>
  <cp:revision>5</cp:revision>
  <dcterms:created xsi:type="dcterms:W3CDTF">2014-04-01T14:53:55Z</dcterms:created>
  <dcterms:modified xsi:type="dcterms:W3CDTF">2014-04-01T15:39:15Z</dcterms:modified>
</cp:coreProperties>
</file>