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32" r:id="rId5"/>
    <p:sldMasterId id="2147483744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3" r:id="rId13"/>
  </p:sldIdLst>
  <p:sldSz cx="10287000" cy="6858000" type="35mm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58" y="-90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8616957" y="5173394"/>
            <a:ext cx="1892949" cy="145600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8112" y="776289"/>
            <a:ext cx="9070776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8112" y="2250280"/>
            <a:ext cx="9070776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543050" y="6012657"/>
            <a:ext cx="65151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43050" y="5650705"/>
            <a:ext cx="65151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441278" y="5752308"/>
            <a:ext cx="565785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29525" y="381000"/>
            <a:ext cx="2143125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702945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4114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48253" y="680477"/>
            <a:ext cx="51435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02707" y="680477"/>
            <a:ext cx="30861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1273" y="680477"/>
            <a:ext cx="1028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49489" y="680477"/>
            <a:ext cx="1028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028700" y="4343400"/>
            <a:ext cx="874395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2834640"/>
            <a:ext cx="874395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87202" y="5047394"/>
            <a:ext cx="8229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87202" y="4796819"/>
            <a:ext cx="8229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87202" y="4637685"/>
            <a:ext cx="8229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87202" y="4542559"/>
            <a:ext cx="8229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5432571" y="1073888"/>
            <a:ext cx="4862403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420712" y="0"/>
            <a:ext cx="6203853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5277069" y="1409305"/>
            <a:ext cx="4114800" cy="13373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6686550" y="0"/>
            <a:ext cx="30861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6686550" y="4267200"/>
            <a:ext cx="360045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6686550" y="0"/>
            <a:ext cx="154305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6691909" y="4246564"/>
            <a:ext cx="235207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6686550" y="4267200"/>
            <a:ext cx="1800225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6686550" y="1371600"/>
            <a:ext cx="360045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6686550" y="1752600"/>
            <a:ext cx="360045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114425" y="4267200"/>
            <a:ext cx="5572125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600075" y="4267200"/>
            <a:ext cx="600075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412677" y="2438400"/>
            <a:ext cx="634365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412677" y="2133600"/>
            <a:ext cx="634365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5143500" y="4267200"/>
            <a:ext cx="154305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5265" y="1351672"/>
            <a:ext cx="643280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8555" y="402265"/>
            <a:ext cx="956691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265" y="512064"/>
            <a:ext cx="917600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17980" y="680477"/>
            <a:ext cx="30861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62498" y="680477"/>
            <a:ext cx="30861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04506" y="680477"/>
            <a:ext cx="1028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36290" y="680477"/>
            <a:ext cx="10287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3038" y="680477"/>
            <a:ext cx="4114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512064"/>
            <a:ext cx="92583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387" y="1770502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7262" y="1770502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9975465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927" y="512064"/>
            <a:ext cx="874395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809750"/>
            <a:ext cx="4545212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5654" y="1809750"/>
            <a:ext cx="4546997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14350" y="2459037"/>
            <a:ext cx="4545212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459037"/>
            <a:ext cx="454699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8764" y="680477"/>
            <a:ext cx="51435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218" y="680477"/>
            <a:ext cx="30861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784" y="680477"/>
            <a:ext cx="1028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1028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68491" y="680477"/>
            <a:ext cx="30861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13009" y="680477"/>
            <a:ext cx="30861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55017" y="680477"/>
            <a:ext cx="1028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86801" y="680477"/>
            <a:ext cx="10287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13549" y="680477"/>
            <a:ext cx="4114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512064"/>
            <a:ext cx="874395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273050"/>
            <a:ext cx="92583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71525" y="1435100"/>
            <a:ext cx="2828925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7625" y="1435100"/>
            <a:ext cx="6172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67494"/>
            <a:ext cx="92583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" y="1882808"/>
            <a:ext cx="92583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90388" y="6480048"/>
            <a:ext cx="24003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350" y="6480970"/>
            <a:ext cx="4792563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4036" y="0"/>
            <a:ext cx="98755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08594" y="1885028"/>
            <a:ext cx="98804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9587202" y="1211171"/>
            <a:ext cx="132763" cy="144524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028700" y="441252"/>
            <a:ext cx="771525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4036" y="1893781"/>
            <a:ext cx="98755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028700" y="1150144"/>
            <a:ext cx="771525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9758652" y="1363571"/>
            <a:ext cx="132763" cy="144524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9368397" y="1466734"/>
            <a:ext cx="132763" cy="144524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86625" y="55499"/>
            <a:ext cx="24003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28700" y="55499"/>
            <a:ext cx="6257925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86925" y="55499"/>
            <a:ext cx="51435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274640"/>
            <a:ext cx="222885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40"/>
            <a:ext cx="6600825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6086456" y="3810001"/>
            <a:ext cx="4200546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6086476" y="3897010"/>
            <a:ext cx="4200526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6086476" y="4115167"/>
            <a:ext cx="4200526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6086475" y="4164403"/>
            <a:ext cx="2211705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6086475" y="4199572"/>
            <a:ext cx="2211705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6086475" y="3962400"/>
            <a:ext cx="3446145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8298570" y="4060983"/>
            <a:ext cx="1800225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0287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0287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215807" y="3643090"/>
            <a:ext cx="3071194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0287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14350" y="2401888"/>
            <a:ext cx="9515475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14350" y="3899938"/>
            <a:ext cx="5572125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543800" y="4206240"/>
            <a:ext cx="1080135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6086475" y="4205288"/>
            <a:ext cx="1457325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360099" y="1136"/>
            <a:ext cx="841176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1981201"/>
            <a:ext cx="874395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3367088"/>
            <a:ext cx="874395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2249425"/>
            <a:ext cx="4543425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2249425"/>
            <a:ext cx="4543425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43000"/>
            <a:ext cx="942975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2244970"/>
            <a:ext cx="454685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11379" y="2244970"/>
            <a:ext cx="4546997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625" y="2708519"/>
            <a:ext cx="454685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8093" y="2708519"/>
            <a:ext cx="4546997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92583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406640" y="612648"/>
            <a:ext cx="1076922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915025" y="612648"/>
            <a:ext cx="1491615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96578" y="2272"/>
            <a:ext cx="85725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913" y="7035"/>
            <a:ext cx="10271174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8616957" y="228601"/>
            <a:ext cx="1892949" cy="145600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825086" y="6477000"/>
            <a:ext cx="24003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46798" y="6480970"/>
            <a:ext cx="4792563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07438" y="809625"/>
            <a:ext cx="565785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7277394" y="9381"/>
            <a:ext cx="3006969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5"/>
            <a:ext cx="1027908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1465"/>
            <a:ext cx="8143875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633536"/>
            <a:ext cx="4371975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2683" y="1101970"/>
            <a:ext cx="380619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22683" y="2010727"/>
            <a:ext cx="380619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1450" y="776287"/>
            <a:ext cx="574014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489" y="1109161"/>
            <a:ext cx="66015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130" y="1143000"/>
            <a:ext cx="51435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9498" y="3274309"/>
            <a:ext cx="291465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29525" y="1143000"/>
            <a:ext cx="2143125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1143000"/>
            <a:ext cx="702945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00075" y="1371600"/>
            <a:ext cx="883310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00075" y="3228536"/>
            <a:ext cx="8836533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646" y="1316736"/>
            <a:ext cx="874395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646" y="2704664"/>
            <a:ext cx="874395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04088"/>
            <a:ext cx="92583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1920085"/>
            <a:ext cx="4543425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920085"/>
            <a:ext cx="4543425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04088"/>
            <a:ext cx="92583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855248"/>
            <a:ext cx="4545212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25654" y="1859758"/>
            <a:ext cx="4546997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14350" y="2514600"/>
            <a:ext cx="4545212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4" y="2514600"/>
            <a:ext cx="454699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704088"/>
            <a:ext cx="9344025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1722438"/>
            <a:ext cx="4543425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722438"/>
            <a:ext cx="4543425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90388" y="6480969"/>
            <a:ext cx="24003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14350" y="6480969"/>
            <a:ext cx="4792563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8210" y="6480969"/>
            <a:ext cx="565785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514352"/>
            <a:ext cx="30861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71525" y="1676400"/>
            <a:ext cx="30861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21931" y="1676400"/>
            <a:ext cx="575071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561472" y="1108077"/>
            <a:ext cx="5915025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004651" y="5359769"/>
            <a:ext cx="174879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76997"/>
            <a:ext cx="248945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2828785"/>
            <a:ext cx="2486025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86850" y="6356351"/>
            <a:ext cx="6858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921517" y="1199517"/>
            <a:ext cx="5194935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0716" y="5816600"/>
            <a:ext cx="1030843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929187" y="6219826"/>
            <a:ext cx="5357813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914402"/>
            <a:ext cx="2314575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914402"/>
            <a:ext cx="6772275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0115550" y="3048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0287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64592" y="6391657"/>
            <a:ext cx="993724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74879" y="2420112"/>
            <a:ext cx="993724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1450" y="152400"/>
            <a:ext cx="993724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800600" y="2115312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906899" y="2209800"/>
            <a:ext cx="47320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886325" y="2199451"/>
            <a:ext cx="51435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71525" y="381000"/>
            <a:ext cx="874395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906899" y="1026373"/>
            <a:ext cx="51435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39471" y="1527048"/>
            <a:ext cx="956691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0115550" y="1905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71450" y="2286000"/>
            <a:ext cx="993724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4879" y="142352"/>
            <a:ext cx="993724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39479" y="2743200"/>
            <a:ext cx="7290196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64592" y="6391657"/>
            <a:ext cx="993724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71450" y="152400"/>
            <a:ext cx="993724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71450" y="2438400"/>
            <a:ext cx="993724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800600" y="2115312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906899" y="2209800"/>
            <a:ext cx="47320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886325" y="2199451"/>
            <a:ext cx="51435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533400"/>
            <a:ext cx="874395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71" y="228600"/>
            <a:ext cx="9601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15100" y="6409944"/>
            <a:ext cx="3425571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5133466" y="1575653"/>
            <a:ext cx="10036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39471" y="1371600"/>
            <a:ext cx="4543425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400675" y="1371600"/>
            <a:ext cx="4543425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51435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0287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011555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71450" y="1371600"/>
            <a:ext cx="993724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64163" y="6391656"/>
            <a:ext cx="993724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9471" y="1524000"/>
            <a:ext cx="4545212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90247" y="1524000"/>
            <a:ext cx="4546997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" y="6409944"/>
            <a:ext cx="4029075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71450" y="1280160"/>
            <a:ext cx="993724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71450" y="155448"/>
            <a:ext cx="993724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39471" y="2471383"/>
            <a:ext cx="454685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5400675" y="2471383"/>
            <a:ext cx="4543425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800600" y="956036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906899" y="1050524"/>
            <a:ext cx="47320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886325" y="1042417"/>
            <a:ext cx="51435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223" y="290732"/>
            <a:ext cx="120015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35632" y="290732"/>
            <a:ext cx="653652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35632" y="3427124"/>
            <a:ext cx="653652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275009" y="290732"/>
            <a:ext cx="771525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275009" y="3427124"/>
            <a:ext cx="771525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90388" y="6480969"/>
            <a:ext cx="2396871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14350" y="6480969"/>
            <a:ext cx="4793742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8210" y="6483096"/>
            <a:ext cx="565785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886325" y="1036021"/>
            <a:ext cx="51435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0287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011555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4592" y="6391657"/>
            <a:ext cx="993724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1450" y="158496"/>
            <a:ext cx="993724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800600" y="6324600"/>
            <a:ext cx="685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71450" y="152400"/>
            <a:ext cx="993724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011555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0287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71450" y="609600"/>
            <a:ext cx="30861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914400"/>
            <a:ext cx="2657475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625" y="1981201"/>
            <a:ext cx="2657475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1450" y="152400"/>
            <a:ext cx="993724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71450" y="533400"/>
            <a:ext cx="993724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514725" y="685800"/>
            <a:ext cx="634365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457325" y="228600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563624" y="323088"/>
            <a:ext cx="47320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43050" y="312739"/>
            <a:ext cx="51435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68021" y="6388386"/>
            <a:ext cx="993724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9471" y="6410848"/>
            <a:ext cx="380619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71450" y="533400"/>
            <a:ext cx="993724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011555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71450" y="152400"/>
            <a:ext cx="993724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71450" y="609600"/>
            <a:ext cx="30861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71450" y="155448"/>
            <a:ext cx="993724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457325" y="228600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563624" y="323088"/>
            <a:ext cx="47320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43050" y="312739"/>
            <a:ext cx="51435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5422" y="5029200"/>
            <a:ext cx="6600825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75422" y="609600"/>
            <a:ext cx="6600825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990600"/>
            <a:ext cx="2743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68021" y="6388386"/>
            <a:ext cx="993724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511671" y="6404984"/>
            <a:ext cx="3425571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9471" y="6410848"/>
            <a:ext cx="403250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886700" y="0"/>
            <a:ext cx="24003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0287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64592" y="6391657"/>
            <a:ext cx="993724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71450" y="155448"/>
            <a:ext cx="993724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91490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7694676" y="2925763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7800975" y="3020251"/>
            <a:ext cx="47320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80401" y="3009902"/>
            <a:ext cx="51435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04800"/>
            <a:ext cx="737235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15325" y="304802"/>
            <a:ext cx="1628775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14350" y="3699804"/>
            <a:ext cx="9344025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514350" y="1433732"/>
            <a:ext cx="9344025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46579" y="3550126"/>
            <a:ext cx="3343275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97146" y="3550126"/>
            <a:ext cx="3343275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107892" y="3526302"/>
            <a:ext cx="51435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14350" y="1524000"/>
            <a:ext cx="92583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3505200"/>
            <a:ext cx="8915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1525" y="4958864"/>
            <a:ext cx="8915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525" y="4916993"/>
            <a:ext cx="8915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514350" y="1524000"/>
            <a:ext cx="456742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229225" y="1524000"/>
            <a:ext cx="456742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399593"/>
            <a:ext cx="4545212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514350" y="2201896"/>
            <a:ext cx="4543425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5231012" y="2201896"/>
            <a:ext cx="4543425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155448"/>
            <a:ext cx="92583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5229225" y="1399593"/>
            <a:ext cx="4545212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33313" y="2180219"/>
            <a:ext cx="421767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349240" y="2180219"/>
            <a:ext cx="421767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514350" y="457200"/>
            <a:ext cx="702945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629525" y="1600200"/>
            <a:ext cx="2232279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7629525" y="457200"/>
            <a:ext cx="222885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8075" y="457200"/>
            <a:ext cx="2314575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4350" y="457200"/>
            <a:ext cx="6772275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58075" y="1600200"/>
            <a:ext cx="2314575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90388" y="6480969"/>
            <a:ext cx="24003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14350" y="6481891"/>
            <a:ext cx="4792563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210" y="6480969"/>
            <a:ext cx="565785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" y="367664"/>
            <a:ext cx="10287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77838" y="367664"/>
            <a:ext cx="2743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07656" y="320040"/>
            <a:ext cx="5935599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063848" y="6556248"/>
            <a:ext cx="24003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77838" y="6556248"/>
            <a:ext cx="578601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61898" y="6556248"/>
            <a:ext cx="565785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" y="150896"/>
            <a:ext cx="10287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80517" y="373966"/>
            <a:ext cx="825017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75" y="5867400"/>
            <a:ext cx="825017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71716" y="6556248"/>
            <a:ext cx="236601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16736" y="6557169"/>
            <a:ext cx="5566581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44341" y="6556248"/>
            <a:ext cx="41148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913" y="14069"/>
            <a:ext cx="10271174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5"/>
            <a:ext cx="1027908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7277394" y="4948410"/>
            <a:ext cx="3006969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14350" y="267494"/>
            <a:ext cx="92583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14350" y="1882808"/>
            <a:ext cx="92583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390388" y="6480969"/>
            <a:ext cx="24003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14350" y="6481891"/>
            <a:ext cx="4792563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38210" y="6480969"/>
            <a:ext cx="565785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4114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87202" y="5047394"/>
            <a:ext cx="8229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87202" y="4796819"/>
            <a:ext cx="8229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87202" y="4637685"/>
            <a:ext cx="8229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7202" y="4542559"/>
            <a:ext cx="8229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8253" y="680477"/>
            <a:ext cx="51435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2707" y="680477"/>
            <a:ext cx="30861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1273" y="680477"/>
            <a:ext cx="10287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49489" y="680477"/>
            <a:ext cx="10287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028700" y="512064"/>
            <a:ext cx="874395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028700" y="1783560"/>
            <a:ext cx="874395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286625" y="6416676"/>
            <a:ext cx="24003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028700" y="6416676"/>
            <a:ext cx="625792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686925" y="6416676"/>
            <a:ext cx="51435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0287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0287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0287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6086456" y="360247"/>
            <a:ext cx="4200546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6086476" y="440113"/>
            <a:ext cx="4200526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6083256" y="497504"/>
            <a:ext cx="3446145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8295352" y="588943"/>
            <a:ext cx="1800225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0220587" y="-2001"/>
            <a:ext cx="64829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0175041" y="-2001"/>
            <a:ext cx="30861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0153607" y="-2001"/>
            <a:ext cx="10287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0097351" y="-2001"/>
            <a:ext cx="30861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0030137" y="380"/>
            <a:ext cx="6172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9982659" y="380"/>
            <a:ext cx="10287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92583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14350" y="2249424"/>
            <a:ext cx="92583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409853" y="612648"/>
            <a:ext cx="107692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915025" y="612648"/>
            <a:ext cx="1491615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196578" y="2272"/>
            <a:ext cx="85725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716" y="-7144"/>
            <a:ext cx="1030843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29187" y="-7144"/>
            <a:ext cx="5357813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14350" y="704088"/>
            <a:ext cx="92583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14350" y="1935480"/>
            <a:ext cx="92583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000375" y="6356351"/>
            <a:ext cx="37719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85725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1394" y="202408"/>
            <a:ext cx="10328117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0287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0287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0115550" y="0"/>
            <a:ext cx="17145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8021" y="6388386"/>
            <a:ext cx="993724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15100" y="6404984"/>
            <a:ext cx="3425571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2900" y="6410848"/>
            <a:ext cx="4029075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1450" y="155448"/>
            <a:ext cx="993724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71450" y="1276743"/>
            <a:ext cx="993724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800600" y="956036"/>
            <a:ext cx="685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906899" y="1050524"/>
            <a:ext cx="47320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886325" y="1040175"/>
            <a:ext cx="51435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39471" y="228600"/>
            <a:ext cx="9601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9471" y="1524000"/>
            <a:ext cx="9601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14350" y="1447800"/>
            <a:ext cx="92583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6515100" y="6203667"/>
            <a:ext cx="291465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400300" y="6203667"/>
            <a:ext cx="4029075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461897" y="6181531"/>
            <a:ext cx="685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4350" y="152400"/>
            <a:ext cx="92583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ua/yandsearch?text=%D0%BE%D0%BB%D0%B5%D0%BA%D1%81%D0%B0%D0%BD%D0%B4%D1%80%20%D0%BE%D0%BB%D0%B5%D1%81%D1%8C%20%D0%BC%D0%BE%D0%B3%D0%B8%D0%BB%D0%B0%20%D1%84%D0%BE%D1%82%D0%BE&amp;rpt=simage&amp;img_url=www.ukrcenter.com/Photogallery/Images/_GAL2/IMGP0532.jpg&amp;p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538" y="1"/>
            <a:ext cx="8743950" cy="1470025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Олександр Олесь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(1878 – 1944 р.)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5339" y="5500702"/>
            <a:ext cx="4468397" cy="1142984"/>
          </a:xfrm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hardEdge"/>
            <a:contourClr>
              <a:schemeClr val="accent4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Gautami" pitchFamily="2"/>
              </a:rPr>
              <a:t>Виконала:</a:t>
            </a:r>
          </a:p>
          <a:p>
            <a:pPr algn="r"/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Gautami" pitchFamily="2"/>
              </a:rPr>
              <a:t>Сідлецька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Gautami" pitchFamily="2"/>
              </a:rPr>
              <a:t> Катерина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Gautami" pitchFamily="2"/>
            </a:endParaRPr>
          </a:p>
        </p:txBody>
      </p:sp>
      <p:sp>
        <p:nvSpPr>
          <p:cNvPr id="5" name="Загнутый угол 4"/>
          <p:cNvSpPr/>
          <p:nvPr/>
        </p:nvSpPr>
        <p:spPr>
          <a:xfrm rot="21422409">
            <a:off x="550917" y="2073032"/>
            <a:ext cx="3475081" cy="3911918"/>
          </a:xfrm>
          <a:prstGeom prst="foldedCorner">
            <a:avLst>
              <a:gd name="adj" fmla="val 21077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Arial" charset="0"/>
                <a:cs typeface="Arial" charset="0"/>
              </a:rPr>
              <a:t>Олекса́ндр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Іва́нович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b="1" dirty="0" err="1" smtClean="0">
                <a:latin typeface="Arial" charset="0"/>
                <a:cs typeface="Arial" charset="0"/>
              </a:rPr>
              <a:t>Канди́ба</a:t>
            </a:r>
            <a:r>
              <a:rPr lang="ru-RU" dirty="0" smtClean="0">
                <a:latin typeface="Arial" charset="0"/>
                <a:cs typeface="Arial" charset="0"/>
              </a:rPr>
              <a:t> (*23 листопада (5 </a:t>
            </a:r>
            <a:r>
              <a:rPr lang="ru-RU" dirty="0" err="1" smtClean="0">
                <a:latin typeface="Arial" charset="0"/>
                <a:cs typeface="Arial" charset="0"/>
              </a:rPr>
              <a:t>грудня</a:t>
            </a:r>
            <a:r>
              <a:rPr lang="ru-RU" dirty="0" smtClean="0">
                <a:latin typeface="Arial" charset="0"/>
                <a:cs typeface="Arial" charset="0"/>
              </a:rPr>
              <a:t>) 1878, </a:t>
            </a:r>
            <a:r>
              <a:rPr lang="ru-RU" dirty="0" err="1" smtClean="0">
                <a:latin typeface="Arial" charset="0"/>
                <a:cs typeface="Arial" charset="0"/>
              </a:rPr>
              <a:t>Крига</a:t>
            </a:r>
            <a:r>
              <a:rPr lang="ru-RU" dirty="0" smtClean="0">
                <a:latin typeface="Arial" charset="0"/>
                <a:cs typeface="Arial" charset="0"/>
              </a:rPr>
              <a:t>, </a:t>
            </a:r>
            <a:r>
              <a:rPr lang="ru-RU" dirty="0" err="1" smtClean="0">
                <a:latin typeface="Arial" charset="0"/>
                <a:cs typeface="Arial" charset="0"/>
              </a:rPr>
              <a:t>Сумщина</a:t>
            </a:r>
            <a:r>
              <a:rPr lang="ru-RU" dirty="0" smtClean="0">
                <a:latin typeface="Arial" charset="0"/>
                <a:cs typeface="Arial" charset="0"/>
              </a:rPr>
              <a:t> — †22 </a:t>
            </a:r>
            <a:r>
              <a:rPr lang="ru-RU" dirty="0" err="1" smtClean="0">
                <a:latin typeface="Arial" charset="0"/>
                <a:cs typeface="Arial" charset="0"/>
              </a:rPr>
              <a:t>липня</a:t>
            </a:r>
            <a:r>
              <a:rPr lang="ru-RU" dirty="0" smtClean="0">
                <a:latin typeface="Arial" charset="0"/>
                <a:cs typeface="Arial" charset="0"/>
              </a:rPr>
              <a:t> 1944, </a:t>
            </a:r>
            <a:r>
              <a:rPr lang="ru-RU" dirty="0" err="1" smtClean="0">
                <a:latin typeface="Arial" charset="0"/>
                <a:cs typeface="Arial" charset="0"/>
              </a:rPr>
              <a:t>Прага,Чехія</a:t>
            </a:r>
            <a:r>
              <a:rPr lang="ru-RU" dirty="0" smtClean="0">
                <a:latin typeface="Arial" charset="0"/>
                <a:cs typeface="Arial" charset="0"/>
              </a:rPr>
              <a:t>) — </a:t>
            </a:r>
            <a:r>
              <a:rPr lang="ru-RU" dirty="0" err="1" smtClean="0">
                <a:latin typeface="Arial" charset="0"/>
                <a:cs typeface="Arial" charset="0"/>
              </a:rPr>
              <a:t>український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письменник</a:t>
            </a:r>
            <a:r>
              <a:rPr lang="ru-RU" dirty="0" smtClean="0">
                <a:latin typeface="Arial" charset="0"/>
                <a:cs typeface="Arial" charset="0"/>
              </a:rPr>
              <a:t>, поет, драматург, </a:t>
            </a:r>
            <a:r>
              <a:rPr lang="ru-RU" dirty="0" err="1" smtClean="0">
                <a:latin typeface="Arial" charset="0"/>
                <a:cs typeface="Arial" charset="0"/>
              </a:rPr>
              <a:t>представник</a:t>
            </a:r>
            <a:r>
              <a:rPr lang="ru-RU" dirty="0" smtClean="0">
                <a:latin typeface="Arial" charset="0"/>
                <a:cs typeface="Arial" charset="0"/>
              </a:rPr>
              <a:t> </a:t>
            </a:r>
            <a:r>
              <a:rPr lang="ru-RU" dirty="0" err="1" smtClean="0">
                <a:latin typeface="Arial" charset="0"/>
                <a:cs typeface="Arial" charset="0"/>
              </a:rPr>
              <a:t>символізму</a:t>
            </a:r>
            <a:r>
              <a:rPr lang="ru-RU" dirty="0" smtClean="0">
                <a:latin typeface="Arial" charset="0"/>
                <a:cs typeface="Arial" charset="0"/>
              </a:rPr>
              <a:t>.  </a:t>
            </a:r>
            <a:r>
              <a:rPr lang="ru-RU" dirty="0" err="1" smtClean="0">
                <a:latin typeface="Arial" charset="0"/>
                <a:cs typeface="Arial" charset="0"/>
              </a:rPr>
              <a:t>Свої</a:t>
            </a:r>
            <a:r>
              <a:rPr lang="ru-RU" dirty="0" smtClean="0">
                <a:latin typeface="Arial" charset="0"/>
                <a:cs typeface="Arial" charset="0"/>
              </a:rPr>
              <a:t> твори </a:t>
            </a:r>
            <a:r>
              <a:rPr lang="ru-RU" dirty="0" err="1" smtClean="0">
                <a:latin typeface="Arial" charset="0"/>
                <a:cs typeface="Arial" charset="0"/>
              </a:rPr>
              <a:t>публікував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під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псевдонімом</a:t>
            </a:r>
            <a:r>
              <a:rPr lang="ru-RU" dirty="0" smtClean="0">
                <a:latin typeface="Arial" charset="0"/>
                <a:cs typeface="Arial" charset="0"/>
              </a:rPr>
              <a:t> </a:t>
            </a:r>
            <a:r>
              <a:rPr lang="ru-RU" b="1" dirty="0" err="1" smtClean="0">
                <a:latin typeface="Arial" charset="0"/>
                <a:cs typeface="Arial" charset="0"/>
              </a:rPr>
              <a:t>Олександр</a:t>
            </a:r>
            <a:r>
              <a:rPr lang="ru-RU" b="1" dirty="0" smtClean="0">
                <a:latin typeface="Arial" charset="0"/>
                <a:cs typeface="Arial" charset="0"/>
              </a:rPr>
              <a:t> Олесь</a:t>
            </a:r>
            <a:r>
              <a:rPr lang="ru-RU" dirty="0" smtClean="0">
                <a:latin typeface="Arial" charset="0"/>
                <a:cs typeface="Arial" charset="0"/>
              </a:rPr>
              <a:t>.</a:t>
            </a:r>
            <a:r>
              <a:rPr lang="ru-RU" sz="1600" dirty="0" smtClean="0">
                <a:latin typeface="Arial" charset="0"/>
              </a:rPr>
              <a:t> </a:t>
            </a:r>
            <a:endParaRPr lang="ru-RU" sz="4000" dirty="0" smtClean="0">
              <a:latin typeface="Arial" charset="0"/>
            </a:endParaRPr>
          </a:p>
        </p:txBody>
      </p:sp>
      <p:pic>
        <p:nvPicPr>
          <p:cNvPr id="1028" name="Picture 4" descr="Файл:Олександр Олес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48437">
            <a:off x="5143500" y="1714488"/>
            <a:ext cx="4098733" cy="316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35" y="214291"/>
            <a:ext cx="964413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Народився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Олександр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Олесь 5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грудня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1878 року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Сумщині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 м.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Крига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тепер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Білопілля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доброго, славного 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чумацького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хліборобського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35" y="1071546"/>
            <a:ext cx="9644130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чарівної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степової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материнського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співучого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голосу,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захоплюючих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дідусевих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розповідей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козацькі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вогненних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великого Кобзаря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початок задушевна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лірика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О. Олеся.       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одинадцять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залишившись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без батька,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хлопець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усвідомлює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відповідальність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долю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членів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сім’ї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залишилась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трьома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дітьми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35" y="3071810"/>
            <a:ext cx="964413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О. Олесь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найголовнішому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умінню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обдаруванням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любов’ю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дала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майбутній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письменник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дістав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Білопільській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чотирирічній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хліборобській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м.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Деркачі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Харківщині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35" y="4857760"/>
            <a:ext cx="9483395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Хлопчик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здібним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закоханим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красу,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Шевченкове слово.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1903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О. Олесь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закінчує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Харківський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ветеринарний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інститут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наполегливо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самоосвітою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самотужки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польську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сербську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болгарську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знайомиться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67" y="285729"/>
            <a:ext cx="9804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перебування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посаді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статиста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Слов’янську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О.Олесь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познайомився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Антонівною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Свадковською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Вона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слухачкою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Бестужевських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курсів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Згодом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одружилися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2538" y="2000240"/>
            <a:ext cx="289323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Народився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Олег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Кандиба-Ольжич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липня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1907 року. 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 descr="img_2167_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984" y="1643050"/>
            <a:ext cx="6086475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0190" y="4143380"/>
            <a:ext cx="530427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Ольжич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займався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археологією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Але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настільки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глибоко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пізнав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древню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приводу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будь-якого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"черепка"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експромтом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проголосити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трактат. 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Загинув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фашиському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концтаборі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1944 року.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5" descr="olzh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803" y="3286124"/>
            <a:ext cx="3214710" cy="3175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9965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Ті</a:t>
            </a:r>
            <a:r>
              <a:rPr lang="ru-RU" sz="2000" dirty="0" smtClean="0"/>
              <a:t>, </a:t>
            </a:r>
            <a:r>
              <a:rPr lang="ru-RU" sz="2000" dirty="0" err="1" smtClean="0"/>
              <a:t>хто</a:t>
            </a:r>
            <a:r>
              <a:rPr lang="ru-RU" sz="2000" dirty="0" smtClean="0"/>
              <a:t> знав Олеся, </a:t>
            </a:r>
            <a:r>
              <a:rPr lang="ru-RU" sz="2000" dirty="0" err="1" smtClean="0"/>
              <a:t>малюють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широкоплечим, </a:t>
            </a:r>
            <a:r>
              <a:rPr lang="ru-RU" sz="2000" dirty="0" err="1" smtClean="0"/>
              <a:t>буйночубим</a:t>
            </a:r>
            <a:r>
              <a:rPr lang="ru-RU" sz="2000" dirty="0" smtClean="0"/>
              <a:t>, </a:t>
            </a:r>
            <a:r>
              <a:rPr lang="ru-RU" sz="2000" dirty="0" err="1" smtClean="0"/>
              <a:t>обважнілим</a:t>
            </a:r>
            <a:r>
              <a:rPr lang="ru-RU" sz="2000" dirty="0" smtClean="0"/>
              <a:t>, </a:t>
            </a:r>
            <a:r>
              <a:rPr lang="ru-RU" sz="2000" dirty="0" err="1" smtClean="0"/>
              <a:t>хоч</a:t>
            </a:r>
            <a:r>
              <a:rPr lang="ru-RU" sz="2000" dirty="0" smtClean="0"/>
              <a:t> у </a:t>
            </a:r>
            <a:r>
              <a:rPr lang="ru-RU" sz="2000" dirty="0" err="1" smtClean="0"/>
              <a:t>розмові</a:t>
            </a:r>
            <a:r>
              <a:rPr lang="ru-RU" sz="2000" dirty="0" smtClean="0"/>
              <a:t> любив </a:t>
            </a:r>
            <a:r>
              <a:rPr lang="ru-RU" sz="2000" dirty="0" err="1" smtClean="0"/>
              <a:t>жартувати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статним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поважним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3642" y="5072075"/>
            <a:ext cx="8920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Поет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вірним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сином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жив нею, писав про </a:t>
            </a:r>
            <a:r>
              <a:rPr lang="ru-RU" sz="2000" dirty="0" err="1" smtClean="0"/>
              <a:t>неї</a:t>
            </a:r>
            <a:r>
              <a:rPr lang="ru-RU" sz="2000" dirty="0" smtClean="0"/>
              <a:t>, </a:t>
            </a:r>
            <a:r>
              <a:rPr lang="ru-RU" sz="2000" dirty="0" err="1" smtClean="0"/>
              <a:t>беріг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, як </a:t>
            </a:r>
            <a:r>
              <a:rPr lang="ru-RU" sz="2000" dirty="0" err="1" smtClean="0"/>
              <a:t>святиню</a:t>
            </a:r>
            <a:r>
              <a:rPr lang="ru-RU" sz="2000" dirty="0" smtClean="0"/>
              <a:t>. О. Олеся </a:t>
            </a:r>
            <a:r>
              <a:rPr lang="ru-RU" sz="2000" dirty="0" err="1" smtClean="0"/>
              <a:t>цікавила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захоплювала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поезія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народів</a:t>
            </a:r>
            <a:r>
              <a:rPr lang="ru-RU" sz="2000" dirty="0" smtClean="0"/>
              <a:t> — </a:t>
            </a:r>
            <a:r>
              <a:rPr lang="ru-RU" sz="2000" dirty="0" err="1" smtClean="0"/>
              <a:t>англійського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французького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болгарського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польського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білоруського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грузинського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8434" name="Picture 2" descr="http://upload.wikimedia.org/wikipedia/commons/6/6e/Oles_Oleksan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803" y="1530820"/>
            <a:ext cx="2812871" cy="3031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www.poetryclub.com.ua/upload/metrs/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16" y="1500174"/>
            <a:ext cx="2250297" cy="3128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http://www.day.kiev.ua/sites/default/files/main/openpublish_article/20081206/4223-6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2694" y="1587305"/>
            <a:ext cx="2491400" cy="3056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803" y="285728"/>
            <a:ext cx="6509788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У </a:t>
            </a:r>
            <a:r>
              <a:rPr lang="ru-RU" sz="2000" dirty="0" smtClean="0"/>
              <a:t>лютому 1919 року О. Олесь, </a:t>
            </a:r>
            <a:r>
              <a:rPr lang="ru-RU" sz="2000" dirty="0" err="1" smtClean="0"/>
              <a:t>виїхавши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дипломатичним</a:t>
            </a:r>
            <a:r>
              <a:rPr lang="ru-RU" sz="2000" dirty="0" smtClean="0"/>
              <a:t> паспортом до </a:t>
            </a:r>
            <a:r>
              <a:rPr lang="ru-RU" sz="2000" dirty="0" err="1" smtClean="0"/>
              <a:t>Угорщини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залишається</a:t>
            </a:r>
            <a:r>
              <a:rPr lang="ru-RU" sz="2000" dirty="0" smtClean="0"/>
              <a:t> за кордоном </a:t>
            </a:r>
            <a:r>
              <a:rPr lang="ru-RU" sz="2000" dirty="0" err="1" smtClean="0"/>
              <a:t>назавжди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    Та </a:t>
            </a:r>
            <a:r>
              <a:rPr lang="ru-RU" sz="2000" dirty="0" err="1" smtClean="0"/>
              <a:t>кожна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пов’язана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Україною</a:t>
            </a:r>
            <a:r>
              <a:rPr lang="ru-RU" sz="2000" dirty="0" smtClean="0"/>
              <a:t>. Журба за </a:t>
            </a:r>
            <a:r>
              <a:rPr lang="ru-RU" sz="2000" dirty="0" err="1" smtClean="0"/>
              <a:t>залишеною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Вітчизною</a:t>
            </a:r>
            <a:r>
              <a:rPr lang="ru-RU" sz="2000" dirty="0" smtClean="0"/>
              <a:t> пекла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душу.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09158" y="2413339"/>
            <a:ext cx="594721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Дружина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кохала</a:t>
            </a:r>
            <a:r>
              <a:rPr lang="ru-RU" sz="2000" dirty="0" smtClean="0"/>
              <a:t> О.Олеся </a:t>
            </a:r>
          </a:p>
          <a:p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вірною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.  </a:t>
            </a:r>
          </a:p>
          <a:p>
            <a:r>
              <a:rPr lang="ru-RU" sz="2000" dirty="0" smtClean="0"/>
              <a:t>       Але музою Олеся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словачка </a:t>
            </a:r>
            <a:r>
              <a:rPr lang="ru-RU" sz="2000" dirty="0" err="1" smtClean="0"/>
              <a:t>Марія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Фабіанова</a:t>
            </a:r>
            <a:r>
              <a:rPr lang="ru-RU" sz="2000" dirty="0" smtClean="0"/>
              <a:t>, яка за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кошт </a:t>
            </a:r>
            <a:r>
              <a:rPr lang="ru-RU" sz="2000" dirty="0" err="1" smtClean="0"/>
              <a:t>лікувала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наглядала</a:t>
            </a:r>
            <a:r>
              <a:rPr lang="ru-RU" sz="2000" dirty="0" smtClean="0"/>
              <a:t> за ним. Вона народила Олесю, </a:t>
            </a:r>
            <a:r>
              <a:rPr lang="ru-RU" sz="2000" dirty="0" err="1" smtClean="0"/>
              <a:t>сина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Олександра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став </a:t>
            </a:r>
            <a:r>
              <a:rPr lang="ru-RU" sz="2000" dirty="0" err="1" smtClean="0"/>
              <a:t>вчителем-поетом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по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проживає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Празі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0190" y="4786322"/>
            <a:ext cx="538460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dirty="0" err="1" smtClean="0"/>
              <a:t>Відходив</a:t>
            </a:r>
            <a:r>
              <a:rPr lang="ru-RU" sz="2000" dirty="0" smtClean="0"/>
              <a:t> у </a:t>
            </a:r>
            <a:r>
              <a:rPr lang="ru-RU" sz="2000" dirty="0" err="1" smtClean="0"/>
              <a:t>небуття</a:t>
            </a:r>
            <a:r>
              <a:rPr lang="ru-RU" sz="2000" dirty="0" smtClean="0"/>
              <a:t> поет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самітнім</a:t>
            </a:r>
            <a:r>
              <a:rPr lang="ru-RU" sz="2000" dirty="0" smtClean="0"/>
              <a:t>,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доглядом </a:t>
            </a:r>
            <a:r>
              <a:rPr lang="ru-RU" sz="2000" dirty="0" err="1" smtClean="0"/>
              <a:t>самовідданої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дружини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безмежно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закоханої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поета</a:t>
            </a:r>
            <a:r>
              <a:rPr lang="ru-RU" sz="2000" dirty="0" smtClean="0"/>
              <a:t> словачки </a:t>
            </a:r>
            <a:r>
              <a:rPr lang="ru-RU" sz="2000" dirty="0" err="1" smtClean="0"/>
              <a:t>Марії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Фабіанової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</a:t>
            </a:r>
            <a:r>
              <a:rPr lang="ru-RU" sz="2000" dirty="0" err="1" smtClean="0"/>
              <a:t>Звістка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трагічну</a:t>
            </a:r>
            <a:r>
              <a:rPr lang="ru-RU" sz="2000" dirty="0" smtClean="0"/>
              <a:t> смерть </a:t>
            </a:r>
            <a:r>
              <a:rPr lang="ru-RU" sz="2000" dirty="0" err="1" smtClean="0"/>
              <a:t>сина</a:t>
            </a:r>
            <a:r>
              <a:rPr lang="ru-RU" sz="2000" dirty="0" smtClean="0"/>
              <a:t> Олега добила </a:t>
            </a:r>
            <a:r>
              <a:rPr lang="ru-RU" sz="2000" dirty="0" err="1" smtClean="0"/>
              <a:t>хворе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серце</a:t>
            </a:r>
            <a:r>
              <a:rPr lang="ru-RU" sz="2000" dirty="0" smtClean="0"/>
              <a:t> Олеся.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009" y="571481"/>
            <a:ext cx="8358246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Помер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Олександр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Олесь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22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липня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1944 року в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Парижі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де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поховали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Ольшанському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цвинтарі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4" descr="24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274" y="2071678"/>
            <a:ext cx="3764585" cy="374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000769"/>
            <a:ext cx="51435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Успенський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собор 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Ольшанському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цвинтері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0" descr="i?id=112404285-1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88281" y="2143116"/>
            <a:ext cx="3128963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027546" y="6072206"/>
            <a:ext cx="2984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Олеся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41102" y="857251"/>
            <a:ext cx="981372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Навчався в рідному містечку Білопілля у чотирирічній школі. </a:t>
            </a:r>
            <a:endParaRPr lang="ru-RU" sz="2200" b="1" dirty="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uk-UA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1893 р. </a:t>
            </a:r>
            <a:r>
              <a:rPr lang="uk-UA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uk-UA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почав навчатися в </a:t>
            </a:r>
            <a:r>
              <a:rPr lang="uk-UA" sz="2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Дергачівській</a:t>
            </a:r>
            <a:r>
              <a:rPr lang="uk-UA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2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землеробній</a:t>
            </a:r>
            <a:r>
              <a:rPr lang="uk-UA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школі на Харківщині.</a:t>
            </a:r>
            <a:endParaRPr lang="ru-RU" sz="2200" b="1" dirty="0">
              <a:cs typeface="Arial" charset="0"/>
            </a:endParaRPr>
          </a:p>
          <a:p>
            <a:pPr algn="just" eaLnBrk="0" hangingPunct="0"/>
            <a:r>
              <a:rPr lang="uk-UA" sz="2200" b="1" dirty="0">
                <a:latin typeface="Times New Roman" pitchFamily="18" charset="0"/>
              </a:rPr>
              <a:t>1903 р. </a:t>
            </a:r>
            <a:r>
              <a:rPr lang="uk-UA" sz="2200" b="1" dirty="0">
                <a:latin typeface="Calibri" pitchFamily="34" charset="0"/>
              </a:rPr>
              <a:t>–</a:t>
            </a:r>
            <a:r>
              <a:rPr lang="uk-UA" sz="2200" b="1" dirty="0">
                <a:latin typeface="Times New Roman" pitchFamily="18" charset="0"/>
              </a:rPr>
              <a:t> став студентом Харківського ветеринарного інституту, наполегливо займається самоосвітою.</a:t>
            </a:r>
            <a:endParaRPr lang="ru-RU" sz="2200" b="1" dirty="0">
              <a:cs typeface="Arial" charset="0"/>
            </a:endParaRPr>
          </a:p>
          <a:p>
            <a:pPr algn="just" eaLnBrk="0" hangingPunct="0"/>
            <a:r>
              <a:rPr lang="uk-UA" sz="2200" b="1" dirty="0">
                <a:latin typeface="Times New Roman" pitchFamily="18" charset="0"/>
              </a:rPr>
              <a:t>Самотужки вивчає польську, </a:t>
            </a:r>
            <a:endParaRPr lang="uk-UA" sz="2200" b="1" dirty="0" smtClean="0">
              <a:latin typeface="Times New Roman" pitchFamily="18" charset="0"/>
            </a:endParaRPr>
          </a:p>
          <a:p>
            <a:pPr algn="just" eaLnBrk="0" hangingPunct="0"/>
            <a:r>
              <a:rPr lang="uk-UA" sz="2200" b="1" dirty="0" smtClean="0">
                <a:latin typeface="Times New Roman" pitchFamily="18" charset="0"/>
              </a:rPr>
              <a:t>сербську </a:t>
            </a:r>
            <a:r>
              <a:rPr lang="uk-UA" sz="2200" b="1" dirty="0">
                <a:latin typeface="Times New Roman" pitchFamily="18" charset="0"/>
              </a:rPr>
              <a:t>і болгарську мови</a:t>
            </a:r>
            <a:r>
              <a:rPr lang="uk-UA" sz="2200" b="1" dirty="0" smtClean="0">
                <a:latin typeface="Times New Roman" pitchFamily="18" charset="0"/>
              </a:rPr>
              <a:t>, </a:t>
            </a:r>
          </a:p>
          <a:p>
            <a:pPr algn="just" eaLnBrk="0" hangingPunct="0"/>
            <a:r>
              <a:rPr lang="uk-UA" sz="2200" b="1" dirty="0" smtClean="0">
                <a:latin typeface="Times New Roman" pitchFamily="18" charset="0"/>
              </a:rPr>
              <a:t>знайомиться </a:t>
            </a:r>
            <a:r>
              <a:rPr lang="uk-UA" sz="2200" b="1" dirty="0">
                <a:latin typeface="Times New Roman" pitchFamily="18" charset="0"/>
              </a:rPr>
              <a:t>зі світовою </a:t>
            </a:r>
            <a:endParaRPr lang="uk-UA" sz="2200" b="1" dirty="0" smtClean="0">
              <a:latin typeface="Times New Roman" pitchFamily="18" charset="0"/>
            </a:endParaRPr>
          </a:p>
          <a:p>
            <a:pPr algn="just" eaLnBrk="0" hangingPunct="0"/>
            <a:r>
              <a:rPr lang="uk-UA" sz="2200" b="1" dirty="0" smtClean="0">
                <a:latin typeface="Times New Roman" pitchFamily="18" charset="0"/>
              </a:rPr>
              <a:t>літературою</a:t>
            </a:r>
            <a:r>
              <a:rPr lang="uk-UA" sz="2200" b="1" dirty="0">
                <a:latin typeface="Times New Roman" pitchFamily="18" charset="0"/>
              </a:rPr>
              <a:t>.</a:t>
            </a:r>
            <a:endParaRPr lang="uk-UA" sz="2200" b="1" dirty="0"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36" y="214291"/>
            <a:ext cx="1589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компьютер\Desktop\Олексндр Олесь\олесь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1294" y="2786058"/>
            <a:ext cx="5063168" cy="3315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Яркая">
  <a:themeElements>
    <a:clrScheme name="Другая 11">
      <a:dk1>
        <a:sysClr val="windowText" lastClr="000000"/>
      </a:dk1>
      <a:lt1>
        <a:sysClr val="window" lastClr="FFFFFF"/>
      </a:lt1>
      <a:dk2>
        <a:srgbClr val="696464"/>
      </a:dk2>
      <a:lt2>
        <a:srgbClr val="FFD147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Другая 10">
      <a:dk1>
        <a:sysClr val="windowText" lastClr="000000"/>
      </a:dk1>
      <a:lt1>
        <a:srgbClr val="FFD147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523</Words>
  <Application>Microsoft Office PowerPoint</Application>
  <PresentationFormat>Слайд 35 мм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Яркая</vt:lpstr>
      <vt:lpstr>Метро</vt:lpstr>
      <vt:lpstr>Городская</vt:lpstr>
      <vt:lpstr>Поток</vt:lpstr>
      <vt:lpstr>Официальная</vt:lpstr>
      <vt:lpstr>Бумажная</vt:lpstr>
      <vt:lpstr>Олександр Олесь (1878 – 1944 р.)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Олесь (1878 – 1944 р.)</dc:title>
  <dc:creator>user</dc:creator>
  <cp:lastModifiedBy>Пользователь Windows</cp:lastModifiedBy>
  <cp:revision>6</cp:revision>
  <cp:lastPrinted>2014-04-24T19:24:01Z</cp:lastPrinted>
  <dcterms:modified xsi:type="dcterms:W3CDTF">2014-04-24T19:34:03Z</dcterms:modified>
</cp:coreProperties>
</file>