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D3EBF-96BB-4D5D-8A40-9FB1292B8EF5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60A9DD-B3BD-4B26-893A-5280A1C96C4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6" y="328498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…Я в серці маю те, що не вмирає…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5441" y="1340768"/>
            <a:ext cx="461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Леся </a:t>
            </a:r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76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64" y="116632"/>
            <a:ext cx="6114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Леся </a:t>
            </a:r>
            <a:r>
              <a:rPr lang="ru-RU" sz="2400" dirty="0" err="1"/>
              <a:t>Українка</a:t>
            </a:r>
            <a:r>
              <a:rPr lang="ru-RU" sz="2400" dirty="0"/>
              <a:t> по </a:t>
            </a:r>
            <a:r>
              <a:rPr lang="ru-RU" sz="2400" dirty="0" err="1"/>
              <a:t>природі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скромною </a:t>
            </a:r>
            <a:r>
              <a:rPr lang="ru-RU" sz="2400" dirty="0" err="1"/>
              <a:t>людиною</a:t>
            </a:r>
            <a:r>
              <a:rPr lang="ru-RU" sz="2400" dirty="0"/>
              <a:t> і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ліричні</a:t>
            </a:r>
            <a:r>
              <a:rPr lang="ru-RU" sz="2400" dirty="0"/>
              <a:t> </a:t>
            </a:r>
            <a:r>
              <a:rPr lang="ru-RU" sz="2400" dirty="0" err="1"/>
              <a:t>вірші</a:t>
            </a:r>
            <a:r>
              <a:rPr lang="ru-RU" sz="2400" dirty="0"/>
              <a:t> для </a:t>
            </a:r>
            <a:r>
              <a:rPr lang="ru-RU" sz="2400" dirty="0" err="1"/>
              <a:t>публікацій</a:t>
            </a:r>
            <a:r>
              <a:rPr lang="ru-RU" sz="2400" dirty="0"/>
              <a:t> </a:t>
            </a:r>
            <a:r>
              <a:rPr lang="ru-RU" sz="2400" dirty="0" err="1"/>
              <a:t>відбирала</a:t>
            </a:r>
            <a:r>
              <a:rPr lang="ru-RU" sz="2400" dirty="0"/>
              <a:t> особливо </a:t>
            </a:r>
            <a:r>
              <a:rPr lang="ru-RU" sz="2400" dirty="0" err="1"/>
              <a:t>ретельно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з </a:t>
            </a:r>
            <a:r>
              <a:rPr lang="ru-RU" sz="2400" dirty="0" err="1"/>
              <a:t>написаного</a:t>
            </a:r>
            <a:r>
              <a:rPr lang="ru-RU" sz="2400" dirty="0"/>
              <a:t> за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так і не </a:t>
            </a:r>
            <a:r>
              <a:rPr lang="ru-RU" sz="2400" dirty="0" err="1"/>
              <a:t>побачило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, а </a:t>
            </a:r>
            <a:r>
              <a:rPr lang="ru-RU" sz="2400" dirty="0" err="1"/>
              <a:t>академічні</a:t>
            </a:r>
            <a:r>
              <a:rPr lang="ru-RU" sz="2400" dirty="0"/>
              <a:t> </a:t>
            </a:r>
            <a:r>
              <a:rPr lang="ru-RU" sz="2400" dirty="0" err="1"/>
              <a:t>видання</a:t>
            </a:r>
            <a:r>
              <a:rPr lang="ru-RU" sz="2400" dirty="0"/>
              <a:t> 60 -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двадцятого</a:t>
            </a:r>
            <a:r>
              <a:rPr lang="ru-RU" sz="2400" dirty="0"/>
              <a:t> </a:t>
            </a:r>
            <a:r>
              <a:rPr lang="ru-RU" sz="2400" dirty="0" err="1"/>
              <a:t>сторіччя</a:t>
            </a:r>
            <a:r>
              <a:rPr lang="ru-RU" sz="2400" dirty="0"/>
              <a:t> давно </a:t>
            </a:r>
            <a:r>
              <a:rPr lang="ru-RU" sz="2400" dirty="0" err="1"/>
              <a:t>позабуті</a:t>
            </a:r>
            <a:r>
              <a:rPr lang="ru-RU" sz="2400" dirty="0"/>
              <a:t>: Лише в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чудових</a:t>
            </a:r>
            <a:r>
              <a:rPr lang="ru-RU" sz="2400" dirty="0"/>
              <a:t> драмах і поемах ми </a:t>
            </a:r>
            <a:r>
              <a:rPr lang="ru-RU" sz="2400" dirty="0" err="1"/>
              <a:t>бачимо</a:t>
            </a:r>
            <a:r>
              <a:rPr lang="ru-RU" sz="2400" dirty="0"/>
              <a:t> </a:t>
            </a:r>
            <a:r>
              <a:rPr lang="ru-RU" sz="2400" dirty="0" err="1"/>
              <a:t>найяскравіші</a:t>
            </a:r>
            <a:r>
              <a:rPr lang="ru-RU" sz="2400" dirty="0"/>
              <a:t> </a:t>
            </a:r>
            <a:r>
              <a:rPr lang="ru-RU" sz="2400" dirty="0" err="1"/>
              <a:t>відблиски</a:t>
            </a:r>
            <a:r>
              <a:rPr lang="ru-RU" sz="2400" dirty="0"/>
              <a:t> - </a:t>
            </a:r>
            <a:r>
              <a:rPr lang="ru-RU" sz="2400" dirty="0" err="1"/>
              <a:t>відгоміння</a:t>
            </a:r>
            <a:r>
              <a:rPr lang="ru-RU" sz="2400" dirty="0"/>
              <a:t> </a:t>
            </a:r>
            <a:r>
              <a:rPr lang="ru-RU" sz="2400" dirty="0" err="1"/>
              <a:t>жагучої</a:t>
            </a:r>
            <a:r>
              <a:rPr lang="ru-RU" sz="2400" dirty="0"/>
              <a:t>, </a:t>
            </a:r>
            <a:r>
              <a:rPr lang="ru-RU" sz="2400" dirty="0" err="1"/>
              <a:t>поетичної</a:t>
            </a:r>
            <a:r>
              <a:rPr lang="ru-RU" sz="2400" dirty="0"/>
              <a:t> </a:t>
            </a:r>
            <a:r>
              <a:rPr lang="ru-RU" sz="2400" dirty="0" err="1"/>
              <a:t>натури</a:t>
            </a:r>
            <a:r>
              <a:rPr lang="ru-RU" sz="2400" dirty="0"/>
              <a:t>, </a:t>
            </a:r>
            <a:r>
              <a:rPr lang="ru-RU" sz="2400" dirty="0" err="1"/>
              <a:t>здатної</a:t>
            </a:r>
            <a:r>
              <a:rPr lang="ru-RU" sz="2400" dirty="0"/>
              <a:t> на </a:t>
            </a:r>
            <a:r>
              <a:rPr lang="ru-RU" sz="2400" dirty="0" err="1"/>
              <a:t>глибоке</a:t>
            </a:r>
            <a:r>
              <a:rPr lang="ru-RU" sz="2400" dirty="0"/>
              <a:t>, </a:t>
            </a:r>
            <a:r>
              <a:rPr lang="ru-RU" sz="2400" dirty="0" err="1"/>
              <a:t>самовіддане</a:t>
            </a:r>
            <a:r>
              <a:rPr lang="ru-RU" sz="2400" dirty="0"/>
              <a:t> </a:t>
            </a:r>
            <a:r>
              <a:rPr lang="ru-RU" sz="2400" dirty="0" err="1" smtClean="0"/>
              <a:t>почуття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10426" y="342900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Когда умру, на свете запылают</a:t>
            </a:r>
          </a:p>
          <a:p>
            <a:r>
              <a:rPr lang="ru-RU" sz="2400" dirty="0"/>
              <a:t>Слова, согретые моим огнем.</a:t>
            </a:r>
          </a:p>
          <a:p>
            <a:r>
              <a:rPr lang="ru-RU" sz="2400" dirty="0"/>
              <a:t>И пламень, в них сокрытый, засияет</a:t>
            </a:r>
          </a:p>
          <a:p>
            <a:r>
              <a:rPr lang="ru-RU" sz="2400" dirty="0" err="1"/>
              <a:t>Заженный</a:t>
            </a:r>
            <a:r>
              <a:rPr lang="ru-RU" sz="2400" dirty="0"/>
              <a:t> в ночь, гореть он будет днем...</a:t>
            </a:r>
          </a:p>
          <a:p>
            <a:endParaRPr lang="ru-RU" dirty="0"/>
          </a:p>
        </p:txBody>
      </p:sp>
      <p:pic>
        <p:nvPicPr>
          <p:cNvPr id="3074" name="Picture 2" descr="http://www.ukrlit.vn.ua/biography/ukra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02284"/>
            <a:ext cx="2088232" cy="29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sivlibrary.if.ua/wp-content/uploads/2011/02/lesya-ukrai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33" y="116632"/>
            <a:ext cx="24528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6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641"/>
            <a:ext cx="4584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err="1" smtClean="0"/>
              <a:t>Внутрішнім</a:t>
            </a:r>
            <a:r>
              <a:rPr lang="ru-RU" sz="2400" dirty="0" smtClean="0"/>
              <a:t> </a:t>
            </a:r>
            <a:r>
              <a:rPr lang="ru-RU" sz="2400" dirty="0" err="1"/>
              <a:t>полум'ям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охоплений</a:t>
            </a:r>
            <a:r>
              <a:rPr lang="ru-RU" sz="2400" dirty="0"/>
              <a:t> й один з </a:t>
            </a:r>
            <a:r>
              <a:rPr lang="ru-RU" sz="2400" dirty="0" err="1"/>
              <a:t>найкращих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 - драма </a:t>
            </a:r>
            <a:r>
              <a:rPr lang="ru-RU" sz="2400" dirty="0" err="1"/>
              <a:t>феєрія</a:t>
            </a:r>
            <a:r>
              <a:rPr lang="ru-RU" sz="2400" dirty="0"/>
              <a:t> "</a:t>
            </a:r>
            <a:r>
              <a:rPr lang="ru-RU" sz="2400" dirty="0" err="1"/>
              <a:t>Лісова</a:t>
            </a:r>
            <a:r>
              <a:rPr lang="ru-RU" sz="2400" dirty="0"/>
              <a:t> </a:t>
            </a:r>
            <a:r>
              <a:rPr lang="ru-RU" sz="2400" dirty="0" err="1"/>
              <a:t>пісня</a:t>
            </a:r>
            <a:r>
              <a:rPr lang="ru-RU" sz="2400" dirty="0"/>
              <a:t>" Образ русалки - </a:t>
            </a:r>
            <a:r>
              <a:rPr lang="ru-RU" sz="2400" dirty="0" err="1"/>
              <a:t>дівчини</a:t>
            </a:r>
            <a:r>
              <a:rPr lang="ru-RU" sz="2400" dirty="0"/>
              <a:t> </a:t>
            </a:r>
            <a:r>
              <a:rPr lang="ru-RU" sz="2400" dirty="0" err="1"/>
              <a:t>Мавки</a:t>
            </a:r>
            <a:r>
              <a:rPr lang="ru-RU" sz="2400" dirty="0"/>
              <a:t>, </a:t>
            </a:r>
            <a:r>
              <a:rPr lang="ru-RU" sz="2400" dirty="0" err="1"/>
              <a:t>закоханої</a:t>
            </a:r>
            <a:r>
              <a:rPr lang="ru-RU" sz="2400" dirty="0"/>
              <a:t> в простого </a:t>
            </a:r>
            <a:r>
              <a:rPr lang="ru-RU" sz="2400" dirty="0" err="1"/>
              <a:t>сільського</a:t>
            </a:r>
            <a:r>
              <a:rPr lang="ru-RU" sz="2400" dirty="0"/>
              <a:t> </a:t>
            </a:r>
            <a:r>
              <a:rPr lang="ru-RU" sz="2400" dirty="0" err="1"/>
              <a:t>хлопця</a:t>
            </a:r>
            <a:r>
              <a:rPr lang="ru-RU" sz="2400" dirty="0"/>
              <a:t>,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вона </a:t>
            </a:r>
            <a:r>
              <a:rPr lang="ru-RU" sz="2400" dirty="0" err="1"/>
              <a:t>залишила</a:t>
            </a:r>
            <a:r>
              <a:rPr lang="ru-RU" sz="2400" dirty="0"/>
              <a:t> </a:t>
            </a:r>
            <a:r>
              <a:rPr lang="ru-RU" sz="2400" dirty="0" err="1"/>
              <a:t>озерний</a:t>
            </a:r>
            <a:r>
              <a:rPr lang="ru-RU" sz="2400" dirty="0"/>
              <a:t>, </a:t>
            </a:r>
            <a:r>
              <a:rPr lang="ru-RU" sz="2400" dirty="0" err="1"/>
              <a:t>лісовий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і </a:t>
            </a:r>
            <a:r>
              <a:rPr lang="ru-RU" sz="2400" dirty="0" err="1"/>
              <a:t>прийшла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 до людей, </a:t>
            </a:r>
            <a:r>
              <a:rPr lang="ru-RU" sz="2400" dirty="0" err="1"/>
              <a:t>навіяний</a:t>
            </a:r>
            <a:r>
              <a:rPr lang="ru-RU" sz="2400" dirty="0"/>
              <a:t> </a:t>
            </a:r>
            <a:r>
              <a:rPr lang="ru-RU" sz="2400" dirty="0" err="1"/>
              <a:t>казками</a:t>
            </a:r>
            <a:r>
              <a:rPr lang="ru-RU" sz="2400" dirty="0"/>
              <a:t>, легендами і </a:t>
            </a:r>
            <a:r>
              <a:rPr lang="ru-RU" sz="2400" dirty="0" err="1"/>
              <a:t>повір'ями</a:t>
            </a:r>
            <a:r>
              <a:rPr lang="ru-RU" sz="2400" dirty="0"/>
              <a:t>, </a:t>
            </a:r>
            <a:r>
              <a:rPr lang="ru-RU" sz="2400" dirty="0" err="1"/>
              <a:t>почутими</a:t>
            </a:r>
            <a:r>
              <a:rPr lang="ru-RU" sz="2400" dirty="0"/>
              <a:t> в </a:t>
            </a:r>
            <a:r>
              <a:rPr lang="ru-RU" sz="2400" dirty="0" err="1"/>
              <a:t>дитинстві</a:t>
            </a:r>
            <a:r>
              <a:rPr lang="ru-RU" sz="2400" dirty="0"/>
              <a:t> на </a:t>
            </a:r>
            <a:r>
              <a:rPr lang="ru-RU" sz="2400" dirty="0" err="1" smtClean="0"/>
              <a:t>Волинщині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100" name="Picture 4" descr="http://j.livelib.ru/boocover/1000320438/l/1012/Lesya_Ukrainka__L%D1%96sova_p%D1%96s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24" y="272255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bigmir.net/img/dnevnik/uploads/1509782/84817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24" y="1044946"/>
            <a:ext cx="22082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52639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dirty="0" err="1" smtClean="0"/>
              <a:t>Поетеса</a:t>
            </a:r>
            <a:r>
              <a:rPr lang="ru-RU" sz="2400" dirty="0" smtClean="0"/>
              <a:t> </a:t>
            </a:r>
            <a:r>
              <a:rPr lang="ru-RU" sz="2400" dirty="0"/>
              <a:t>писала </a:t>
            </a:r>
            <a:r>
              <a:rPr lang="ru-RU" sz="2400" dirty="0" err="1"/>
              <a:t>цю</a:t>
            </a:r>
            <a:r>
              <a:rPr lang="ru-RU" sz="2400" dirty="0"/>
              <a:t> поему - драму </a:t>
            </a:r>
            <a:r>
              <a:rPr lang="ru-RU" sz="2400" dirty="0" err="1"/>
              <a:t>днів</a:t>
            </a:r>
            <a:r>
              <a:rPr lang="ru-RU" sz="2400" dirty="0"/>
              <a:t> десять,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відразу</a:t>
            </a:r>
            <a:r>
              <a:rPr lang="ru-RU" sz="2400" dirty="0"/>
              <a:t> </a:t>
            </a:r>
            <a:r>
              <a:rPr lang="ru-RU" sz="2400" dirty="0" err="1"/>
              <a:t>набіло</a:t>
            </a:r>
            <a:r>
              <a:rPr lang="ru-RU" sz="2400" dirty="0"/>
              <a:t>, </a:t>
            </a:r>
            <a:r>
              <a:rPr lang="ru-RU" sz="2400" dirty="0" err="1"/>
              <a:t>немов</a:t>
            </a:r>
            <a:r>
              <a:rPr lang="ru-RU" sz="2400" dirty="0"/>
              <a:t> </a:t>
            </a:r>
            <a:r>
              <a:rPr lang="ru-RU" sz="2400" dirty="0" err="1"/>
              <a:t>виливаючи</a:t>
            </a:r>
            <a:r>
              <a:rPr lang="ru-RU" sz="2400" dirty="0"/>
              <a:t> з себе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і </a:t>
            </a:r>
            <a:r>
              <a:rPr lang="ru-RU" sz="2400" dirty="0" err="1"/>
              <a:t>образів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нагромадився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684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19"/>
            <a:ext cx="60841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У </a:t>
            </a:r>
            <a:r>
              <a:rPr lang="ru-RU" sz="2400" dirty="0" err="1"/>
              <a:t>тридцять</a:t>
            </a:r>
            <a:r>
              <a:rPr lang="ru-RU" sz="2400" dirty="0"/>
              <a:t> </a:t>
            </a:r>
            <a:r>
              <a:rPr lang="ru-RU" sz="2400" dirty="0" err="1"/>
              <a:t>шість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, вона </a:t>
            </a:r>
            <a:r>
              <a:rPr lang="ru-RU" sz="2400" dirty="0" err="1"/>
              <a:t>знову</a:t>
            </a:r>
            <a:r>
              <a:rPr lang="ru-RU" sz="2400" dirty="0"/>
              <a:t> полюбила. Людину,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відповіла</a:t>
            </a:r>
            <a:r>
              <a:rPr lang="ru-RU" sz="2400" dirty="0"/>
              <a:t> не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щирою</a:t>
            </a:r>
            <a:r>
              <a:rPr lang="ru-RU" sz="2400" dirty="0"/>
              <a:t> і </a:t>
            </a:r>
            <a:r>
              <a:rPr lang="ru-RU" sz="2400" dirty="0" err="1"/>
              <a:t>глибокою</a:t>
            </a:r>
            <a:r>
              <a:rPr lang="ru-RU" sz="2400" dirty="0"/>
              <a:t> </a:t>
            </a:r>
            <a:r>
              <a:rPr lang="ru-RU" sz="2400" dirty="0" err="1"/>
              <a:t>прихильністю</a:t>
            </a:r>
            <a:r>
              <a:rPr lang="ru-RU" sz="2400" dirty="0"/>
              <a:t> - Климента </a:t>
            </a:r>
            <a:r>
              <a:rPr lang="ru-RU" sz="2400" dirty="0" err="1"/>
              <a:t>Квітку</a:t>
            </a:r>
            <a:r>
              <a:rPr lang="ru-RU" sz="2400" dirty="0"/>
              <a:t>, ученого </a:t>
            </a:r>
            <a:r>
              <a:rPr lang="ru-RU" sz="2400" dirty="0" err="1"/>
              <a:t>музикознавця</a:t>
            </a:r>
            <a:r>
              <a:rPr lang="ru-RU" sz="2400" dirty="0"/>
              <a:t>-фольклориста, </a:t>
            </a:r>
            <a:r>
              <a:rPr lang="ru-RU" sz="2400" dirty="0" err="1"/>
              <a:t>збирача</a:t>
            </a:r>
            <a:r>
              <a:rPr lang="ru-RU" sz="2400" dirty="0"/>
              <a:t> </a:t>
            </a:r>
            <a:r>
              <a:rPr lang="ru-RU" sz="2400" dirty="0" err="1"/>
              <a:t>народних</a:t>
            </a:r>
            <a:r>
              <a:rPr lang="ru-RU" sz="2400" dirty="0"/>
              <a:t> </a:t>
            </a:r>
            <a:r>
              <a:rPr lang="ru-RU" sz="2400" dirty="0" err="1"/>
              <a:t>переказів</a:t>
            </a:r>
            <a:r>
              <a:rPr lang="ru-RU" sz="2400" dirty="0"/>
              <a:t> і </a:t>
            </a:r>
            <a:r>
              <a:rPr lang="ru-RU" sz="2400" dirty="0" err="1"/>
              <a:t>пісень</a:t>
            </a:r>
            <a:r>
              <a:rPr lang="ru-RU" sz="2400" dirty="0"/>
              <a:t>.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Лесі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люто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усіляких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дочки "з </a:t>
            </a:r>
            <a:r>
              <a:rPr lang="ru-RU" sz="2400" dirty="0" err="1"/>
              <a:t>якимсь</a:t>
            </a:r>
            <a:r>
              <a:rPr lang="ru-RU" sz="2400" dirty="0"/>
              <a:t> </a:t>
            </a:r>
            <a:r>
              <a:rPr lang="ru-RU" sz="2400" dirty="0" err="1"/>
              <a:t>жебраком</a:t>
            </a:r>
            <a:r>
              <a:rPr lang="ru-RU" sz="2400" dirty="0"/>
              <a:t>", як вона </a:t>
            </a:r>
            <a:r>
              <a:rPr lang="ru-RU" sz="2400" dirty="0" err="1"/>
              <a:t>презирливо</a:t>
            </a:r>
            <a:r>
              <a:rPr lang="ru-RU" sz="2400" dirty="0"/>
              <a:t> </a:t>
            </a:r>
            <a:r>
              <a:rPr lang="ru-RU" sz="2400" dirty="0" err="1"/>
              <a:t>називала</a:t>
            </a:r>
            <a:r>
              <a:rPr lang="ru-RU" sz="2400" dirty="0"/>
              <a:t> Климента - </a:t>
            </a:r>
            <a:r>
              <a:rPr lang="ru-RU" sz="2400" dirty="0" err="1"/>
              <a:t>людину</a:t>
            </a:r>
            <a:r>
              <a:rPr lang="ru-RU" sz="2400" dirty="0"/>
              <a:t> </a:t>
            </a:r>
            <a:r>
              <a:rPr lang="ru-RU" sz="2400" dirty="0" err="1"/>
              <a:t>м'яку</a:t>
            </a:r>
            <a:r>
              <a:rPr lang="ru-RU" sz="2400" dirty="0"/>
              <a:t> за характером, </a:t>
            </a:r>
            <a:r>
              <a:rPr lang="ru-RU" sz="2400" dirty="0" err="1"/>
              <a:t>замкнуту</a:t>
            </a:r>
            <a:r>
              <a:rPr lang="ru-RU" sz="2400" dirty="0"/>
              <a:t>, </a:t>
            </a:r>
            <a:r>
              <a:rPr lang="ru-RU" sz="2400" dirty="0" err="1"/>
              <a:t>соромливу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пережила в </a:t>
            </a:r>
            <a:r>
              <a:rPr lang="ru-RU" sz="2400" dirty="0" err="1"/>
              <a:t>дитинстві</a:t>
            </a:r>
            <a:r>
              <a:rPr lang="ru-RU" sz="2400" dirty="0"/>
              <a:t> </a:t>
            </a:r>
            <a:r>
              <a:rPr lang="ru-RU" sz="2400" dirty="0" err="1"/>
              <a:t>глибоку</a:t>
            </a:r>
            <a:r>
              <a:rPr lang="ru-RU" sz="2400" dirty="0"/>
              <a:t> </a:t>
            </a:r>
            <a:r>
              <a:rPr lang="ru-RU" sz="2400" dirty="0" err="1"/>
              <a:t>особисту</a:t>
            </a:r>
            <a:r>
              <a:rPr lang="ru-RU" sz="2400" dirty="0"/>
              <a:t> драму -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ріс</a:t>
            </a:r>
            <a:r>
              <a:rPr lang="ru-RU" sz="2400" dirty="0"/>
              <a:t> у </a:t>
            </a:r>
            <a:r>
              <a:rPr lang="ru-RU" sz="2400" dirty="0" err="1"/>
              <a:t>прийомній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5122" name="Picture 2" descr="http://litopys.net/img/thisday/Fevraly/04-02/kliment%20kvitka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31" y="75885"/>
            <a:ext cx="3124657" cy="45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82851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Але </a:t>
            </a:r>
            <a:r>
              <a:rPr lang="ru-RU" sz="2400" dirty="0" err="1"/>
              <a:t>Квітка</a:t>
            </a:r>
            <a:r>
              <a:rPr lang="ru-RU" sz="2400" dirty="0"/>
              <a:t> так </a:t>
            </a:r>
            <a:r>
              <a:rPr lang="ru-RU" sz="2400" dirty="0" err="1"/>
              <a:t>жагуче</a:t>
            </a:r>
            <a:r>
              <a:rPr lang="ru-RU" sz="2400" dirty="0"/>
              <a:t> </a:t>
            </a:r>
            <a:r>
              <a:rPr lang="ru-RU" sz="2400" dirty="0" err="1"/>
              <a:t>прив'язався</a:t>
            </a:r>
            <a:r>
              <a:rPr lang="ru-RU" sz="2400" dirty="0"/>
              <a:t> до </a:t>
            </a:r>
            <a:r>
              <a:rPr lang="ru-RU" sz="2400" dirty="0" err="1"/>
              <a:t>тоненької</a:t>
            </a:r>
            <a:r>
              <a:rPr lang="ru-RU" sz="2400" dirty="0"/>
              <a:t>, </a:t>
            </a:r>
            <a:r>
              <a:rPr lang="ru-RU" sz="2400" dirty="0" err="1"/>
              <a:t>хворої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 з великими </a:t>
            </a:r>
            <a:r>
              <a:rPr lang="ru-RU" sz="2400" dirty="0" err="1"/>
              <a:t>сумними</a:t>
            </a:r>
            <a:r>
              <a:rPr lang="ru-RU" sz="2400" dirty="0"/>
              <a:t> </a:t>
            </a:r>
            <a:r>
              <a:rPr lang="ru-RU" sz="2400" dirty="0" err="1"/>
              <a:t>очима</a:t>
            </a:r>
            <a:r>
              <a:rPr lang="ru-RU" sz="2400" dirty="0"/>
              <a:t>, яка </a:t>
            </a:r>
            <a:r>
              <a:rPr lang="ru-RU" sz="2400" dirty="0" err="1"/>
              <a:t>розуміє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з </a:t>
            </a:r>
            <a:r>
              <a:rPr lang="ru-RU" sz="2400" dirty="0" err="1"/>
              <a:t>півслова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навідріз</a:t>
            </a:r>
            <a:r>
              <a:rPr lang="ru-RU" sz="2400" dirty="0"/>
              <a:t> </a:t>
            </a:r>
            <a:r>
              <a:rPr lang="ru-RU" sz="2400" dirty="0" err="1"/>
              <a:t>відмовився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залишити</a:t>
            </a:r>
            <a:r>
              <a:rPr lang="ru-RU" sz="2400" dirty="0"/>
              <a:t>! І, </a:t>
            </a:r>
            <a:r>
              <a:rPr lang="ru-RU" sz="2400" dirty="0" err="1"/>
              <a:t>незважаючи</a:t>
            </a:r>
            <a:r>
              <a:rPr lang="ru-RU" sz="2400" dirty="0"/>
              <a:t> на весь </a:t>
            </a:r>
            <a:r>
              <a:rPr lang="ru-RU" sz="2400" dirty="0" err="1"/>
              <a:t>гнів</a:t>
            </a:r>
            <a:r>
              <a:rPr lang="ru-RU" sz="2400" dirty="0"/>
              <a:t> і </a:t>
            </a:r>
            <a:r>
              <a:rPr lang="ru-RU" sz="2400" dirty="0" err="1"/>
              <a:t>похмурі</a:t>
            </a:r>
            <a:r>
              <a:rPr lang="ru-RU" sz="2400" dirty="0"/>
              <a:t> </a:t>
            </a:r>
            <a:r>
              <a:rPr lang="ru-RU" sz="2400" dirty="0" err="1"/>
              <a:t>прогнози</a:t>
            </a:r>
            <a:r>
              <a:rPr lang="ru-RU" sz="2400" dirty="0"/>
              <a:t> </a:t>
            </a:r>
            <a:r>
              <a:rPr lang="ru-RU" sz="2400" dirty="0" err="1"/>
              <a:t>майбутнього</a:t>
            </a:r>
            <a:r>
              <a:rPr lang="ru-RU" sz="2400" dirty="0"/>
              <a:t> </a:t>
            </a:r>
            <a:r>
              <a:rPr lang="ru-RU" sz="2400" dirty="0" err="1"/>
              <a:t>молодих</a:t>
            </a:r>
            <a:r>
              <a:rPr lang="ru-RU" sz="2400" dirty="0"/>
              <a:t>, Ольга </a:t>
            </a:r>
            <a:r>
              <a:rPr lang="ru-RU" sz="2400" dirty="0" err="1"/>
              <a:t>Петрівна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змушена</a:t>
            </a:r>
            <a:r>
              <a:rPr lang="ru-RU" sz="2400" dirty="0"/>
              <a:t> </a:t>
            </a:r>
            <a:r>
              <a:rPr lang="ru-RU" sz="2400" dirty="0" err="1"/>
              <a:t>погодитися</a:t>
            </a:r>
            <a:r>
              <a:rPr lang="ru-RU" sz="2400" dirty="0"/>
              <a:t> на </a:t>
            </a:r>
            <a:r>
              <a:rPr lang="ru-RU" sz="2400" dirty="0" err="1"/>
              <a:t>шлюб</a:t>
            </a:r>
            <a:r>
              <a:rPr lang="ru-RU" sz="2400" dirty="0"/>
              <a:t> дочки.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285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8579" y="35906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Леся </a:t>
            </a:r>
            <a:r>
              <a:rPr lang="ru-RU" sz="2400" dirty="0" err="1"/>
              <a:t>лікувалася</a:t>
            </a:r>
            <a:r>
              <a:rPr lang="ru-RU" sz="2400" dirty="0"/>
              <a:t> в </a:t>
            </a:r>
            <a:r>
              <a:rPr lang="ru-RU" sz="2400" dirty="0" err="1"/>
              <a:t>Єгипті</a:t>
            </a:r>
            <a:r>
              <a:rPr lang="ru-RU" sz="2400" dirty="0"/>
              <a:t> та </a:t>
            </a:r>
            <a:r>
              <a:rPr lang="ru-RU" sz="2400" dirty="0" err="1"/>
              <a:t>Греції</a:t>
            </a:r>
            <a:r>
              <a:rPr lang="ru-RU" sz="2400" dirty="0"/>
              <a:t>, у </a:t>
            </a:r>
            <a:r>
              <a:rPr lang="ru-RU" sz="2400" dirty="0" err="1"/>
              <a:t>Німеччині</a:t>
            </a:r>
            <a:r>
              <a:rPr lang="ru-RU" sz="2400" dirty="0"/>
              <a:t> й </a:t>
            </a:r>
            <a:r>
              <a:rPr lang="ru-RU" sz="2400" dirty="0" err="1"/>
              <a:t>Австрії</a:t>
            </a:r>
            <a:r>
              <a:rPr lang="ru-RU" sz="2400" dirty="0"/>
              <a:t>. Усе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марно</a:t>
            </a:r>
            <a:r>
              <a:rPr lang="ru-RU" sz="2400" dirty="0"/>
              <a:t>. До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кісткового</a:t>
            </a:r>
            <a:r>
              <a:rPr lang="ru-RU" sz="2400" dirty="0"/>
              <a:t> </a:t>
            </a:r>
            <a:r>
              <a:rPr lang="ru-RU" sz="2400" dirty="0" err="1"/>
              <a:t>туберкульозу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загострився</a:t>
            </a:r>
            <a:r>
              <a:rPr lang="ru-RU" sz="2400" dirty="0"/>
              <a:t>, </a:t>
            </a:r>
            <a:r>
              <a:rPr lang="ru-RU" sz="2400" dirty="0" err="1"/>
              <a:t>додалася</a:t>
            </a:r>
            <a:r>
              <a:rPr lang="ru-RU" sz="2400" dirty="0"/>
              <a:t> </a:t>
            </a:r>
            <a:r>
              <a:rPr lang="ru-RU" sz="2400" dirty="0" err="1"/>
              <a:t>невиліковна</a:t>
            </a:r>
            <a:r>
              <a:rPr lang="ru-RU" sz="2400" dirty="0"/>
              <a:t> хвороба </a:t>
            </a:r>
            <a:r>
              <a:rPr lang="ru-RU" sz="2400" dirty="0" err="1"/>
              <a:t>бруньок</a:t>
            </a:r>
            <a:r>
              <a:rPr lang="ru-RU" sz="2400" dirty="0"/>
              <a:t>. Вона померла в </a:t>
            </a:r>
            <a:endParaRPr lang="ru-RU" sz="2400" dirty="0" smtClean="0"/>
          </a:p>
          <a:p>
            <a:r>
              <a:rPr lang="ru-RU" sz="2400" dirty="0" smtClean="0"/>
              <a:t>м</a:t>
            </a:r>
            <a:r>
              <a:rPr lang="ru-RU" sz="2400" dirty="0"/>
              <a:t>. </a:t>
            </a:r>
            <a:r>
              <a:rPr lang="ru-RU" sz="2400" dirty="0" err="1"/>
              <a:t>Сурамі</a:t>
            </a:r>
            <a:r>
              <a:rPr lang="ru-RU" sz="2400" dirty="0"/>
              <a:t> (</a:t>
            </a:r>
            <a:r>
              <a:rPr lang="ru-RU" sz="2400" dirty="0" err="1"/>
              <a:t>Грузія</a:t>
            </a:r>
            <a:r>
              <a:rPr lang="ru-RU" sz="2400" dirty="0"/>
              <a:t>)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серпня</a:t>
            </a:r>
            <a:r>
              <a:rPr lang="ru-RU" sz="2400" dirty="0"/>
              <a:t> 1913 року. </a:t>
            </a:r>
            <a:r>
              <a:rPr lang="ru-RU" sz="2400" dirty="0" err="1"/>
              <a:t>Полетіла</a:t>
            </a:r>
            <a:r>
              <a:rPr lang="ru-RU" sz="2400" dirty="0"/>
              <a:t> "на </a:t>
            </a:r>
            <a:r>
              <a:rPr lang="ru-RU" sz="2400" dirty="0" err="1"/>
              <a:t>крилах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". </a:t>
            </a:r>
            <a:r>
              <a:rPr lang="ru-RU" sz="2400" dirty="0" err="1"/>
              <a:t>Здійснилася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давня</a:t>
            </a:r>
            <a:r>
              <a:rPr lang="ru-RU" sz="2400" dirty="0"/>
              <a:t> </a:t>
            </a:r>
            <a:r>
              <a:rPr lang="ru-RU" sz="2400" dirty="0" err="1"/>
              <a:t>мрія</a:t>
            </a:r>
            <a:r>
              <a:rPr lang="ru-RU" sz="2400" dirty="0"/>
              <a:t>: вона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хотіла</a:t>
            </a:r>
            <a:r>
              <a:rPr lang="ru-RU" sz="2400" dirty="0"/>
              <a:t> </a:t>
            </a:r>
            <a:r>
              <a:rPr lang="ru-RU" sz="2400" dirty="0" err="1"/>
              <a:t>поторкати</a:t>
            </a:r>
            <a:r>
              <a:rPr lang="ru-RU" sz="2400" dirty="0"/>
              <a:t> руками хмари...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" y="35906"/>
            <a:ext cx="2863860" cy="45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900igr.net/datai/literatura/Lesja-Ukrainka/0008-013-Lesja-Ukranka-v-Kri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53" y="3356992"/>
            <a:ext cx="2349998" cy="3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hotomonster.ru/data/upload/c2184/69fda/c1615509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78412"/>
            <a:ext cx="27145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0.liveinternet.ru/images/attach/c/3/75/313/75313716_Lesya_Ukrai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92" y="4149080"/>
            <a:ext cx="2117295" cy="26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1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71" y="62068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ПОХОВАНА НА БАЙКОВОМУ КЛАДОВИЩІ  В КИЄВІ</a:t>
            </a:r>
            <a:endParaRPr lang="ru-RU" sz="2800" dirty="0"/>
          </a:p>
        </p:txBody>
      </p:sp>
      <p:pic>
        <p:nvPicPr>
          <p:cNvPr id="7170" name="Picture 2" descr="http://img.mandria.ua/image/2c/f9/1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116"/>
            <a:ext cx="3380328" cy="6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4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26" y="14799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Кредо Лесі Українки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900igr.net/datai/literatura/Lesja-Ukrainka/0021-036-List-do-.JA.Fr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0080"/>
            <a:ext cx="31697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1520" y="558924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Лист до Кобилянської - оригінал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71008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ru-RU" dirty="0" smtClean="0"/>
              <a:t>Я люблю </a:t>
            </a:r>
            <a:r>
              <a:rPr lang="ru-RU" dirty="0" err="1" smtClean="0"/>
              <a:t>мати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ясність</a:t>
            </a:r>
            <a:r>
              <a:rPr lang="ru-RU" dirty="0" smtClean="0"/>
              <a:t>, і я за правду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</a:t>
            </a:r>
            <a:r>
              <a:rPr lang="ru-RU" dirty="0" smtClean="0"/>
              <a:t>Я </a:t>
            </a:r>
            <a:r>
              <a:rPr lang="ru-RU" dirty="0" err="1" smtClean="0"/>
              <a:t>звикла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завершувати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розпочаті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</a:t>
            </a:r>
            <a:r>
              <a:rPr lang="ru-RU" dirty="0" smtClean="0"/>
              <a:t>Я не </a:t>
            </a:r>
            <a:r>
              <a:rPr lang="ru-RU" dirty="0" err="1" smtClean="0"/>
              <a:t>боюся</a:t>
            </a:r>
            <a:r>
              <a:rPr lang="ru-RU" dirty="0" smtClean="0"/>
              <a:t> </a:t>
            </a:r>
            <a:r>
              <a:rPr lang="ru-RU" dirty="0" err="1" smtClean="0"/>
              <a:t>гіркої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«Без бібліотеки трудно жити».</a:t>
            </a:r>
            <a:endParaRPr lang="ru-RU" dirty="0"/>
          </a:p>
        </p:txBody>
      </p:sp>
      <p:pic>
        <p:nvPicPr>
          <p:cNvPr id="5124" name="Picture 4" descr="http://myslenedrevo.com.ua/studies/lesja/images/works/vol01-28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0" y="2187408"/>
            <a:ext cx="2876683" cy="39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Українка. Видання творів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0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Lesja-Ukrainka/0010-018-.T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3" y="692695"/>
            <a:ext cx="3866891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884616"/>
            <a:ext cx="4979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«Коли б треба було окреслити творчість Лесі Українки одним словом, - писав Максим Рильський, - то найвідповідніше слово було б - боротьба».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779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овіяне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всенародною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любов'ю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виняткової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мужності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обдарування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талант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виявився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публіцистиці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перекладацькій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фольклористиці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добре знали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континентах,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видаються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thumb/d/d5/Lesya_Ukrainka_portrait.jpg/220px-Lesya_Ukrainka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4" y="3573013"/>
            <a:ext cx="2095500" cy="305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uzruk.info/wp-content/uploads/2010/12/lesya_ukrain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4"/>
            <a:ext cx="2731099" cy="3057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http://upload.wikimedia.org/wikipedia/commons/5/5a/Lesja_ukrai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44" y="3573015"/>
            <a:ext cx="1972596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5112568" cy="53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Леся </a:t>
            </a:r>
            <a:r>
              <a:rPr lang="ru-RU" sz="2400" dirty="0" err="1" smtClean="0"/>
              <a:t>Українка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народилася</a:t>
            </a:r>
            <a:r>
              <a:rPr lang="ru-RU" sz="2400" dirty="0" smtClean="0"/>
              <a:t> 25 лютого 1871 року в м. Новоград-</a:t>
            </a:r>
            <a:r>
              <a:rPr lang="ru-RU" sz="2400" dirty="0" err="1" smtClean="0"/>
              <a:t>Волинському</a:t>
            </a:r>
            <a:r>
              <a:rPr lang="ru-RU" sz="2400" dirty="0" smtClean="0"/>
              <a:t>, у </a:t>
            </a:r>
            <a:r>
              <a:rPr lang="ru-RU" sz="2400" dirty="0" err="1" smtClean="0"/>
              <a:t>тій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входила до складу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У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високими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- </a:t>
            </a:r>
            <a:r>
              <a:rPr lang="ru-RU" sz="2400" dirty="0" err="1" smtClean="0"/>
              <a:t>письменниця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писала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псевдонімом</a:t>
            </a:r>
            <a:r>
              <a:rPr lang="ru-RU" sz="2400" dirty="0" smtClean="0"/>
              <a:t>: </a:t>
            </a:r>
            <a:r>
              <a:rPr lang="ru-RU" sz="2400" dirty="0" err="1" smtClean="0"/>
              <a:t>Олена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Пчілка</a:t>
            </a:r>
            <a:r>
              <a:rPr lang="ru-RU" sz="2400" dirty="0" smtClean="0"/>
              <a:t> (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оповідання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добре знали на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),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- </a:t>
            </a:r>
            <a:r>
              <a:rPr lang="ru-RU" sz="2400" dirty="0" err="1" smtClean="0"/>
              <a:t>високоосвічений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поміщик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надзвичайно</a:t>
            </a:r>
            <a:r>
              <a:rPr lang="ru-RU" sz="2400" dirty="0" smtClean="0"/>
              <a:t> любив </a:t>
            </a:r>
            <a:r>
              <a:rPr lang="ru-RU" sz="2400" dirty="0" err="1" smtClean="0"/>
              <a:t>літературу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живопис</a:t>
            </a:r>
            <a:endParaRPr lang="ru-RU" sz="2400" dirty="0"/>
          </a:p>
        </p:txBody>
      </p:sp>
      <p:pic>
        <p:nvPicPr>
          <p:cNvPr id="3074" name="Picture 2" descr="http://www.biblos.org.ua/av/Lesa_Ukrainka_1878_79_BIB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64" y="566733"/>
            <a:ext cx="3354616" cy="53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7864" y="5957397"/>
            <a:ext cx="33546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Лесі 7 років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96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Леся і родина</a:t>
            </a:r>
          </a:p>
          <a:p>
            <a:endParaRPr lang="ru-RU" dirty="0"/>
          </a:p>
        </p:txBody>
      </p:sp>
      <p:pic>
        <p:nvPicPr>
          <p:cNvPr id="4100" name="Picture 4" descr="http://lesya.info/store/foto/lu_189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821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day.kiev.ua/img/125135/181-1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19" y="2060848"/>
            <a:ext cx="30189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sya.info/store/foto/lu_1896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2" y="2924944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6187" y="655821"/>
            <a:ext cx="5180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 </a:t>
            </a:r>
            <a:r>
              <a:rPr lang="ru-RU" sz="2000" dirty="0" err="1" smtClean="0"/>
              <a:t>Косачів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вважалася</a:t>
            </a:r>
            <a:r>
              <a:rPr lang="ru-RU" sz="2000" dirty="0" smtClean="0"/>
              <a:t> Божеством. «―Мамочка, </a:t>
            </a:r>
            <a:r>
              <a:rPr lang="ru-RU" sz="2000" dirty="0" err="1" smtClean="0"/>
              <a:t>голубочко</a:t>
            </a:r>
            <a:r>
              <a:rPr lang="ru-RU" sz="2000" dirty="0" smtClean="0"/>
              <a:t>, л </a:t>
            </a:r>
            <a:r>
              <a:rPr lang="ru-RU" sz="2000" dirty="0" err="1" smtClean="0"/>
              <a:t>астівочка</a:t>
            </a:r>
            <a:r>
              <a:rPr lang="ru-RU" sz="2000" dirty="0" smtClean="0"/>
              <a:t>, </a:t>
            </a:r>
            <a:r>
              <a:rPr lang="ru-RU" sz="2000" dirty="0" err="1" smtClean="0"/>
              <a:t>мамочко</a:t>
            </a:r>
            <a:r>
              <a:rPr lang="ru-RU" sz="2000" dirty="0" smtClean="0"/>
              <a:t>- </a:t>
            </a:r>
            <a:r>
              <a:rPr lang="ru-RU" sz="2000" dirty="0" err="1" smtClean="0"/>
              <a:t>серденько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голубонько</a:t>
            </a:r>
            <a:r>
              <a:rPr lang="ru-RU" sz="2000" dirty="0" smtClean="0"/>
              <a:t>», - </a:t>
            </a:r>
            <a:r>
              <a:rPr lang="ru-RU" sz="2000" dirty="0" err="1" smtClean="0"/>
              <a:t>любязно</a:t>
            </a:r>
            <a:r>
              <a:rPr lang="ru-RU" sz="2000" dirty="0" smtClean="0"/>
              <a:t> щебетала Леся до </a:t>
            </a:r>
            <a:r>
              <a:rPr lang="ru-RU" sz="2000" dirty="0" err="1" smtClean="0"/>
              <a:t>матінки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683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"/>
            <a:ext cx="6747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Леся </a:t>
            </a:r>
            <a:r>
              <a:rPr lang="ru-RU" sz="2400" dirty="0" err="1" smtClean="0"/>
              <a:t>вирізнялась</a:t>
            </a:r>
            <a:r>
              <a:rPr lang="ru-RU" sz="2400" dirty="0" smtClean="0"/>
              <a:t> </a:t>
            </a:r>
            <a:r>
              <a:rPr lang="ru-RU" sz="2400" dirty="0" err="1" smtClean="0"/>
              <a:t>лагідною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вдачею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працьовитістю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винятковими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здібностями</a:t>
            </a:r>
            <a:r>
              <a:rPr lang="ru-RU" sz="2400" dirty="0" smtClean="0"/>
              <a:t> до науки,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,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. </a:t>
            </a:r>
            <a:r>
              <a:rPr lang="ru-RU" sz="2400" dirty="0" err="1" smtClean="0"/>
              <a:t>Захворівши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дитинстві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поетеса</a:t>
            </a:r>
            <a:r>
              <a:rPr lang="ru-RU" sz="2400" dirty="0" smtClean="0"/>
              <a:t> вела, за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виразом</a:t>
            </a:r>
            <a:r>
              <a:rPr lang="ru-RU" sz="2400" dirty="0" smtClean="0"/>
              <a:t>, «</a:t>
            </a:r>
            <a:r>
              <a:rPr lang="ru-RU" sz="2400" dirty="0" err="1" smtClean="0"/>
              <a:t>тридцятилітню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війну</a:t>
            </a:r>
            <a:r>
              <a:rPr lang="ru-RU" sz="2400" dirty="0" smtClean="0"/>
              <a:t>» з </a:t>
            </a:r>
            <a:r>
              <a:rPr lang="ru-RU" sz="2400" dirty="0" err="1" smtClean="0"/>
              <a:t>туберкульозом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операції</a:t>
            </a:r>
            <a:r>
              <a:rPr lang="ru-RU" sz="2400" dirty="0" smtClean="0"/>
              <a:t> руки </a:t>
            </a:r>
            <a:r>
              <a:rPr lang="ru-RU" sz="2400" dirty="0" err="1" smtClean="0"/>
              <a:t>довелося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припинити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заняття</a:t>
            </a:r>
            <a:r>
              <a:rPr lang="ru-RU" sz="2400" dirty="0" smtClean="0"/>
              <a:t> з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любила. Та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мелодії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гармонії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звуків</a:t>
            </a:r>
            <a:r>
              <a:rPr lang="ru-RU" sz="2400" dirty="0" smtClean="0"/>
              <a:t> переливалось у </a:t>
            </a:r>
            <a:r>
              <a:rPr lang="ru-RU" sz="2400" dirty="0" err="1" smtClean="0"/>
              <a:t>її</a:t>
            </a:r>
            <a:r>
              <a:rPr lang="ru-RU" sz="2400" dirty="0" smtClean="0"/>
              <a:t> твори, </a:t>
            </a:r>
            <a:r>
              <a:rPr lang="ru-RU" sz="2400" dirty="0" err="1" smtClean="0"/>
              <a:t>відлунюючись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поетичних</a:t>
            </a:r>
            <a:r>
              <a:rPr lang="ru-RU" sz="2400" dirty="0" smtClean="0"/>
              <a:t> циклах «</a:t>
            </a:r>
            <a:r>
              <a:rPr lang="ru-RU" sz="2400" dirty="0" err="1" smtClean="0"/>
              <a:t>Мелодії</a:t>
            </a:r>
            <a:r>
              <a:rPr lang="ru-RU" sz="2400" dirty="0" smtClean="0"/>
              <a:t>», «</a:t>
            </a:r>
            <a:r>
              <a:rPr lang="ru-RU" sz="2400" dirty="0" err="1" smtClean="0"/>
              <a:t>Ритми</a:t>
            </a:r>
            <a:r>
              <a:rPr lang="ru-RU" sz="2400" dirty="0" smtClean="0"/>
              <a:t>», «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про волю», </a:t>
            </a:r>
            <a:r>
              <a:rPr lang="ru-RU" sz="2400" dirty="0" err="1" smtClean="0"/>
              <a:t>оповіданні</a:t>
            </a:r>
            <a:r>
              <a:rPr lang="ru-RU" sz="2400" dirty="0" smtClean="0"/>
              <a:t> «</a:t>
            </a:r>
            <a:r>
              <a:rPr lang="ru-RU" sz="2400" dirty="0" err="1" smtClean="0"/>
              <a:t>Голосні</a:t>
            </a:r>
            <a:r>
              <a:rPr lang="ru-RU" sz="2400" dirty="0" smtClean="0"/>
              <a:t> струни», у </a:t>
            </a:r>
            <a:r>
              <a:rPr lang="ru-RU" sz="2400" dirty="0" err="1" smtClean="0"/>
              <a:t>драмі-казці</a:t>
            </a:r>
            <a:r>
              <a:rPr lang="ru-RU" sz="2400" dirty="0" smtClean="0"/>
              <a:t> «</a:t>
            </a:r>
            <a:r>
              <a:rPr lang="ru-RU" sz="2400" dirty="0" err="1" smtClean="0"/>
              <a:t>Лісова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</a:t>
            </a:r>
            <a:r>
              <a:rPr lang="ru-RU" sz="2400" dirty="0" smtClean="0"/>
              <a:t>»,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8" name="Picture 4" descr="http://primetour.ua/files/Lesja_Ukrainka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54" y="121544"/>
            <a:ext cx="2475677" cy="36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ibrary.uipa.kharkov.ua/library/Picture/BD_Virt/BD_Virt9/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4079"/>
            <a:ext cx="3456384" cy="27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6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004" y="188640"/>
            <a:ext cx="54726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 Лесі Українки</a:t>
            </a:r>
          </a:p>
          <a:p>
            <a:r>
              <a:rPr lang="ru-RU" dirty="0" smtClean="0"/>
              <a:t>   </a:t>
            </a:r>
            <a:r>
              <a:rPr lang="ru-RU" sz="2800" dirty="0" smtClean="0"/>
              <a:t>Перша </a:t>
            </a:r>
            <a:r>
              <a:rPr lang="ru-RU" sz="2800" dirty="0" err="1" smtClean="0"/>
              <a:t>поетична</a:t>
            </a:r>
            <a:r>
              <a:rPr lang="ru-RU" sz="2800" dirty="0" smtClean="0"/>
              <a:t> книжка </a:t>
            </a:r>
            <a:r>
              <a:rPr lang="ru-RU" sz="2800" dirty="0" err="1" smtClean="0"/>
              <a:t>Лесі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Українки</a:t>
            </a:r>
            <a:r>
              <a:rPr lang="ru-RU" sz="2800" dirty="0" smtClean="0"/>
              <a:t> «На </a:t>
            </a:r>
            <a:r>
              <a:rPr lang="ru-RU" sz="2800" dirty="0" err="1" smtClean="0"/>
              <a:t>крилах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пісень</a:t>
            </a:r>
            <a:r>
              <a:rPr lang="ru-RU" sz="2800" dirty="0" smtClean="0"/>
              <a:t>» </a:t>
            </a:r>
            <a:r>
              <a:rPr lang="ru-RU" sz="2800" dirty="0" err="1" smtClean="0"/>
              <a:t>з'явилася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Львові</a:t>
            </a:r>
            <a:r>
              <a:rPr lang="ru-RU" sz="2800" dirty="0" smtClean="0"/>
              <a:t> на початку 1893 р. Вона </a:t>
            </a:r>
            <a:r>
              <a:rPr lang="ru-RU" sz="2800" dirty="0" err="1" smtClean="0"/>
              <a:t>складалася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шести </a:t>
            </a:r>
            <a:r>
              <a:rPr lang="ru-RU" sz="2800" dirty="0" err="1" smtClean="0"/>
              <a:t>поетичних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Циклів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десятків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віршів</a:t>
            </a:r>
            <a:r>
              <a:rPr lang="ru-RU" sz="2800" dirty="0" smtClean="0"/>
              <a:t> поза циклами, поем «Самсон», «</a:t>
            </a:r>
            <a:r>
              <a:rPr lang="ru-RU" sz="2800" dirty="0" err="1" smtClean="0"/>
              <a:t>Місячна</a:t>
            </a:r>
            <a:r>
              <a:rPr lang="ru-RU" sz="2800" dirty="0" smtClean="0"/>
              <a:t> легенда», «Русалка». У </a:t>
            </a:r>
            <a:r>
              <a:rPr lang="ru-RU" sz="2800" dirty="0" err="1" smtClean="0"/>
              <a:t>творах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молодої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авторки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мотиви</a:t>
            </a:r>
            <a:r>
              <a:rPr lang="ru-RU" sz="2800" dirty="0" smtClean="0"/>
              <a:t>, </a:t>
            </a:r>
            <a:r>
              <a:rPr lang="ru-RU" sz="2800" dirty="0" err="1" smtClean="0"/>
              <a:t>мужні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інтонації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життєстверджуючі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настрої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uk-UA" sz="2800" dirty="0" smtClean="0"/>
              <a:t>Книга швидко зробила її популярною.</a:t>
            </a:r>
            <a:endParaRPr lang="ru-RU" sz="2800" dirty="0"/>
          </a:p>
        </p:txBody>
      </p:sp>
      <p:pic>
        <p:nvPicPr>
          <p:cNvPr id="7170" name="Picture 2" descr="http://www.l-ukrainka.name/files/LUkr/works/vol01-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3" y="548680"/>
            <a:ext cx="2636773" cy="4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2121" y="2114901"/>
            <a:ext cx="607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15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"</a:t>
            </a:r>
            <a:r>
              <a:rPr lang="ru-RU" sz="2800" dirty="0" err="1"/>
              <a:t>Читаючи</a:t>
            </a:r>
            <a:r>
              <a:rPr lang="ru-RU" sz="2800" dirty="0"/>
              <a:t> </a:t>
            </a:r>
            <a:r>
              <a:rPr lang="ru-RU" sz="2800" dirty="0" err="1"/>
              <a:t>м'які</a:t>
            </a:r>
            <a:r>
              <a:rPr lang="ru-RU" sz="2800" dirty="0"/>
              <a:t> і </a:t>
            </a:r>
            <a:r>
              <a:rPr lang="ru-RU" sz="2800" dirty="0" err="1"/>
              <a:t>розслаблені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холодно </a:t>
            </a:r>
            <a:r>
              <a:rPr lang="ru-RU" sz="2800" dirty="0" err="1"/>
              <a:t>резонерські</a:t>
            </a:r>
            <a:r>
              <a:rPr lang="ru-RU" sz="2800" dirty="0"/>
              <a:t> твори </a:t>
            </a:r>
            <a:r>
              <a:rPr lang="ru-RU" sz="2800" dirty="0" err="1"/>
              <a:t>українців</a:t>
            </a:r>
            <a:r>
              <a:rPr lang="ru-RU" sz="2800" dirty="0"/>
              <a:t> - </a:t>
            </a:r>
            <a:r>
              <a:rPr lang="ru-RU" sz="2800" dirty="0" err="1"/>
              <a:t>чоловіків</a:t>
            </a:r>
            <a:r>
              <a:rPr lang="ru-RU" sz="2800" dirty="0"/>
              <a:t> і </a:t>
            </a:r>
            <a:r>
              <a:rPr lang="ru-RU" sz="2800" dirty="0" err="1"/>
              <a:t>порівнюючи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з </a:t>
            </a:r>
            <a:r>
              <a:rPr lang="ru-RU" sz="2800" dirty="0" err="1"/>
              <a:t>цими</a:t>
            </a:r>
            <a:r>
              <a:rPr lang="ru-RU" sz="2800" dirty="0"/>
              <a:t> </a:t>
            </a:r>
            <a:r>
              <a:rPr lang="ru-RU" sz="2800" dirty="0" err="1"/>
              <a:t>бадьорими</a:t>
            </a:r>
            <a:r>
              <a:rPr lang="ru-RU" sz="2800" dirty="0"/>
              <a:t>, </a:t>
            </a:r>
            <a:r>
              <a:rPr lang="ru-RU" sz="2800" dirty="0" err="1"/>
              <a:t>сильними</a:t>
            </a:r>
            <a:r>
              <a:rPr lang="ru-RU" sz="2800" dirty="0"/>
              <a:t> і </a:t>
            </a:r>
            <a:r>
              <a:rPr lang="ru-RU" sz="2800" dirty="0" err="1"/>
              <a:t>сміливими</a:t>
            </a:r>
            <a:r>
              <a:rPr lang="ru-RU" sz="2800" dirty="0"/>
              <a:t>, і разом з </a:t>
            </a:r>
            <a:r>
              <a:rPr lang="ru-RU" sz="2800" dirty="0" err="1"/>
              <a:t>тим</a:t>
            </a:r>
            <a:r>
              <a:rPr lang="ru-RU" sz="2800" dirty="0"/>
              <a:t>, такими </a:t>
            </a:r>
            <a:r>
              <a:rPr lang="ru-RU" sz="2800" dirty="0" err="1"/>
              <a:t>щирими</a:t>
            </a:r>
            <a:r>
              <a:rPr lang="ru-RU" sz="2800" dirty="0"/>
              <a:t> словами </a:t>
            </a:r>
            <a:r>
              <a:rPr lang="ru-RU" sz="2800" dirty="0" err="1"/>
              <a:t>Лесі</a:t>
            </a:r>
            <a:r>
              <a:rPr lang="ru-RU" sz="2800" dirty="0"/>
              <a:t> </a:t>
            </a:r>
            <a:r>
              <a:rPr lang="ru-RU" sz="2800" dirty="0" err="1"/>
              <a:t>Українки</a:t>
            </a:r>
            <a:r>
              <a:rPr lang="ru-RU" sz="2800" dirty="0"/>
              <a:t>, </a:t>
            </a:r>
            <a:r>
              <a:rPr lang="ru-RU" sz="2800" dirty="0" err="1"/>
              <a:t>мимоволі</a:t>
            </a:r>
            <a:r>
              <a:rPr lang="ru-RU" sz="2800" dirty="0"/>
              <a:t> </a:t>
            </a:r>
            <a:r>
              <a:rPr lang="ru-RU" sz="2800" dirty="0" err="1"/>
              <a:t>думаєш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ця</a:t>
            </a:r>
            <a:r>
              <a:rPr lang="ru-RU" sz="2800" dirty="0"/>
              <a:t> хвора, </a:t>
            </a:r>
            <a:r>
              <a:rPr lang="ru-RU" sz="2800" dirty="0" err="1"/>
              <a:t>слабка</a:t>
            </a:r>
            <a:r>
              <a:rPr lang="ru-RU" sz="2800" dirty="0"/>
              <a:t> </a:t>
            </a:r>
            <a:r>
              <a:rPr lang="ru-RU" sz="2800" dirty="0" err="1"/>
              <a:t>дівчина</a:t>
            </a:r>
            <a:r>
              <a:rPr lang="ru-RU" sz="2800" dirty="0"/>
              <a:t> - </a:t>
            </a:r>
            <a:r>
              <a:rPr lang="ru-RU" sz="2800" dirty="0" err="1"/>
              <a:t>чи</a:t>
            </a:r>
            <a:r>
              <a:rPr lang="ru-RU" sz="2800" dirty="0"/>
              <a:t> не </a:t>
            </a:r>
            <a:r>
              <a:rPr lang="ru-RU" sz="2800" dirty="0" err="1"/>
              <a:t>єдиний</a:t>
            </a:r>
            <a:r>
              <a:rPr lang="ru-RU" sz="2800" dirty="0"/>
              <a:t> </a:t>
            </a:r>
            <a:r>
              <a:rPr lang="ru-RU" sz="2800" dirty="0" err="1"/>
              <a:t>чоловік</a:t>
            </a:r>
            <a:r>
              <a:rPr lang="ru-RU" sz="2800" dirty="0"/>
              <a:t> на </a:t>
            </a:r>
            <a:r>
              <a:rPr lang="ru-RU" sz="2800" dirty="0" err="1"/>
              <a:t>всій</a:t>
            </a:r>
            <a:r>
              <a:rPr lang="ru-RU" sz="2800" dirty="0"/>
              <a:t> </a:t>
            </a:r>
            <a:r>
              <a:rPr lang="ru-RU" sz="2800" dirty="0" err="1"/>
              <a:t>Україні</a:t>
            </a:r>
            <a:r>
              <a:rPr lang="ru-RU" sz="2800" dirty="0"/>
              <a:t>!" - з </a:t>
            </a:r>
            <a:r>
              <a:rPr lang="ru-RU" sz="2800" dirty="0" err="1"/>
              <a:t>гірким</a:t>
            </a:r>
            <a:r>
              <a:rPr lang="ru-RU" sz="2800" dirty="0"/>
              <a:t> </a:t>
            </a:r>
            <a:r>
              <a:rPr lang="ru-RU" sz="2800" dirty="0" err="1"/>
              <a:t>гумором</a:t>
            </a:r>
            <a:r>
              <a:rPr lang="ru-RU" sz="2800" dirty="0"/>
              <a:t> </a:t>
            </a:r>
            <a:r>
              <a:rPr lang="ru-RU" sz="2800" dirty="0" err="1"/>
              <a:t>робив</a:t>
            </a:r>
            <a:r>
              <a:rPr lang="ru-RU" sz="2800" dirty="0"/>
              <a:t> </a:t>
            </a:r>
            <a:r>
              <a:rPr lang="ru-RU" sz="2800" dirty="0" err="1"/>
              <a:t>підсумок</a:t>
            </a:r>
            <a:r>
              <a:rPr lang="ru-RU" sz="2800" dirty="0"/>
              <a:t> І. Франко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1026" name="Picture 2" descr="http://www.day.kiev.ua/img/261726/228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3281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31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Вже</a:t>
            </a:r>
            <a:r>
              <a:rPr lang="ru-RU" sz="2400" dirty="0"/>
              <a:t> в </a:t>
            </a:r>
            <a:r>
              <a:rPr lang="ru-RU" sz="2400" dirty="0" err="1"/>
              <a:t>ранній</a:t>
            </a:r>
            <a:r>
              <a:rPr lang="ru-RU" sz="2400" dirty="0"/>
              <a:t> </a:t>
            </a:r>
            <a:r>
              <a:rPr lang="ru-RU" sz="2400" dirty="0" err="1"/>
              <a:t>ліриці</a:t>
            </a:r>
            <a:r>
              <a:rPr lang="ru-RU" sz="2400" dirty="0"/>
              <a:t> </a:t>
            </a:r>
            <a:r>
              <a:rPr lang="ru-RU" sz="2400" dirty="0" err="1"/>
              <a:t>читачів</a:t>
            </a:r>
            <a:r>
              <a:rPr lang="ru-RU" sz="2400" dirty="0"/>
              <a:t> </a:t>
            </a:r>
            <a:r>
              <a:rPr lang="ru-RU" sz="2400" dirty="0" err="1"/>
              <a:t>захоплювало</a:t>
            </a:r>
            <a:r>
              <a:rPr lang="ru-RU" sz="2400" dirty="0"/>
              <a:t> </a:t>
            </a:r>
            <a:r>
              <a:rPr lang="ru-RU" sz="2400" dirty="0" err="1"/>
              <a:t>прекрасне</a:t>
            </a:r>
            <a:r>
              <a:rPr lang="ru-RU" sz="2400" dirty="0"/>
              <a:t> </a:t>
            </a:r>
            <a:r>
              <a:rPr lang="ru-RU" sz="2400" dirty="0" err="1"/>
              <a:t>володіння</a:t>
            </a:r>
            <a:r>
              <a:rPr lang="ru-RU" sz="2400" dirty="0"/>
              <a:t> словом, жива </a:t>
            </a:r>
            <a:r>
              <a:rPr lang="ru-RU" sz="2400" dirty="0" err="1"/>
              <a:t>образність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багатство</a:t>
            </a:r>
            <a:r>
              <a:rPr lang="ru-RU" sz="2400" dirty="0"/>
              <a:t> </a:t>
            </a:r>
            <a:r>
              <a:rPr lang="ru-RU" sz="2400" dirty="0" err="1"/>
              <a:t>рим</a:t>
            </a:r>
            <a:r>
              <a:rPr lang="ru-RU" sz="2400" dirty="0"/>
              <a:t> і </a:t>
            </a:r>
            <a:r>
              <a:rPr lang="ru-RU" sz="2400" dirty="0" err="1"/>
              <a:t>порівнянь</a:t>
            </a:r>
            <a:r>
              <a:rPr lang="ru-RU" sz="2400" dirty="0"/>
              <a:t> і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важливо</a:t>
            </a:r>
            <a:r>
              <a:rPr lang="ru-RU" sz="2400" dirty="0"/>
              <a:t> - </a:t>
            </a:r>
            <a:r>
              <a:rPr lang="ru-RU" sz="2400" dirty="0" err="1"/>
              <a:t>прихована</a:t>
            </a:r>
            <a:r>
              <a:rPr lang="ru-RU" sz="2400" dirty="0"/>
              <a:t> сила і </a:t>
            </a:r>
            <a:r>
              <a:rPr lang="ru-RU" sz="2400" dirty="0" err="1"/>
              <a:t>глибоке</a:t>
            </a:r>
            <a:r>
              <a:rPr lang="ru-RU" sz="2400" dirty="0"/>
              <a:t> </a:t>
            </a:r>
            <a:r>
              <a:rPr lang="ru-RU" sz="2400" dirty="0" err="1" smtClean="0"/>
              <a:t>натхнення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http://by-time.ru/upload/iblock/eb1/47-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87" y="17453"/>
            <a:ext cx="2448272" cy="34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stir.museum/images/uploads/news/9879/%D0%9B%D0%B5%D1%81%D1%8F%20%D0%A3%D0%BA%D1%80%D0%B0%D1%97%D0%BD%D0%BA%D0%B0%20%D0%B2%20%D0%BE%D0%B2%D0%B0%D0%BB%D1%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" y="2899667"/>
            <a:ext cx="2759276" cy="39583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504" y="3460169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За </a:t>
            </a:r>
            <a:r>
              <a:rPr lang="ru-RU" sz="2400" dirty="0" err="1"/>
              <a:t>сумом</a:t>
            </a:r>
            <a:r>
              <a:rPr lang="ru-RU" sz="2400" dirty="0"/>
              <a:t> і легким </a:t>
            </a:r>
            <a:r>
              <a:rPr lang="ru-RU" sz="2400" dirty="0" err="1"/>
              <a:t>смутком</a:t>
            </a:r>
            <a:r>
              <a:rPr lang="ru-RU" sz="2400" dirty="0"/>
              <a:t> </a:t>
            </a:r>
            <a:r>
              <a:rPr lang="ru-RU" sz="2400" dirty="0" err="1"/>
              <a:t>ховалася</a:t>
            </a:r>
            <a:r>
              <a:rPr lang="ru-RU" sz="2400" dirty="0"/>
              <a:t> часом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мудрість</a:t>
            </a:r>
            <a:r>
              <a:rPr lang="ru-RU" sz="2400" dirty="0"/>
              <a:t> і воля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знав про </a:t>
            </a:r>
            <a:r>
              <a:rPr lang="ru-RU" sz="2400" dirty="0" err="1"/>
              <a:t>особисту</a:t>
            </a:r>
            <a:r>
              <a:rPr lang="ru-RU" sz="2400" dirty="0"/>
              <a:t> драму </a:t>
            </a:r>
            <a:r>
              <a:rPr lang="ru-RU" sz="2400" dirty="0" err="1"/>
              <a:t>поетки</a:t>
            </a:r>
            <a:r>
              <a:rPr lang="ru-RU" sz="2400" dirty="0"/>
              <a:t>,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замилуванні</a:t>
            </a:r>
            <a:r>
              <a:rPr lang="ru-RU" sz="2400" dirty="0"/>
              <a:t> качали головою. Треба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віршів</a:t>
            </a:r>
            <a:r>
              <a:rPr lang="ru-RU" sz="2400" dirty="0"/>
              <a:t> з </a:t>
            </a:r>
            <a:r>
              <a:rPr lang="ru-RU" sz="2400" dirty="0" err="1"/>
              <a:t>тоненької</a:t>
            </a:r>
            <a:r>
              <a:rPr lang="ru-RU" sz="2400" dirty="0"/>
              <a:t> </a:t>
            </a:r>
            <a:r>
              <a:rPr lang="ru-RU" sz="2400" dirty="0" err="1"/>
              <a:t>збірки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відразу</a:t>
            </a:r>
            <a:r>
              <a:rPr lang="ru-RU" sz="2400" dirty="0"/>
              <a:t> стали </a:t>
            </a:r>
            <a:r>
              <a:rPr lang="ru-RU" sz="2400" dirty="0" err="1"/>
              <a:t>народними</a:t>
            </a:r>
            <a:r>
              <a:rPr lang="ru-RU" sz="2400" dirty="0"/>
              <a:t> </a:t>
            </a:r>
            <a:r>
              <a:rPr lang="ru-RU" sz="2400" dirty="0" err="1"/>
              <a:t>піснями</a:t>
            </a:r>
            <a:r>
              <a:rPr lang="ru-RU" sz="2400" dirty="0"/>
              <a:t>.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наспівували</a:t>
            </a:r>
            <a:r>
              <a:rPr lang="ru-RU" sz="2400" dirty="0"/>
              <a:t> часто і не </a:t>
            </a:r>
            <a:r>
              <a:rPr lang="ru-RU" sz="2400" dirty="0" err="1"/>
              <a:t>знаючи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автора.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35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9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957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House</cp:lastModifiedBy>
  <cp:revision>14</cp:revision>
  <dcterms:created xsi:type="dcterms:W3CDTF">2011-12-17T19:33:07Z</dcterms:created>
  <dcterms:modified xsi:type="dcterms:W3CDTF">2011-12-18T12:14:38Z</dcterms:modified>
</cp:coreProperties>
</file>