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59E05A-40F6-434A-9F5A-21BB56E892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5198DF-7C37-4D69-8696-8032110F5B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290" y="428604"/>
            <a:ext cx="764386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Василь Симоненко</a:t>
            </a:r>
          </a:p>
          <a:p>
            <a:pPr algn="ctr"/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8" name="Рисунок 7" descr="0039233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285992"/>
            <a:ext cx="2762264" cy="416066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50px-Symonenko-Cherkas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4357710" cy="5810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2066" y="264318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Пам'ятник</a:t>
            </a:r>
            <a:r>
              <a:rPr lang="ru-RU" dirty="0"/>
              <a:t> В. </a:t>
            </a:r>
            <a:r>
              <a:rPr lang="ru-RU" dirty="0" err="1"/>
              <a:t>Симоненку</a:t>
            </a:r>
            <a:r>
              <a:rPr lang="ru-RU" dirty="0"/>
              <a:t> в </a:t>
            </a:r>
            <a:r>
              <a:rPr lang="ru-RU" dirty="0" err="1"/>
              <a:t>Черкасах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0126_vasyl_symonen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500042"/>
            <a:ext cx="2928958" cy="43495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1000108"/>
            <a:ext cx="45005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Василь </a:t>
            </a:r>
            <a:r>
              <a:rPr lang="ru-RU" sz="2000" b="1" dirty="0" err="1"/>
              <a:t>Андрійович</a:t>
            </a:r>
            <a:r>
              <a:rPr lang="ru-RU" sz="2000" b="1" dirty="0"/>
              <a:t> Симоненко</a:t>
            </a:r>
            <a:r>
              <a:rPr lang="ru-RU" sz="2000" dirty="0"/>
              <a:t> народився 8 с</a:t>
            </a:r>
            <a:r>
              <a:rPr lang="en-US" sz="2000" dirty="0" err="1"/>
              <a:t>i</a:t>
            </a:r>
            <a:r>
              <a:rPr lang="ru-RU" sz="2000" dirty="0" err="1"/>
              <a:t>чня</a:t>
            </a:r>
            <a:r>
              <a:rPr lang="ru-RU" sz="2000" dirty="0"/>
              <a:t> 1935 року в глухому </a:t>
            </a:r>
            <a:r>
              <a:rPr lang="ru-RU" sz="2000" dirty="0" err="1"/>
              <a:t>поселенні</a:t>
            </a:r>
            <a:r>
              <a:rPr lang="ru-RU" sz="2000" dirty="0"/>
              <a:t> </a:t>
            </a:r>
            <a:r>
              <a:rPr lang="ru-RU" sz="2000" dirty="0" err="1"/>
              <a:t>Біївці</a:t>
            </a:r>
            <a:r>
              <a:rPr lang="ru-RU" sz="2000" dirty="0"/>
              <a:t> </a:t>
            </a:r>
            <a:r>
              <a:rPr lang="ru-RU" sz="2000" dirty="0" err="1"/>
              <a:t>Лубенського</a:t>
            </a:r>
            <a:r>
              <a:rPr lang="ru-RU" sz="2000" dirty="0"/>
              <a:t> району на </a:t>
            </a:r>
            <a:r>
              <a:rPr lang="ru-RU" sz="2000" dirty="0" err="1"/>
              <a:t>Полтавщині</a:t>
            </a:r>
            <a:r>
              <a:rPr lang="ru-RU" sz="2000" dirty="0"/>
              <a:t> в </a:t>
            </a:r>
            <a:r>
              <a:rPr lang="ru-RU" sz="2000" dirty="0" err="1"/>
              <a:t>сім'ї</a:t>
            </a:r>
            <a:r>
              <a:rPr lang="ru-RU" sz="2000" dirty="0"/>
              <a:t> </a:t>
            </a:r>
            <a:r>
              <a:rPr lang="ru-RU" sz="2000" dirty="0" err="1"/>
              <a:t>колгоспників</a:t>
            </a:r>
            <a:r>
              <a:rPr lang="ru-RU" sz="2000" dirty="0"/>
              <a:t>. </a:t>
            </a:r>
            <a:r>
              <a:rPr lang="ru-RU" sz="2000" dirty="0" err="1"/>
              <a:t>Дитинство</a:t>
            </a:r>
            <a:r>
              <a:rPr lang="ru-RU" sz="2000" dirty="0"/>
              <a:t> його, за словами Олеся Гончара, </a:t>
            </a:r>
            <a:r>
              <a:rPr lang="ru-RU" sz="2000" dirty="0" err="1"/>
              <a:t>чуло</a:t>
            </a:r>
            <a:r>
              <a:rPr lang="ru-RU" sz="2000" dirty="0"/>
              <a:t> </a:t>
            </a:r>
            <a:r>
              <a:rPr lang="ru-RU" sz="2000" dirty="0" err="1"/>
              <a:t>ридання</a:t>
            </a:r>
            <a:r>
              <a:rPr lang="ru-RU" sz="2000" dirty="0"/>
              <a:t> </a:t>
            </a:r>
            <a:r>
              <a:rPr lang="ru-RU" sz="2000" dirty="0" err="1"/>
              <a:t>матерів</a:t>
            </a:r>
            <a:r>
              <a:rPr lang="ru-RU" sz="2000" dirty="0"/>
              <a:t>, що </a:t>
            </a:r>
            <a:r>
              <a:rPr lang="ru-RU" sz="2000" dirty="0" err="1"/>
              <a:t>божеволіли</a:t>
            </a:r>
            <a:r>
              <a:rPr lang="ru-RU" sz="2000" dirty="0"/>
              <a:t> від горя над </a:t>
            </a:r>
            <a:r>
              <a:rPr lang="ru-RU" sz="2000" dirty="0" err="1"/>
              <a:t>фронтовими</a:t>
            </a:r>
            <a:r>
              <a:rPr lang="ru-RU" sz="2000" dirty="0"/>
              <a:t> похоронками. Скупе на ласку було, </a:t>
            </a:r>
            <a:r>
              <a:rPr lang="ru-RU" sz="2000" dirty="0" err="1"/>
              <a:t>мінами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снарядами </a:t>
            </a:r>
            <a:r>
              <a:rPr lang="ru-RU" sz="2000" dirty="0" err="1"/>
              <a:t>бавилося</a:t>
            </a:r>
            <a:r>
              <a:rPr lang="ru-RU" sz="2000" dirty="0"/>
              <a:t> його </a:t>
            </a:r>
            <a:r>
              <a:rPr lang="ru-RU" sz="2000" dirty="0" err="1"/>
              <a:t>дитинство</a:t>
            </a:r>
            <a:r>
              <a:rPr lang="ru-RU" sz="2000" dirty="0"/>
              <a:t>, коли від </a:t>
            </a:r>
            <a:r>
              <a:rPr lang="ru-RU" sz="2000" dirty="0" err="1"/>
              <a:t>запізнілих</a:t>
            </a:r>
            <a:r>
              <a:rPr lang="ru-RU" sz="2000" dirty="0"/>
              <a:t> </a:t>
            </a:r>
            <a:r>
              <a:rPr lang="ru-RU" sz="2000" dirty="0" err="1"/>
              <a:t>вибухів</a:t>
            </a:r>
            <a:r>
              <a:rPr lang="ru-RU" sz="2000" dirty="0"/>
              <a:t> </a:t>
            </a:r>
            <a:r>
              <a:rPr lang="ru-RU" sz="2000" dirty="0" err="1"/>
              <a:t>десь</a:t>
            </a:r>
            <a:r>
              <a:rPr lang="ru-RU" sz="2000" dirty="0"/>
              <a:t> </a:t>
            </a:r>
            <a:r>
              <a:rPr lang="ru-RU" sz="2000" dirty="0" err="1"/>
              <a:t>біля</a:t>
            </a:r>
            <a:r>
              <a:rPr lang="ru-RU" sz="2000" dirty="0"/>
              <a:t> </a:t>
            </a:r>
            <a:r>
              <a:rPr lang="ru-RU" sz="2000" dirty="0" err="1"/>
              <a:t>степового</a:t>
            </a:r>
            <a:r>
              <a:rPr lang="ru-RU" sz="2000" dirty="0"/>
              <a:t> </a:t>
            </a:r>
            <a:r>
              <a:rPr lang="ru-RU" sz="2000" dirty="0" err="1"/>
              <a:t>вогнища</a:t>
            </a:r>
            <a:r>
              <a:rPr lang="ru-RU" sz="2000" dirty="0"/>
              <a:t> ставали </a:t>
            </a:r>
            <a:r>
              <a:rPr lang="ru-RU" sz="2000" dirty="0" err="1"/>
              <a:t>інвалідами</a:t>
            </a:r>
            <a:r>
              <a:rPr lang="ru-RU" sz="2000" dirty="0"/>
              <a:t> </a:t>
            </a:r>
            <a:r>
              <a:rPr lang="ru-RU" sz="2000" dirty="0" err="1"/>
              <a:t>діти</a:t>
            </a:r>
            <a:r>
              <a:rPr lang="ru-RU" sz="2000" dirty="0"/>
              <a:t> — ці </a:t>
            </a:r>
            <a:r>
              <a:rPr lang="ru-RU" sz="2000" dirty="0" err="1"/>
              <a:t>найбезвинніші</a:t>
            </a:r>
            <a:r>
              <a:rPr lang="ru-RU" sz="2000" dirty="0"/>
              <a:t> </a:t>
            </a:r>
            <a:r>
              <a:rPr lang="ru-RU" sz="2000" dirty="0" err="1"/>
              <a:t>жертви</a:t>
            </a:r>
            <a:r>
              <a:rPr lang="ru-RU" sz="2000" dirty="0"/>
              <a:t> </a:t>
            </a:r>
            <a:r>
              <a:rPr lang="ru-RU" sz="2000" dirty="0" err="1"/>
              <a:t>війни</a:t>
            </a:r>
            <a:r>
              <a:rPr lang="ru-RU" sz="2000" dirty="0"/>
              <a:t>...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112689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500306"/>
            <a:ext cx="5476900" cy="4107676"/>
          </a:xfrm>
          <a:prstGeom prst="rect">
            <a:avLst/>
          </a:prstGeom>
        </p:spPr>
      </p:pic>
      <p:pic>
        <p:nvPicPr>
          <p:cNvPr id="5" name="Рисунок 4" descr="P116007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0"/>
            <a:ext cx="3333747" cy="25003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857232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err="1" smtClean="0"/>
              <a:t>Рідний</a:t>
            </a:r>
            <a:r>
              <a:rPr lang="ru-RU" sz="4000" b="1" u="sng" dirty="0" smtClean="0"/>
              <a:t> будинок </a:t>
            </a:r>
            <a:endParaRPr lang="ru-RU" sz="4000" b="1" u="sng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500042"/>
            <a:ext cx="714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Мати поета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 descr="44-6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1500174"/>
            <a:ext cx="3000396" cy="4332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5984" y="5929330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Ганна </a:t>
            </a:r>
            <a:r>
              <a:rPr lang="ru-RU" dirty="0" err="1"/>
              <a:t>Федорівна</a:t>
            </a:r>
            <a:r>
              <a:rPr lang="ru-RU" dirty="0"/>
              <a:t> Щербань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90px-Червоний_корпус_у_1914_та_1915_рр..bm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4465142" cy="63579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6380" y="785794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Симоненко почав писати,навчаючись в університеті.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14942" y="5643578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err="1">
                <a:latin typeface="Arial" pitchFamily="34" charset="0"/>
                <a:cs typeface="Arial" pitchFamily="34" charset="0"/>
              </a:rPr>
              <a:t>Київський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>
                <a:latin typeface="Arial" pitchFamily="34" charset="0"/>
                <a:cs typeface="Arial" pitchFamily="34" charset="0"/>
              </a:rPr>
              <a:t>національний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>
                <a:latin typeface="Arial" pitchFamily="34" charset="0"/>
                <a:cs typeface="Arial" pitchFamily="34" charset="0"/>
              </a:rPr>
              <a:t>університет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>
                <a:latin typeface="Arial" pitchFamily="34" charset="0"/>
                <a:cs typeface="Arial" pitchFamily="34" charset="0"/>
              </a:rPr>
              <a:t>імені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 Тараса </a:t>
            </a:r>
            <a:r>
              <a:rPr lang="ru-RU" sz="1400" b="1" i="1" dirty="0" err="1">
                <a:latin typeface="Arial" pitchFamily="34" charset="0"/>
                <a:cs typeface="Arial" pitchFamily="34" charset="0"/>
              </a:rPr>
              <a:t>Шевченка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imonen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85728"/>
            <a:ext cx="4034580" cy="55007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10" y="607220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Перша збірка поезії з</a:t>
            </a:r>
            <a:r>
              <a:rPr lang="en-US" dirty="0" smtClean="0"/>
              <a:t>`</a:t>
            </a:r>
            <a:r>
              <a:rPr lang="ru-RU" dirty="0" smtClean="0"/>
              <a:t>я</a:t>
            </a:r>
            <a:r>
              <a:rPr lang="uk-UA" dirty="0" smtClean="0"/>
              <a:t>вилася у 1962р.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285728"/>
            <a:ext cx="6408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Клуб творчої молоді.</a:t>
            </a:r>
            <a:endParaRPr lang="ru-RU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Рисунок 5" descr="2637892_c169f65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000108"/>
            <a:ext cx="2084432" cy="267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364331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Алла Горська</a:t>
            </a:r>
            <a:endParaRPr lang="ru-RU" dirty="0"/>
          </a:p>
        </p:txBody>
      </p:sp>
      <p:pic>
        <p:nvPicPr>
          <p:cNvPr id="8" name="Рисунок 7" descr="Костенко.jpg"/>
          <p:cNvPicPr>
            <a:picLocks noChangeAspect="1"/>
          </p:cNvPicPr>
          <p:nvPr/>
        </p:nvPicPr>
        <p:blipFill>
          <a:blip r:embed="rId3"/>
          <a:srcRect l="16379" t="-944" r="28017" b="1179"/>
          <a:stretch>
            <a:fillRect/>
          </a:stretch>
        </p:blipFill>
        <p:spPr>
          <a:xfrm>
            <a:off x="3000364" y="3214686"/>
            <a:ext cx="2500330" cy="27329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71802" y="592933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Ліна Костенко</a:t>
            </a:r>
            <a:endParaRPr lang="ru-RU" dirty="0"/>
          </a:p>
        </p:txBody>
      </p:sp>
      <p:pic>
        <p:nvPicPr>
          <p:cNvPr id="10" name="Рисунок 9" descr="ivandrach.jpg"/>
          <p:cNvPicPr>
            <a:picLocks noChangeAspect="1"/>
          </p:cNvPicPr>
          <p:nvPr/>
        </p:nvPicPr>
        <p:blipFill>
          <a:blip r:embed="rId4"/>
          <a:srcRect l="2799" t="7317" r="4850" b="-4878"/>
          <a:stretch>
            <a:fillRect/>
          </a:stretch>
        </p:blipFill>
        <p:spPr>
          <a:xfrm>
            <a:off x="6143636" y="1000108"/>
            <a:ext cx="2357454" cy="28575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15074" y="364331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Іван Драч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v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071546"/>
            <a:ext cx="2286016" cy="2857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385762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Микола Вінграновський</a:t>
            </a:r>
            <a:endParaRPr lang="ru-RU" dirty="0"/>
          </a:p>
        </p:txBody>
      </p:sp>
      <p:pic>
        <p:nvPicPr>
          <p:cNvPr id="6" name="Рисунок 5" descr="108176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1000108"/>
            <a:ext cx="2071702" cy="2921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57884" y="392906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Василь Стус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428604"/>
            <a:ext cx="4490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Загибель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 descr="pohorony-7c5c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285860"/>
            <a:ext cx="5786478" cy="3865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5286388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Грудень</a:t>
            </a:r>
            <a:r>
              <a:rPr lang="ru-RU" dirty="0"/>
              <a:t>, 1963 рік. Похорон </a:t>
            </a:r>
            <a:r>
              <a:rPr lang="ru-RU" dirty="0" err="1"/>
              <a:t>поета</a:t>
            </a:r>
            <a:r>
              <a:rPr lang="ru-RU" dirty="0"/>
              <a:t> Василя </a:t>
            </a:r>
            <a:r>
              <a:rPr lang="ru-RU" dirty="0" err="1"/>
              <a:t>Симоненка</a:t>
            </a:r>
            <a:r>
              <a:rPr lang="ru-RU" dirty="0"/>
              <a:t>. </a:t>
            </a:r>
            <a:r>
              <a:rPr lang="ru-RU" dirty="0" err="1"/>
              <a:t>Труну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: </a:t>
            </a:r>
            <a:r>
              <a:rPr lang="ru-RU" dirty="0" err="1"/>
              <a:t>Рябокляч</a:t>
            </a:r>
            <a:r>
              <a:rPr lang="ru-RU" dirty="0"/>
              <a:t>, Дзюба, Коваленко, </a:t>
            </a:r>
            <a:r>
              <a:rPr lang="ru-RU" dirty="0" err="1"/>
              <a:t>Сверстюк</a:t>
            </a:r>
            <a:r>
              <a:rPr lang="ru-RU" dirty="0"/>
              <a:t>... «Василь був </a:t>
            </a:r>
            <a:r>
              <a:rPr lang="ru-RU" dirty="0" err="1"/>
              <a:t>чесним</a:t>
            </a:r>
            <a:r>
              <a:rPr lang="ru-RU" dirty="0"/>
              <a:t>, </a:t>
            </a:r>
            <a:r>
              <a:rPr lang="ru-RU" dirty="0" err="1"/>
              <a:t>прямолінійним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прямоті</a:t>
            </a:r>
            <a:r>
              <a:rPr lang="ru-RU" dirty="0"/>
              <a:t>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мене»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91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2014-02-19T16:46:17Z</dcterms:created>
  <dcterms:modified xsi:type="dcterms:W3CDTF">2014-02-19T18:23:37Z</dcterms:modified>
</cp:coreProperties>
</file>