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2" r:id="rId4"/>
    <p:sldId id="263" r:id="rId5"/>
    <p:sldId id="261" r:id="rId6"/>
    <p:sldId id="258" r:id="rId7"/>
    <p:sldId id="264" r:id="rId8"/>
    <p:sldId id="265" r:id="rId9"/>
    <p:sldId id="266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03557-EFBF-4BA9-9FBB-9DA5A6AACC31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1074C-9537-45CC-A91F-FCCF7BDA58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1074C-9537-45CC-A91F-FCCF7BDA583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1074C-9537-45CC-A91F-FCCF7BDA5834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1228-DB35-4231-85DB-743D119962DB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D105DCA-AB04-4458-BFE0-747B360C06B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1228-DB35-4231-85DB-743D119962DB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5DCA-AB04-4458-BFE0-747B360C06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1228-DB35-4231-85DB-743D119962DB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5DCA-AB04-4458-BFE0-747B360C06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1228-DB35-4231-85DB-743D119962DB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5DCA-AB04-4458-BFE0-747B360C06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1228-DB35-4231-85DB-743D119962DB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105DCA-AB04-4458-BFE0-747B360C06B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1228-DB35-4231-85DB-743D119962DB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5DCA-AB04-4458-BFE0-747B360C06B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1228-DB35-4231-85DB-743D119962DB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5DCA-AB04-4458-BFE0-747B360C06B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1228-DB35-4231-85DB-743D119962DB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5DCA-AB04-4458-BFE0-747B360C06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1228-DB35-4231-85DB-743D119962DB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5DCA-AB04-4458-BFE0-747B360C06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1228-DB35-4231-85DB-743D119962DB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5DCA-AB04-4458-BFE0-747B360C06B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1228-DB35-4231-85DB-743D119962DB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105DCA-AB04-4458-BFE0-747B360C06B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631228-DB35-4231-85DB-743D119962DB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D105DCA-AB04-4458-BFE0-747B360C06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3643314"/>
            <a:ext cx="3838580" cy="2371740"/>
          </a:xfrm>
        </p:spPr>
        <p:txBody>
          <a:bodyPr>
            <a:noAutofit/>
          </a:bodyPr>
          <a:lstStyle/>
          <a:p>
            <a:pPr algn="r"/>
            <a:r>
              <a:rPr lang="uk-UA" sz="2800" dirty="0" smtClean="0"/>
              <a:t>Виконали</a:t>
            </a:r>
          </a:p>
          <a:p>
            <a:pPr algn="r"/>
            <a:r>
              <a:rPr lang="uk-UA" sz="2800" dirty="0" smtClean="0"/>
              <a:t>учениці 11-А класу</a:t>
            </a:r>
          </a:p>
          <a:p>
            <a:pPr algn="r"/>
            <a:r>
              <a:rPr lang="uk-UA" sz="2800" dirty="0" smtClean="0"/>
              <a:t>Самойленко Олеся,</a:t>
            </a:r>
          </a:p>
          <a:p>
            <a:pPr algn="r"/>
            <a:r>
              <a:rPr lang="uk-UA" sz="2800" dirty="0" smtClean="0"/>
              <a:t>Халізєва Владислава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/>
              <a:t>Остап </a:t>
            </a:r>
            <a:r>
              <a:rPr lang="uk-UA" sz="5400" b="1" i="1" dirty="0" smtClean="0"/>
              <a:t>Вишня</a:t>
            </a:r>
            <a:r>
              <a:rPr lang="ru-RU" sz="5400" b="1" i="1" dirty="0" smtClean="0"/>
              <a:t>. </a:t>
            </a:r>
            <a:r>
              <a:rPr lang="uk-UA" sz="5400" b="1" i="1" dirty="0" smtClean="0"/>
              <a:t>Біографія</a:t>
            </a:r>
            <a:endParaRPr lang="ru-RU" sz="54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357958"/>
            <a:ext cx="9144000" cy="5000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Харків-2014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Харківська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гімназія №55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http://skripnikmarina.ucoz.ua/_ph/5/19693432.jpg"/>
          <p:cNvPicPr>
            <a:picLocks noChangeAspect="1" noChangeArrowheads="1"/>
          </p:cNvPicPr>
          <p:nvPr/>
        </p:nvPicPr>
        <p:blipFill>
          <a:blip r:embed="rId2" cstate="print"/>
          <a:srcRect l="6153" t="4348" r="1548" b="15217"/>
          <a:stretch>
            <a:fillRect/>
          </a:stretch>
        </p:blipFill>
        <p:spPr bwMode="auto">
          <a:xfrm>
            <a:off x="1071538" y="3571876"/>
            <a:ext cx="214314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Помер Остап Вишня 28 вересня 1956</a:t>
            </a:r>
            <a:r>
              <a:rPr lang="uk-UA" smtClean="0"/>
              <a:t> </a:t>
            </a:r>
            <a:r>
              <a:rPr lang="uk-UA" smtClean="0"/>
              <a:t>року.</a:t>
            </a:r>
            <a:endParaRPr lang="ru-RU" dirty="0"/>
          </a:p>
        </p:txBody>
      </p:sp>
      <p:pic>
        <p:nvPicPr>
          <p:cNvPr id="17410" name="Picture 2" descr="http://upload.wikimedia.org/wikipedia/uk/1/1e/%D0%9E%D1%81%D1%82%D0%B0%D0%BF-%D0%92%D0%B8%D1%88%D0%BD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4686282" cy="4919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71678"/>
            <a:ext cx="9144000" cy="1071546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/>
              <a:t>Дякуємо за увагу!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2214578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Остап Вишня </a:t>
            </a:r>
            <a:r>
              <a:rPr lang="uk-UA" sz="3200" dirty="0" smtClean="0"/>
              <a:t>народився </a:t>
            </a:r>
            <a:r>
              <a:rPr lang="uk-UA" sz="3200" dirty="0"/>
              <a:t>13 листопада 1889 р. на хуторі </a:t>
            </a:r>
            <a:r>
              <a:rPr lang="uk-UA" sz="3200" dirty="0" err="1"/>
              <a:t>Чечва</a:t>
            </a:r>
            <a:r>
              <a:rPr lang="uk-UA" sz="3200" dirty="0"/>
              <a:t> біля містечка Грунь Зінківського повіту на </a:t>
            </a:r>
            <a:r>
              <a:rPr lang="uk-UA" sz="3200" dirty="0" smtClean="0"/>
              <a:t>Полтавщині </a:t>
            </a:r>
            <a:r>
              <a:rPr lang="uk-UA" sz="3200" dirty="0"/>
              <a:t>в багатодітній (17 дітей) селянській сім’ї. </a:t>
            </a:r>
            <a:endParaRPr lang="ru-RU" sz="3200" dirty="0"/>
          </a:p>
        </p:txBody>
      </p:sp>
      <p:pic>
        <p:nvPicPr>
          <p:cNvPr id="13314" name="Picture 2" descr="http://reftrend.ru/files/84/e359d8ab425f87acf0b54fe0b27e4e2e.html_files/rI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643182"/>
            <a:ext cx="5857916" cy="3865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4786346" cy="628654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Письменник, працюючи </a:t>
            </a:r>
            <a:r>
              <a:rPr lang="uk-UA" sz="3200" dirty="0" smtClean="0"/>
              <a:t>в лікарні, займався самоосвітою, склав екстерном екзамен за гімназію і в 1917 р. вступив на історико-філологічний факультет Київського університету, але </a:t>
            </a:r>
            <a:r>
              <a:rPr lang="uk-UA" sz="3200" dirty="0" smtClean="0"/>
              <a:t>залишив </a:t>
            </a:r>
            <a:r>
              <a:rPr lang="uk-UA" sz="3200" dirty="0" smtClean="0"/>
              <a:t>навчання і повністю віддався журналістській і літературній роботі.</a:t>
            </a:r>
            <a:endParaRPr lang="ru-RU" sz="3200" dirty="0"/>
          </a:p>
        </p:txBody>
      </p:sp>
      <p:pic>
        <p:nvPicPr>
          <p:cNvPr id="19458" name="Picture 2" descr="http://vbiblioteke.at.ua/advanced-slider/images/vishnja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929190" y="857232"/>
            <a:ext cx="3857652" cy="5315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142852"/>
            <a:ext cx="4572032" cy="542928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У 1919 році Павло Губенко як патріот Української Народної Республіки докладав зусиль до розбудови нової держави, завідував Медико-санітарною управою міністерства шляхів УНР.</a:t>
            </a:r>
            <a:endParaRPr lang="ru-RU" sz="3200" dirty="0"/>
          </a:p>
        </p:txBody>
      </p:sp>
      <p:pic>
        <p:nvPicPr>
          <p:cNvPr id="21506" name="Picture 2" descr="http://www.segodnya.ua/img/ui/_2f67f05e1a50ef681edaa488094e2cda.jpg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285720" y="500042"/>
            <a:ext cx="4167190" cy="5834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221457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Остап Вишня брав участь у громадській роботі та у діяльності літературних об’єднань «Плуг» і «Гарт», в організації та </a:t>
            </a:r>
            <a:r>
              <a:rPr lang="uk-UA" sz="3200" dirty="0" smtClean="0"/>
              <a:t>редагуванні журналу </a:t>
            </a:r>
            <a:r>
              <a:rPr lang="uk-UA" sz="3200" dirty="0" smtClean="0"/>
              <a:t>«Червоний перець» </a:t>
            </a:r>
            <a:endParaRPr lang="ru-RU" sz="3200" dirty="0"/>
          </a:p>
        </p:txBody>
      </p:sp>
      <p:pic>
        <p:nvPicPr>
          <p:cNvPr id="20482" name="Picture 2" descr="http://korolenko.kharkov.com/kray/KEB/images/Reabilitovani/PS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00306"/>
            <a:ext cx="6334113" cy="4122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3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Різні публікації </a:t>
            </a:r>
            <a:br>
              <a:rPr lang="uk-UA" dirty="0" smtClean="0"/>
            </a:br>
            <a:r>
              <a:rPr lang="uk-UA" b="1" dirty="0" err="1" smtClean="0"/>
              <a:t>“Мисливських</a:t>
            </a:r>
            <a:r>
              <a:rPr lang="uk-UA" b="1" dirty="0" smtClean="0"/>
              <a:t> </a:t>
            </a:r>
            <a:r>
              <a:rPr lang="uk-UA" b="1" dirty="0" err="1" smtClean="0"/>
              <a:t>усмішок”</a:t>
            </a:r>
            <a:endParaRPr lang="ru-RU" b="1" dirty="0"/>
          </a:p>
        </p:txBody>
      </p:sp>
      <p:pic>
        <p:nvPicPr>
          <p:cNvPr id="15362" name="Picture 2" descr="http://www.chytayka.com.ua/images3/978966481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3024165" cy="4196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http://knygy.com.ua/pictures/l/9789663386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714488"/>
            <a:ext cx="3286148" cy="422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http://grigoryleps.petrovka.ua/thumbs/38335----.jpg"/>
          <p:cNvPicPr>
            <a:picLocks noChangeAspect="1" noChangeArrowheads="1"/>
          </p:cNvPicPr>
          <p:nvPr/>
        </p:nvPicPr>
        <p:blipFill>
          <a:blip r:embed="rId4"/>
          <a:srcRect b="6896"/>
          <a:stretch>
            <a:fillRect/>
          </a:stretch>
        </p:blipFill>
        <p:spPr bwMode="auto">
          <a:xfrm>
            <a:off x="3214678" y="2786058"/>
            <a:ext cx="2545219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4572032" cy="535785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25 грудня 1933 року гуморист був звинувачений в контрреволюційній діяльності й тероризмі, зокрема в замаху на товариша Постишева під час жовтневої демонстрації, </a:t>
            </a:r>
            <a:r>
              <a:rPr lang="uk-UA" sz="3200" dirty="0" smtClean="0"/>
              <a:t>і репресований.</a:t>
            </a:r>
            <a:endParaRPr lang="ru-RU" sz="3200" dirty="0"/>
          </a:p>
        </p:txBody>
      </p:sp>
      <p:pic>
        <p:nvPicPr>
          <p:cNvPr id="22530" name="Picture 2" descr="http://www.ukrlitzno.com.ua/wp-content/uploads/2012/12/%D0%9E%D1%81%D1%82%D0%B0%D0%BF-%D0%92%D0%B8%D1%88%D0%BD%D1%8F-%D0%B1%D1%96%D0%BE%D0%B3%D1%80%D0%B0%D1%84%D1%96%D1%8F-%D1%81%D0%BA%D0%BE%D1%80%D0%BE%D1%87%D0%B5%D0%BD%D0%B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857232"/>
            <a:ext cx="3764596" cy="4848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357166"/>
            <a:ext cx="4786346" cy="5572164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До творчого життя </a:t>
            </a:r>
            <a:r>
              <a:rPr lang="uk-UA" sz="3200" dirty="0" smtClean="0"/>
              <a:t>Остап Вишня </a:t>
            </a:r>
            <a:r>
              <a:rPr lang="uk-UA" sz="3200" dirty="0" smtClean="0"/>
              <a:t>зміг повернутись лише в 1944 році. В </a:t>
            </a:r>
            <a:r>
              <a:rPr lang="uk-UA" sz="3200" dirty="0" smtClean="0"/>
              <a:t>Києві письменник </a:t>
            </a:r>
            <a:r>
              <a:rPr lang="uk-UA" sz="3200" dirty="0" smtClean="0"/>
              <a:t>написав перший після повернення твір — «Зенітка», опублікований в газеті «Радянська Україна» 26 лютого 1944 року.</a:t>
            </a:r>
            <a:endParaRPr lang="ru-RU" sz="3200" dirty="0"/>
          </a:p>
        </p:txBody>
      </p:sp>
      <p:pic>
        <p:nvPicPr>
          <p:cNvPr id="23554" name="Picture 2" descr="http://pda.mobibook.ru/images/photo/7d73c4be4ce2c32fc1a3d9b5e84c99b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3625563" cy="4826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4214842" cy="457203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Після Великої Вітчизняної війни О. Вишня — член редколегії і співробітник журналу «Перець», член правління Спілки письменників України.</a:t>
            </a:r>
            <a:endParaRPr lang="ru-RU" sz="3200" dirty="0"/>
          </a:p>
        </p:txBody>
      </p:sp>
      <p:pic>
        <p:nvPicPr>
          <p:cNvPr id="25602" name="Picture 2" descr="http://uchan.org.ua/b/src/1321994580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14356"/>
            <a:ext cx="3794869" cy="5073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84</TotalTime>
  <Words>52</Words>
  <Application>Microsoft Office PowerPoint</Application>
  <PresentationFormat>Экран (4:3)</PresentationFormat>
  <Paragraphs>19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Остап Вишня. Біографія</vt:lpstr>
      <vt:lpstr>Остап Вишня народився 13 листопада 1889 р. на хуторі Чечва біля містечка Грунь Зінківського повіту на Полтавщині в багатодітній (17 дітей) селянській сім’ї. </vt:lpstr>
      <vt:lpstr>Письменник, працюючи в лікарні, займався самоосвітою, склав екстерном екзамен за гімназію і в 1917 р. вступив на історико-філологічний факультет Київського університету, але залишив навчання і повністю віддався журналістській і літературній роботі.</vt:lpstr>
      <vt:lpstr>У 1919 році Павло Губенко як патріот Української Народної Республіки докладав зусиль до розбудови нової держави, завідував Медико-санітарною управою міністерства шляхів УНР.</vt:lpstr>
      <vt:lpstr>Остап Вишня брав участь у громадській роботі та у діяльності літературних об’єднань «Плуг» і «Гарт», в організації та редагуванні журналу «Червоний перець» </vt:lpstr>
      <vt:lpstr>Різні публікації  “Мисливських усмішок”</vt:lpstr>
      <vt:lpstr>25 грудня 1933 року гуморист був звинувачений в контрреволюційній діяльності й тероризмі, зокрема в замаху на товариша Постишева під час жовтневої демонстрації, і репресований.</vt:lpstr>
      <vt:lpstr>До творчого життя Остап Вишня зміг повернутись лише в 1944 році. В Києві письменник написав перший після повернення твір — «Зенітка», опублікований в газеті «Радянська Україна» 26 лютого 1944 року.</vt:lpstr>
      <vt:lpstr>Після Великої Вітчизняної війни О. Вишня — член редколегії і співробітник журналу «Перець», член правління Спілки письменників України.</vt:lpstr>
      <vt:lpstr>Помер Остап Вишня 28 вересня 1956 року.</vt:lpstr>
      <vt:lpstr>Дякуємо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Остап Вишня. Біографія</dc:title>
  <dc:creator>Олеся</dc:creator>
  <cp:lastModifiedBy>Олеся</cp:lastModifiedBy>
  <cp:revision>9</cp:revision>
  <dcterms:created xsi:type="dcterms:W3CDTF">2014-11-17T20:25:39Z</dcterms:created>
  <dcterms:modified xsi:type="dcterms:W3CDTF">2014-11-17T21:50:04Z</dcterms:modified>
</cp:coreProperties>
</file>