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58" r:id="rId5"/>
    <p:sldId id="257" r:id="rId6"/>
    <p:sldId id="270" r:id="rId7"/>
    <p:sldId id="262" r:id="rId8"/>
    <p:sldId id="263" r:id="rId9"/>
    <p:sldId id="264" r:id="rId10"/>
    <p:sldId id="271" r:id="rId11"/>
    <p:sldId id="267" r:id="rId12"/>
    <p:sldId id="272" r:id="rId13"/>
    <p:sldId id="265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05.03.2014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25005"/>
            <a:ext cx="10670976" cy="684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716" y="700336"/>
            <a:ext cx="4588768" cy="3441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09" y="2421124"/>
            <a:ext cx="4557978" cy="28487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098">
            <a:off x="545199" y="3368439"/>
            <a:ext cx="5184576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81563" y="188640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Іде весна, іде ясна, </a:t>
            </a:r>
          </a:p>
          <a:p>
            <a:r>
              <a:rPr lang="uk-UA" sz="3200" b="1" dirty="0" smtClean="0">
                <a:solidFill>
                  <a:srgbClr val="00B050"/>
                </a:solidFill>
              </a:rPr>
              <a:t>Мов квітка розвилася. </a:t>
            </a:r>
          </a:p>
          <a:p>
            <a:r>
              <a:rPr lang="uk-UA" sz="3200" b="1" dirty="0" smtClean="0">
                <a:solidFill>
                  <a:srgbClr val="00B050"/>
                </a:solidFill>
              </a:rPr>
              <a:t>І спогад нам несе вона</a:t>
            </a:r>
          </a:p>
          <a:p>
            <a:r>
              <a:rPr lang="uk-UA" sz="3200" b="1" dirty="0" smtClean="0">
                <a:solidFill>
                  <a:srgbClr val="00B050"/>
                </a:solidFill>
              </a:rPr>
              <a:t> </a:t>
            </a:r>
            <a:r>
              <a:rPr lang="uk-UA" sz="3200" b="1" dirty="0">
                <a:solidFill>
                  <a:srgbClr val="00B050"/>
                </a:solidFill>
              </a:rPr>
              <a:t>П</a:t>
            </a:r>
            <a:r>
              <a:rPr lang="uk-UA" sz="3200" b="1" dirty="0" smtClean="0">
                <a:solidFill>
                  <a:srgbClr val="00B050"/>
                </a:solidFill>
              </a:rPr>
              <a:t>ро віщого Тараса…</a:t>
            </a:r>
            <a:endParaRPr lang="uk-U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119072" cy="5411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1620" y="260647"/>
            <a:ext cx="648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Велику книгу написав і  «Кобзарем» її назвав…</a:t>
            </a:r>
            <a:endParaRPr lang="uk-U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6908015" cy="3744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І кожен раз в весняний час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Всі українські люди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Згадають: нас любив Тарас!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Йому дарують </a:t>
            </a:r>
            <a:r>
              <a:rPr lang="uk-UA" sz="2400" b="1" dirty="0" smtClean="0">
                <a:solidFill>
                  <a:srgbClr val="00B050"/>
                </a:solidFill>
              </a:rPr>
              <a:t>квіти…</a:t>
            </a:r>
            <a:endParaRPr lang="uk-UA" sz="2400" b="1" dirty="0">
              <a:solidFill>
                <a:srgbClr val="00B05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56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670976" cy="6840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82016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Сповнить Тараса Заповіт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Ніхто з нас не забуде!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І хоч минуло  дві сотні літ,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Він завжди з нами буде!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5760640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953"/>
            <a:ext cx="4286250" cy="600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25" y="631224"/>
            <a:ext cx="4536504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25005"/>
            <a:ext cx="10670976" cy="6840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377011" cy="526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Життя мати вдарувала Тарасом назвала.</a:t>
            </a:r>
          </a:p>
          <a:p>
            <a:r>
              <a:rPr lang="uk-UA" sz="2400" b="1" dirty="0" smtClean="0">
                <a:solidFill>
                  <a:srgbClr val="00B050"/>
                </a:solidFill>
              </a:rPr>
              <a:t>Як малого повивала з малим розмовляла…</a:t>
            </a:r>
            <a:endParaRPr lang="uk-U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88" y="1444750"/>
            <a:ext cx="6993778" cy="4536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0466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Дідусь розказував не раз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Про козаків </a:t>
            </a:r>
            <a:r>
              <a:rPr lang="uk-UA" sz="2400" b="1" dirty="0" smtClean="0">
                <a:solidFill>
                  <a:srgbClr val="00B050"/>
                </a:solidFill>
              </a:rPr>
              <a:t>завзяття…</a:t>
            </a:r>
            <a:endParaRPr lang="uk-U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869"/>
            <a:ext cx="4923494" cy="4143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1772816"/>
            <a:ext cx="3491855" cy="434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45120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Багато зла перетерпів,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Зазнав лихої долі,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Малий остався без батьків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І вівці пас у </a:t>
            </a:r>
            <a:r>
              <a:rPr lang="uk-UA" sz="2400" b="1" dirty="0" smtClean="0">
                <a:solidFill>
                  <a:srgbClr val="00B050"/>
                </a:solidFill>
              </a:rPr>
              <a:t>полі…</a:t>
            </a:r>
            <a:endParaRPr lang="uk-UA" sz="2400" b="1" dirty="0">
              <a:solidFill>
                <a:srgbClr val="00B05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51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51143"/>
            <a:ext cx="5772096" cy="5173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725" y="764703"/>
            <a:ext cx="4085275" cy="552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90174" y="2014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B050"/>
                </a:solidFill>
              </a:rPr>
              <a:t>Його </a:t>
            </a:r>
            <a:r>
              <a:rPr lang="uk-UA" sz="2400" b="1" dirty="0" smtClean="0">
                <a:solidFill>
                  <a:srgbClr val="00B050"/>
                </a:solidFill>
              </a:rPr>
              <a:t>пізнали малярі</a:t>
            </a:r>
            <a:r>
              <a:rPr lang="uk-UA" sz="2400" b="1" dirty="0">
                <a:solidFill>
                  <a:srgbClr val="00B050"/>
                </a:solidFill>
              </a:rPr>
              <a:t>,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Хвалили вдале </a:t>
            </a:r>
            <a:r>
              <a:rPr lang="uk-UA" sz="2400" b="1" dirty="0" smtClean="0">
                <a:solidFill>
                  <a:srgbClr val="00B050"/>
                </a:solidFill>
              </a:rPr>
              <a:t>діло…</a:t>
            </a:r>
            <a:r>
              <a:rPr lang="uk-UA" dirty="0"/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4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1994"/>
            <a:ext cx="10670976" cy="6840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0" y="1954000"/>
            <a:ext cx="7272808" cy="448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0959" y="260648"/>
            <a:ext cx="60486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У віршах  Він писав,</a:t>
            </a:r>
            <a:r>
              <a:rPr lang="uk-UA" sz="2400" b="1" dirty="0">
                <a:solidFill>
                  <a:srgbClr val="00B050"/>
                </a:solidFill>
              </a:rPr>
              <a:t>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Як нарід жив на волі,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Як козаки в воєнний час </a:t>
            </a:r>
            <a:br>
              <a:rPr lang="uk-UA" sz="2400" b="1" dirty="0">
                <a:solidFill>
                  <a:srgbClr val="00B050"/>
                </a:solidFill>
              </a:rPr>
            </a:br>
            <a:r>
              <a:rPr lang="uk-UA" sz="2400" b="1" dirty="0">
                <a:solidFill>
                  <a:srgbClr val="00B050"/>
                </a:solidFill>
              </a:rPr>
              <a:t>Перемагали в </a:t>
            </a:r>
            <a:r>
              <a:rPr lang="uk-UA" sz="2400" b="1" dirty="0" smtClean="0">
                <a:solidFill>
                  <a:srgbClr val="00B050"/>
                </a:solidFill>
              </a:rPr>
              <a:t>полі…</a:t>
            </a:r>
            <a:endParaRPr lang="uk-UA" sz="2400" b="1" dirty="0">
              <a:solidFill>
                <a:srgbClr val="00B05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7152188" cy="3551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68960"/>
            <a:ext cx="5448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7442200" cy="3695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2540000" cy="340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1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17528"/>
            <a:ext cx="10670976" cy="68404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2" y="922073"/>
            <a:ext cx="889626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69</Words>
  <Application>Microsoft Office PowerPoint</Application>
  <PresentationFormat>Екран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Andrij</cp:lastModifiedBy>
  <cp:revision>11</cp:revision>
  <dcterms:created xsi:type="dcterms:W3CDTF">2010-02-23T11:30:32Z</dcterms:created>
  <dcterms:modified xsi:type="dcterms:W3CDTF">2014-03-05T18:53:55Z</dcterms:modified>
</cp:coreProperties>
</file>