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718" autoAdjust="0"/>
  </p:normalViewPr>
  <p:slideViewPr>
    <p:cSldViewPr>
      <p:cViewPr varScale="1">
        <p:scale>
          <a:sx n="73" d="100"/>
          <a:sy n="73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4984650-8FBA-4F15-B2F0-EECFC1D17366}" type="datetimeFigureOut">
              <a:rPr lang="uk-UA" smtClean="0"/>
              <a:pPr/>
              <a:t>01.04.2014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D99B6C-7DCD-4452-9B65-913322C2121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4650-8FBA-4F15-B2F0-EECFC1D17366}" type="datetimeFigureOut">
              <a:rPr lang="uk-UA" smtClean="0"/>
              <a:pPr/>
              <a:t>01.04.2014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99B6C-7DCD-4452-9B65-913322C2121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4984650-8FBA-4F15-B2F0-EECFC1D17366}" type="datetimeFigureOut">
              <a:rPr lang="uk-UA" smtClean="0"/>
              <a:pPr/>
              <a:t>01.04.2014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CD99B6C-7DCD-4452-9B65-913322C2121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4650-8FBA-4F15-B2F0-EECFC1D17366}" type="datetimeFigureOut">
              <a:rPr lang="uk-UA" smtClean="0"/>
              <a:pPr/>
              <a:t>01.04.2014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D99B6C-7DCD-4452-9B65-913322C2121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4650-8FBA-4F15-B2F0-EECFC1D17366}" type="datetimeFigureOut">
              <a:rPr lang="uk-UA" smtClean="0"/>
              <a:pPr/>
              <a:t>01.04.2014</a:t>
            </a:fld>
            <a:endParaRPr lang="uk-UA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CD99B6C-7DCD-4452-9B65-913322C2121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4984650-8FBA-4F15-B2F0-EECFC1D17366}" type="datetimeFigureOut">
              <a:rPr lang="uk-UA" smtClean="0"/>
              <a:pPr/>
              <a:t>01.04.2014</a:t>
            </a:fld>
            <a:endParaRPr lang="uk-UA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CD99B6C-7DCD-4452-9B65-913322C2121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4984650-8FBA-4F15-B2F0-EECFC1D17366}" type="datetimeFigureOut">
              <a:rPr lang="uk-UA" smtClean="0"/>
              <a:pPr/>
              <a:t>01.04.2014</a:t>
            </a:fld>
            <a:endParaRPr lang="uk-UA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CD99B6C-7DCD-4452-9B65-913322C2121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uk-UA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4650-8FBA-4F15-B2F0-EECFC1D17366}" type="datetimeFigureOut">
              <a:rPr lang="uk-UA" smtClean="0"/>
              <a:pPr/>
              <a:t>01.04.2014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D99B6C-7DCD-4452-9B65-913322C2121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4650-8FBA-4F15-B2F0-EECFC1D17366}" type="datetimeFigureOut">
              <a:rPr lang="uk-UA" smtClean="0"/>
              <a:pPr/>
              <a:t>01.04.2014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D99B6C-7DCD-4452-9B65-913322C2121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4650-8FBA-4F15-B2F0-EECFC1D17366}" type="datetimeFigureOut">
              <a:rPr lang="uk-UA" smtClean="0"/>
              <a:pPr/>
              <a:t>01.04.2014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D99B6C-7DCD-4452-9B65-913322C2121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4984650-8FBA-4F15-B2F0-EECFC1D17366}" type="datetimeFigureOut">
              <a:rPr lang="uk-UA" smtClean="0"/>
              <a:pPr/>
              <a:t>01.04.2014</a:t>
            </a:fld>
            <a:endParaRPr lang="uk-UA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CD99B6C-7DCD-4452-9B65-913322C2121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4984650-8FBA-4F15-B2F0-EECFC1D17366}" type="datetimeFigureOut">
              <a:rPr lang="uk-UA" smtClean="0"/>
              <a:pPr/>
              <a:t>01.04.2014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CD99B6C-7DCD-4452-9B65-913322C2121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340768"/>
            <a:ext cx="7629128" cy="1828800"/>
          </a:xfrm>
        </p:spPr>
        <p:txBody>
          <a:bodyPr>
            <a:normAutofit/>
          </a:bodyPr>
          <a:lstStyle/>
          <a:p>
            <a:r>
              <a:rPr lang="uk-UA" sz="4000" i="1" dirty="0" smtClean="0">
                <a:latin typeface="Book Antiqua" pitchFamily="18" charset="0"/>
              </a:rPr>
              <a:t>Рівне </a:t>
            </a:r>
            <a:r>
              <a:rPr lang="uk-UA" sz="4000" i="1" dirty="0" smtClean="0">
                <a:latin typeface="Book Antiqua" pitchFamily="18" charset="0"/>
              </a:rPr>
              <a:t>  літературне</a:t>
            </a:r>
            <a:endParaRPr lang="uk-UA" sz="4000" i="1" dirty="0"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6172200"/>
            <a:ext cx="6705600" cy="685800"/>
          </a:xfrm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153400" cy="918592"/>
          </a:xfrm>
        </p:spPr>
        <p:txBody>
          <a:bodyPr>
            <a:normAutofit fontScale="90000"/>
          </a:bodyPr>
          <a:lstStyle/>
          <a:p>
            <a:r>
              <a:rPr lang="uk-UA" b="1" i="1" dirty="0" smtClean="0"/>
              <a:t>«…максимально своя, не лише мовою, а й змістом…»</a:t>
            </a:r>
            <a:endParaRPr lang="ru-RU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8" y="-30710"/>
            <a:ext cx="9605353" cy="68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4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-40853"/>
            <a:ext cx="5382246" cy="6898853"/>
          </a:xfrm>
        </p:spPr>
      </p:pic>
    </p:spTree>
    <p:extLst>
      <p:ext uri="{BB962C8B-B14F-4D97-AF65-F5344CB8AC3E}">
        <p14:creationId xmlns:p14="http://schemas.microsoft.com/office/powerpoint/2010/main" val="311051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400"/>
            <a:ext cx="4724154" cy="6846600"/>
          </a:xfrm>
        </p:spPr>
      </p:pic>
    </p:spTree>
    <p:extLst>
      <p:ext uri="{BB962C8B-B14F-4D97-AF65-F5344CB8AC3E}">
        <p14:creationId xmlns:p14="http://schemas.microsoft.com/office/powerpoint/2010/main" val="325243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-14401"/>
            <a:ext cx="5858122" cy="6872401"/>
          </a:xfrm>
        </p:spPr>
      </p:pic>
    </p:spTree>
    <p:extLst>
      <p:ext uri="{BB962C8B-B14F-4D97-AF65-F5344CB8AC3E}">
        <p14:creationId xmlns:p14="http://schemas.microsoft.com/office/powerpoint/2010/main" val="420909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2820"/>
            <a:ext cx="4726579" cy="6825180"/>
          </a:xfrm>
        </p:spPr>
      </p:pic>
    </p:spTree>
    <p:extLst>
      <p:ext uri="{BB962C8B-B14F-4D97-AF65-F5344CB8AC3E}">
        <p14:creationId xmlns:p14="http://schemas.microsoft.com/office/powerpoint/2010/main" val="170272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310987" cy="5544616"/>
          </a:xfrm>
        </p:spPr>
      </p:pic>
    </p:spTree>
    <p:extLst>
      <p:ext uri="{BB962C8B-B14F-4D97-AF65-F5344CB8AC3E}">
        <p14:creationId xmlns:p14="http://schemas.microsoft.com/office/powerpoint/2010/main" val="30355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54" y="0"/>
            <a:ext cx="9144000" cy="68285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0"/>
            <a:ext cx="9144000" cy="6849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19" y="8680"/>
            <a:ext cx="9184011" cy="68212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20" y="8679"/>
            <a:ext cx="9175319" cy="68212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16" y="8680"/>
            <a:ext cx="9216525" cy="682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7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8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20805738">
            <a:off x="350151" y="504253"/>
            <a:ext cx="4823941" cy="3617956"/>
          </a:xfrm>
        </p:spPr>
      </p:pic>
      <p:pic>
        <p:nvPicPr>
          <p:cNvPr id="5" name="Рисунок 4" descr="1280px-Railway_Station-Riv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88640"/>
            <a:ext cx="5088835" cy="3824577"/>
          </a:xfrm>
          <a:prstGeom prst="rect">
            <a:avLst/>
          </a:prstGeom>
        </p:spPr>
      </p:pic>
      <p:pic>
        <p:nvPicPr>
          <p:cNvPr id="6" name="Рисунок 5" descr="rov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80453">
            <a:off x="4165218" y="2087770"/>
            <a:ext cx="4762500" cy="3438525"/>
          </a:xfrm>
          <a:prstGeom prst="rect">
            <a:avLst/>
          </a:prstGeom>
        </p:spPr>
      </p:pic>
      <p:pic>
        <p:nvPicPr>
          <p:cNvPr id="7" name="Рисунок 6" descr="page_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42783">
            <a:off x="292846" y="2675295"/>
            <a:ext cx="5000625" cy="3219450"/>
          </a:xfrm>
          <a:prstGeom prst="rect">
            <a:avLst/>
          </a:prstGeom>
        </p:spPr>
      </p:pic>
      <p:pic>
        <p:nvPicPr>
          <p:cNvPr id="8" name="Рисунок 7" descr="a120626_000602_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31640" y="2348880"/>
            <a:ext cx="6492654" cy="4314056"/>
          </a:xfrm>
          <a:prstGeom prst="rect">
            <a:avLst/>
          </a:prstGeom>
        </p:spPr>
      </p:pic>
      <p:pic>
        <p:nvPicPr>
          <p:cNvPr id="9" name="Рисунок 8" descr="71f23b1b9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7000" y="95250"/>
            <a:ext cx="8890000" cy="6667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Представники літературної Рівненщини:</a:t>
            </a:r>
            <a:endParaRPr lang="ru-RU" dirty="0"/>
          </a:p>
        </p:txBody>
      </p:sp>
      <p:pic>
        <p:nvPicPr>
          <p:cNvPr id="6" name="Содержимое 5" descr="28654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3852520" cy="4590236"/>
          </a:xfrm>
        </p:spPr>
      </p:pic>
      <p:pic>
        <p:nvPicPr>
          <p:cNvPr id="7" name="Рисунок 6" descr="12574464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268760"/>
            <a:ext cx="3549916" cy="4579391"/>
          </a:xfrm>
          <a:prstGeom prst="rect">
            <a:avLst/>
          </a:prstGeom>
        </p:spPr>
      </p:pic>
      <p:pic>
        <p:nvPicPr>
          <p:cNvPr id="8" name="Рисунок 7" descr="tym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7" y="1233483"/>
            <a:ext cx="3347864" cy="4612337"/>
          </a:xfrm>
          <a:prstGeom prst="rect">
            <a:avLst/>
          </a:prstGeom>
        </p:spPr>
      </p:pic>
      <p:pic>
        <p:nvPicPr>
          <p:cNvPr id="9" name="Рисунок 8" descr="velesi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985292"/>
            <a:ext cx="3563888" cy="2872708"/>
          </a:xfrm>
          <a:prstGeom prst="rect">
            <a:avLst/>
          </a:prstGeom>
        </p:spPr>
      </p:pic>
      <p:pic>
        <p:nvPicPr>
          <p:cNvPr id="10" name="Рисунок 9" descr="pchen-l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4001262"/>
            <a:ext cx="3024336" cy="2856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ba4c8a23d35f9d6de0d7a750de05d7c_600x10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21274266">
            <a:off x="185489" y="254620"/>
            <a:ext cx="5580955" cy="4185716"/>
          </a:xfrm>
        </p:spPr>
      </p:pic>
      <p:pic>
        <p:nvPicPr>
          <p:cNvPr id="5" name="Рисунок 4" descr="726969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6792" y="188640"/>
            <a:ext cx="6487207" cy="4320480"/>
          </a:xfrm>
          <a:prstGeom prst="rect">
            <a:avLst/>
          </a:prstGeom>
        </p:spPr>
      </p:pic>
      <p:pic>
        <p:nvPicPr>
          <p:cNvPr id="6" name="Рисунок 5" descr="88ioppoiioppo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97832"/>
            <a:ext cx="6080224" cy="4560168"/>
          </a:xfrm>
          <a:prstGeom prst="rect">
            <a:avLst/>
          </a:prstGeom>
        </p:spPr>
      </p:pic>
      <p:pic>
        <p:nvPicPr>
          <p:cNvPr id="8" name="Рисунок 7" descr="13387317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1862826"/>
            <a:ext cx="6660232" cy="4995174"/>
          </a:xfrm>
          <a:prstGeom prst="rect">
            <a:avLst/>
          </a:prstGeom>
        </p:spPr>
      </p:pic>
      <p:pic>
        <p:nvPicPr>
          <p:cNvPr id="10" name="Рисунок 9" descr="rivne_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304051114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Рисунок 6" descr="pogorun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pogoruna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12107693426_f809925b67_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5113" y="0"/>
            <a:ext cx="447377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ortrait_of_Alexander_Pushkin_(Orest_Kiprensky,_1827)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5364088" cy="6858000"/>
          </a:xfrm>
        </p:spPr>
      </p:pic>
      <p:pic>
        <p:nvPicPr>
          <p:cNvPr id="5" name="Рисунок 4" descr="DGR9bACoe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8831" y="0"/>
            <a:ext cx="5325169" cy="6858000"/>
          </a:xfrm>
          <a:prstGeom prst="rect">
            <a:avLst/>
          </a:prstGeom>
        </p:spPr>
      </p:pic>
      <p:pic>
        <p:nvPicPr>
          <p:cNvPr id="6" name="Рисунок 5" descr="140225191024115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200312__big_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JiGmahbnwu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0195" y="0"/>
            <a:ext cx="556360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t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869180" cy="6858000"/>
          </a:xfrm>
        </p:spPr>
      </p:pic>
      <p:pic>
        <p:nvPicPr>
          <p:cNvPr id="5" name="Рисунок 4" descr="Шевченко_в_КН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0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z_1932bc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290942_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70989"/>
          </a:xfrm>
          <a:prstGeom prst="rect">
            <a:avLst/>
          </a:prstGeom>
        </p:spPr>
      </p:pic>
      <p:pic>
        <p:nvPicPr>
          <p:cNvPr id="7" name="Рисунок 6" descr="337054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9116526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Castle_in_Dubno_Ukrain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Manzhaj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-9333"/>
            <a:ext cx="9144000" cy="6867333"/>
          </a:xfrm>
          <a:prstGeom prst="rect">
            <a:avLst/>
          </a:prstGeom>
        </p:spPr>
      </p:pic>
      <p:pic>
        <p:nvPicPr>
          <p:cNvPr id="11" name="Рисунок 10" descr="Monastery_in_Pochaiv,_Ternopil_region,_Ukrain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6869430"/>
          </a:xfrm>
          <a:prstGeom prst="rect">
            <a:avLst/>
          </a:prstGeom>
        </p:spPr>
      </p:pic>
      <p:pic>
        <p:nvPicPr>
          <p:cNvPr id="12" name="Рисунок 11" descr="170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-3153"/>
            <a:ext cx="9144000" cy="6861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" y="1"/>
            <a:ext cx="4598367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656" y="0"/>
            <a:ext cx="5421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1002</TotalTime>
  <Words>18</Words>
  <Application>Microsoft Office PowerPoint</Application>
  <PresentationFormat>Экран (4:3)</PresentationFormat>
  <Paragraphs>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Обычная</vt:lpstr>
      <vt:lpstr>Рівне   літературне</vt:lpstr>
      <vt:lpstr>Презентация PowerPoint</vt:lpstr>
      <vt:lpstr>Представники літературної Рівненщини: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«…максимально своя, не лише мовою, а й змістом…»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Рівне поетичне</dc:title>
  <dc:creator>Лена</dc:creator>
  <cp:lastModifiedBy>School 22</cp:lastModifiedBy>
  <cp:revision>102</cp:revision>
  <dcterms:created xsi:type="dcterms:W3CDTF">2013-12-17T21:30:14Z</dcterms:created>
  <dcterms:modified xsi:type="dcterms:W3CDTF">2014-04-01T08:06:53Z</dcterms:modified>
</cp:coreProperties>
</file>