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9384F5-FD13-44FB-BA12-3C88516BB12F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56C70E-46FC-4662-905B-7D27A4DB32FF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32759" y="5445224"/>
            <a:ext cx="842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BatangChe" panose="02030609000101010101" pitchFamily="49" charset="-127"/>
              </a:rPr>
              <a:t>Михайло Михайлович Коцюбинський</a:t>
            </a:r>
            <a:endParaRPr lang="uk-UA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4194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1864 - 1913</a:t>
            </a:r>
            <a:endParaRPr lang="uk-UA" sz="24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45" y="332656"/>
            <a:ext cx="359092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3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8829" y="980728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 1892 до 1896 р. працював в Одеській філоксерній комісії: спочатку в Бессарабії, потім у Криму. Тоді ж став членом нелегальної патріотичної організації "Братство Тарасівців", яку заснувала 1891 р. на Чернечій горі національно свідома українська молодь.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Упродовж кількох місяців 1897 р. був співробітником редакції газети "Волинь", що виходила в Житомирі.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На початку 1898 р. переїхав до Чернігова, де зайняв посаду діловода при земській управі і нарешті - завідувача відділу статистичного бюро.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Активно працює як літератор, бере участь у просвітницькій діяльності, в 1906-1908 рр. очолює Чернігівську "Просвіту".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037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16463" y="62068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/>
              <a:t> В Чернігові зустрів Віру Устимівну Дейшу, закохався, і вона стала його дружиною — вірним другом та помічником. Тут виросли його діти — Юрій, Оксана, Ірина, Роман. </a:t>
            </a:r>
            <a:endParaRPr lang="uk-U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744416" cy="297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05" y="2924944"/>
            <a:ext cx="4081636" cy="3009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7829" y="504832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У себе на квартирі збирає літературну молодь на традиційні "понеділки" (1906-1907 рр.) та "суботи" (1911-1912 рр.)</a:t>
            </a:r>
            <a:br>
              <a:rPr lang="uk-UA" sz="2400" dirty="0" smtClean="0"/>
            </a:b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  У зв'язку з хворобою кілька разів виїздив за кордон на лікування, побував у Німеччині, Австрії, Швейцарії, Італії, протягом 1909-1911 років тричі бував на о. Капрі (Італія), познайомився і подружив з М.Горьким.</a:t>
            </a:r>
            <a:endParaRPr lang="uk-U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8793"/>
            <a:ext cx="3850325" cy="528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19572" y="465313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Навесні 1913 Михайла Михайловича Коцюбинського не стало. Поховали письменника на Болдиній горі у Чернігові, улюбленому місці його щоденних прогулянок.</a:t>
            </a:r>
            <a:endParaRPr lang="uk-UA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3"/>
            <a:ext cx="4128457" cy="3596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76464" cy="3596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410326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і музеєфікація творчої спадщини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55576" y="1412777"/>
            <a:ext cx="810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Вінницький літературно-меморіальний музей М. М. Коцюбинського. Відкрито 8 листопада 1927 року в будинку, де 17.09.1864 народився письменник і проживав до 1897 року.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 Чернігові працює Чернігівський літературно-меморіальний музей-заповідник М. М. Коцюбинського.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 2011 році відроджено Музей Михайла Коцюбинського в Сімеїзі.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 2010–2011 рр. засноване Всеукраїнське Товариство сприяння відродженню літературних музеїв М.Коцюбинського в Криму.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 2011–2012 рр. у с. Сонячногірське відбулися І і ІІ Науково-практична конференція «Михайло Коцюбинський і сучасність».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39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31869"/>
            <a:ext cx="4032448" cy="357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1869"/>
            <a:ext cx="4032448" cy="347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97252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м. Вінниця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688124" y="491580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</a:t>
            </a:r>
            <a:r>
              <a:rPr lang="uk-UA" dirty="0" smtClean="0"/>
              <a:t>. Чернігів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81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82123" y="76470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«Михайло  Коцюбинський напоєний  соками багатющої землі своєї - і через це він став безсмертним: великі світочі людства давно вже розступились, щоб дати місце і йому в шерензі борців, мислителів і шукачів правди»</a:t>
            </a:r>
            <a:br>
              <a:rPr lang="uk-UA" sz="24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П.Тичина</a:t>
            </a:r>
          </a:p>
          <a:p>
            <a:endParaRPr lang="uk-UA" sz="2400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82123" y="3789040"/>
            <a:ext cx="8424936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"Ми, нащадки великого письменника, з сердечністю могли сказати: усе, усе, дорогий Михайле Михайловичу, що написано кров'ю Вашого серця, зосталося в пам'яті всього народу, а слово і краса ім'ям народу увійшла в безсмертя"</a:t>
            </a:r>
          </a:p>
          <a:p>
            <a:r>
              <a:rPr lang="ru-RU" sz="24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</a:t>
            </a:r>
            <a:r>
              <a:rPr lang="ru-RU" sz="2400" i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М.Стельмах</a:t>
            </a:r>
            <a:endParaRPr lang="uk-UA" sz="2400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2132855"/>
            <a:ext cx="7402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«Шануймо Коцюбинського, вчімось у Коцюбинського, плекаймо його в нашій літературі, оскільки він є взірцем   праці, творчості, боротьби»  </a:t>
            </a:r>
          </a:p>
          <a:p>
            <a:r>
              <a:rPr lang="uk-UA" sz="32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В.Земляк</a:t>
            </a:r>
            <a:endParaRPr lang="uk-UA" sz="3200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369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28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8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15616" y="1700808"/>
            <a:ext cx="802838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....Я весь серед своїх героїв –</a:t>
            </a:r>
          </a:p>
          <a:p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 їх життям,</a:t>
            </a:r>
          </a:p>
          <a:p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поділяю їх горе і радощі, </a:t>
            </a:r>
          </a:p>
          <a:p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говорю їх мовою і відданий їх інтересам.</a:t>
            </a:r>
          </a:p>
          <a:p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М.Коцюбинський</a:t>
            </a:r>
            <a:endParaRPr lang="uk-UA" sz="32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932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932040" y="1607309"/>
            <a:ext cx="3888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 письменник 17 вересня 1864 року в сім'ї дрібного урядовця у мальовничому українському місті Вінниці, що постала в сиву давнину на берегах річки, яку пращури шанобливо назвали Богом. Її священні води здавна дарують обранцям долі високу душу і мистецьке натхнення.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 rot="10800000" flipV="1">
            <a:off x="827584" y="260648"/>
            <a:ext cx="7326560" cy="85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 Михайла Коцюбинського: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Матвійович та Гликерія Максимівна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456383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453631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92624" y="5130189"/>
            <a:ext cx="6516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- садиба та робочий кабінет М. Коцюбинського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7" y="1268760"/>
            <a:ext cx="4498975" cy="329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11622"/>
            <a:ext cx="3414713" cy="324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5576" y="62068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Дитячі і юнацькі роки письменника минули в селах і містечках Поділля. Вони й дали ті перші незабутні враження, які наш великий земляк проніс через усе життя.</a:t>
            </a:r>
            <a:br>
              <a:rPr lang="uk-UA" sz="2400" dirty="0" smtClean="0"/>
            </a:b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 Початкову освіту одержав удома, тому 1875 р. вступив до 9-го, останнього класу Барського народного училища.</a:t>
            </a:r>
            <a:br>
              <a:rPr lang="uk-UA" sz="2400" dirty="0" smtClean="0"/>
            </a:b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 Навчання продовжив 1876-1880 р. у Шаргородській духовній школі, після закінчення якої готувався до вступу в університет у Кам'янець-Подільській публічній бібліотеці. Але мрія юнака про вищу освіту виявилася   нездійсненою.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195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03648" y="260648"/>
            <a:ext cx="6969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На  початку   80-х  років  він захопився ідеями народництва, налагодив зв'язки з подільською групою партії "Народна воля". Це стало причиною першого обшуку 1883 р. на квартирі письменника у Вінниці (1834 р. - другого). Відтоді до кінця життя тяжіла над ним "ласкава" опіка жандармів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896544" cy="3608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836713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У зв'язку зі смертю батька М.Коцюбинський змушений був узяти на себе всю відповідальність за родину. Заробляв на шматок хліба репетиторством. 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У 1886 р. готував дітей священика А.Мончинського в с.Михайлівці Шаргородського району до вступних екзаменів у середню школу, був домашнім учителем у родин відомих вінничан, етнографа Ц.Неймана.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1888 р. його обрали гласним Вінницької міської думи.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У червні 1890 р. побував у Львові, де познайомився з І.Франком, М.Павликом, з видавцями й редакторами тамтешніх журналів і газет. Того ж року здійснив подорож у Канів, де уклонився могилі Т.Шевченка, а наступного- при Вінницькому реальному училищі - склав екзамен на звання народного учителя.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33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688632" cy="4006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47664" y="548413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Коцюбинський з дітьми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знайомим у своєму садку. 1910 р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6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</TotalTime>
  <Words>480</Words>
  <Application>Microsoft Office PowerPoint</Application>
  <PresentationFormat>Екран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Базова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13</cp:revision>
  <dcterms:created xsi:type="dcterms:W3CDTF">2014-01-19T12:52:52Z</dcterms:created>
  <dcterms:modified xsi:type="dcterms:W3CDTF">2014-06-03T16:18:18Z</dcterms:modified>
</cp:coreProperties>
</file>