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660"/>
  </p:normalViewPr>
  <p:slideViewPr>
    <p:cSldViewPr>
      <p:cViewPr>
        <p:scale>
          <a:sx n="64" d="100"/>
          <a:sy n="64" d="100"/>
        </p:scale>
        <p:origin x="-103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DA82-E86E-41DB-BEA0-109C5146AF9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0B7E-2919-477C-A5DC-2D187D44CB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0B7E-2919-477C-A5DC-2D187D44CB1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Олександра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Довженка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kolokray.com/pic/attraction/upload/features/23201437011713/ne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1944216" cy="1482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podrobnosti.ua/upload/news/2013/02/28/89090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81128"/>
            <a:ext cx="1898831" cy="1519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encrypted-tbn1.gstatic.com/images?q=tbn:ANd9GcRJ7mrHWUh9m_f90Sl2DOgFdLGS2g_J3pWO62Y1Yvsq9h-BjO3V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4926">
            <a:off x="5867238" y="4931929"/>
            <a:ext cx="284797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://www.ukrlitzno.com.ua/wp-content/uploads/2010/09/%D0%9E%D0%BB%D0%B5%D0%BA%D1%81%D0%B0%D0%BD%D0%B4%D1%80-%D0%94%D0%BE%D0%B2%D0%B6%D0%B5%D0%BD%D0%BA%D0%BE-1894%E2%80%941956.-%D0%91%D1%96%D0%BE%D0%B3%D1%80%D0%B0%D1%84%D1%96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12020">
            <a:off x="4294697" y="4432329"/>
            <a:ext cx="1440160" cy="2108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http://msmb.org.ua/media/images/msmb/biblio/14-09-12-dovgenk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60648"/>
            <a:ext cx="2208708" cy="1487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6" name="Picture 12" descr="http://www.archives.gov.ua/Sections/Dovzhenko_2/CDAMLM/Images/5.jpg"/>
          <p:cNvPicPr>
            <a:picLocks noChangeAspect="1" noChangeArrowheads="1"/>
          </p:cNvPicPr>
          <p:nvPr/>
        </p:nvPicPr>
        <p:blipFill>
          <a:blip r:embed="rId8" cstate="print"/>
          <a:srcRect t="43162" b="14905"/>
          <a:stretch>
            <a:fillRect/>
          </a:stretch>
        </p:blipFill>
        <p:spPr bwMode="auto">
          <a:xfrm rot="21103235">
            <a:off x="375863" y="464475"/>
            <a:ext cx="2971486" cy="1942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8" name="Picture 14" descr="http://www.day.kiev.ua/sites/default/files/main/articles/09092014/11dovzhenko.jpg"/>
          <p:cNvPicPr>
            <a:picLocks noChangeAspect="1" noChangeArrowheads="1"/>
          </p:cNvPicPr>
          <p:nvPr/>
        </p:nvPicPr>
        <p:blipFill>
          <a:blip r:embed="rId9" cstate="print"/>
          <a:srcRect b="44949"/>
          <a:stretch>
            <a:fillRect/>
          </a:stretch>
        </p:blipFill>
        <p:spPr bwMode="auto">
          <a:xfrm rot="553471">
            <a:off x="6087510" y="532927"/>
            <a:ext cx="2664296" cy="2053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Академію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Довженко так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закінчує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інститут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за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словами,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відвідує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 1920 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1921 року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аклади, у яких навчався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О. Довженко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043608" y="1196752"/>
            <a:ext cx="92576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1763688" y="1124744"/>
            <a:ext cx="360040" cy="28803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0888"/>
            <a:ext cx="2592288" cy="18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err="1" smtClean="0"/>
              <a:t>Сосницька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початкова</a:t>
            </a:r>
            <a:r>
              <a:rPr lang="ru-RU" sz="2400" dirty="0" smtClean="0"/>
              <a:t>, </a:t>
            </a:r>
            <a:r>
              <a:rPr lang="ru-RU" sz="2400" dirty="0" smtClean="0"/>
              <a:t>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початкова</a:t>
            </a:r>
            <a:r>
              <a:rPr lang="ru-RU" sz="2400" dirty="0" smtClean="0"/>
              <a:t> школа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3635896" y="1628800"/>
            <a:ext cx="360040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91880" y="1844824"/>
            <a:ext cx="25202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59832" y="2636912"/>
            <a:ext cx="2664296" cy="18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err="1" smtClean="0"/>
              <a:t>Глухівський</a:t>
            </a:r>
            <a:endParaRPr lang="ru-RU" sz="2400" dirty="0" smtClean="0"/>
          </a:p>
          <a:p>
            <a:pPr algn="ctr"/>
            <a:r>
              <a:rPr lang="ru-RU" sz="2400" dirty="0" smtClean="0"/>
              <a:t> </a:t>
            </a:r>
            <a:r>
              <a:rPr lang="ru-RU" sz="2400" dirty="0" err="1" smtClean="0"/>
              <a:t>вчительський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</a:t>
            </a:r>
            <a:endParaRPr lang="ru-RU" sz="24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6732240" y="1412776"/>
            <a:ext cx="288032" cy="28803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3" idx="5"/>
          </p:cNvCxnSpPr>
          <p:nvPr/>
        </p:nvCxnSpPr>
        <p:spPr>
          <a:xfrm>
            <a:off x="6978091" y="1658627"/>
            <a:ext cx="474229" cy="7622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28184" y="2492896"/>
            <a:ext cx="2664296" cy="15841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Київський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комерційний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</a:t>
            </a:r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580112" y="1772816"/>
            <a:ext cx="1008112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5364088" y="1628800"/>
            <a:ext cx="360040" cy="28803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4581128"/>
            <a:ext cx="2952328" cy="16561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Слухач Київської Академії мистецтв</a:t>
            </a:r>
            <a:endParaRPr lang="ru-RU" sz="2400" dirty="0"/>
          </a:p>
        </p:txBody>
      </p:sp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2" grpId="0" animBg="1"/>
      <p:bldP spid="13" grpId="0" animBg="1"/>
      <p:bldP spid="16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Сосницька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початкова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потім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вища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початкова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школа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http://svidivokschool.ucoz.ua/_si/0/2421425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508104" y="4305304"/>
            <a:ext cx="3300611" cy="2132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704856" cy="23042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хлопчикові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давалося</a:t>
            </a:r>
            <a:r>
              <a:rPr lang="ru-RU" sz="2400" dirty="0" smtClean="0"/>
              <a:t> легко —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відмінником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«</a:t>
            </a:r>
            <a:r>
              <a:rPr lang="ru-RU" sz="2400" dirty="0" err="1" smtClean="0"/>
              <a:t>вчителі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самі</a:t>
            </a:r>
            <a:r>
              <a:rPr lang="ru-RU" sz="2400" dirty="0" smtClean="0"/>
              <a:t> </a:t>
            </a:r>
            <a:r>
              <a:rPr lang="ru-RU" sz="2400" dirty="0" err="1" smtClean="0"/>
              <a:t>щось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зовсім</a:t>
            </a:r>
            <a:r>
              <a:rPr lang="ru-RU" sz="2400" dirty="0" smtClean="0"/>
              <a:t> не </a:t>
            </a:r>
            <a:r>
              <a:rPr lang="ru-RU" sz="2400" dirty="0" err="1" smtClean="0"/>
              <a:t>розуміють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їм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я </a:t>
            </a:r>
            <a:r>
              <a:rPr lang="ru-RU" sz="2400" dirty="0" err="1" smtClean="0"/>
              <a:t>відмінник</a:t>
            </a:r>
            <a:r>
              <a:rPr lang="ru-RU" sz="2400" dirty="0" smtClean="0"/>
              <a:t>…». </a:t>
            </a:r>
            <a:endParaRPr lang="ru-RU" sz="2400" dirty="0"/>
          </a:p>
        </p:txBody>
      </p:sp>
    </p:spTree>
  </p:cSld>
  <p:clrMapOvr>
    <a:masterClrMapping/>
  </p:clrMapOvr>
  <p:transition advClick="0" advTm="1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Глухівський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вчительський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інститут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28800"/>
            <a:ext cx="7488832" cy="2160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911</a:t>
            </a:r>
            <a:r>
              <a:rPr lang="ru-RU" sz="4000" dirty="0" smtClean="0">
                <a:solidFill>
                  <a:schemeClr val="tx1"/>
                </a:solidFill>
              </a:rPr>
              <a:t>— </a:t>
            </a:r>
            <a:r>
              <a:rPr lang="ru-RU" sz="4000" dirty="0" smtClean="0">
                <a:solidFill>
                  <a:schemeClr val="tx1"/>
                </a:solidFill>
              </a:rPr>
              <a:t>вступив до </a:t>
            </a:r>
            <a:r>
              <a:rPr lang="ru-RU" sz="4000" dirty="0" err="1" smtClean="0">
                <a:solidFill>
                  <a:schemeClr val="tx1"/>
                </a:solidFill>
              </a:rPr>
              <a:t>Глухівського</a:t>
            </a:r>
            <a:r>
              <a:rPr lang="ru-RU" sz="4000" dirty="0" smtClean="0">
                <a:solidFill>
                  <a:schemeClr val="tx1"/>
                </a:solidFill>
              </a:rPr>
              <a:t> </a:t>
            </a:r>
            <a:r>
              <a:rPr lang="ru-RU" sz="4000" dirty="0" err="1" smtClean="0">
                <a:solidFill>
                  <a:schemeClr val="tx1"/>
                </a:solidFill>
              </a:rPr>
              <a:t>вчительського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інституту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upload.wikimedia.org/wikipedia/commons/e/ed/%D0%93%D0%BB%D1%83%D1%85%D1%96%D0%B2%D1%81%D1%8C%D0%BA%D0%B8%D0%B9_%D1%83%D1%87%D0%B8%D1%82%D0%B5%D0%BB%D1%8C%D1%81%D1%8C%D0%BA%D0%B8%D0%B9_%D1%96%D0%BD%D1%81%D1%82%D0%B8%D1%82%D1%83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1888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Навчався в інституті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тому,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вчителем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тому,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скласти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стипендія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карбованців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2656"/>
            <a:ext cx="6696744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Роки навчання в інституті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http://glukhivturistichniy.eto-ya.com/files/2011/08/istoriya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4464496" cy="2809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8" name="Picture 4" descr="http://www.znaimo.com.ua/images/rubase_1_1060060000_1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88031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3400" dirty="0" smtClean="0"/>
              <a:t> Як </a:t>
            </a:r>
            <a:r>
              <a:rPr lang="ru-RU" sz="3400" dirty="0" err="1" smtClean="0"/>
              <a:t>пише</a:t>
            </a:r>
            <a:r>
              <a:rPr lang="ru-RU" sz="3400" dirty="0" smtClean="0"/>
              <a:t> сам Довженко, </a:t>
            </a:r>
            <a:r>
              <a:rPr lang="ru-RU" sz="3400" i="1" dirty="0" smtClean="0"/>
              <a:t>«перестав </a:t>
            </a:r>
            <a:r>
              <a:rPr lang="ru-RU" sz="3400" i="1" dirty="0" err="1" smtClean="0"/>
              <a:t>вірити</a:t>
            </a:r>
            <a:r>
              <a:rPr lang="ru-RU" sz="3400" i="1" dirty="0" smtClean="0"/>
              <a:t> в Бога, в </a:t>
            </a:r>
            <a:r>
              <a:rPr lang="ru-RU" sz="3400" i="1" dirty="0" err="1" smtClean="0"/>
              <a:t>чому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й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признався</a:t>
            </a:r>
            <a:r>
              <a:rPr lang="ru-RU" sz="3400" i="1" dirty="0" smtClean="0"/>
              <a:t> на </a:t>
            </a:r>
            <a:r>
              <a:rPr lang="ru-RU" sz="3400" i="1" dirty="0" err="1" smtClean="0"/>
              <a:t>сповіді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законовчителю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отцю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Олександрові</a:t>
            </a:r>
            <a:r>
              <a:rPr lang="ru-RU" sz="3400" i="1" dirty="0" smtClean="0"/>
              <a:t>, </a:t>
            </a:r>
            <a:r>
              <a:rPr lang="ru-RU" sz="3400" i="1" dirty="0" err="1" smtClean="0"/>
              <a:t>єдиній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ліберальній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людині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з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усіх</a:t>
            </a:r>
            <a:r>
              <a:rPr lang="ru-RU" sz="3400" i="1" dirty="0" smtClean="0"/>
              <a:t> наших </a:t>
            </a:r>
            <a:r>
              <a:rPr lang="ru-RU" sz="3400" i="1" dirty="0" err="1" smtClean="0"/>
              <a:t>учителів</a:t>
            </a:r>
            <a:r>
              <a:rPr lang="ru-RU" sz="3400" i="1" dirty="0" smtClean="0"/>
              <a:t>».</a:t>
            </a:r>
            <a:endParaRPr lang="ru-RU" sz="3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Роки навчання в інституті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645024"/>
            <a:ext cx="8280920" cy="21602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знайомиться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українськими</a:t>
            </a:r>
            <a:r>
              <a:rPr lang="ru-RU" sz="2400" dirty="0" smtClean="0"/>
              <a:t> книжками,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читали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товариші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потай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педагогів</a:t>
            </a:r>
            <a:r>
              <a:rPr lang="ru-RU" sz="2400" dirty="0" smtClean="0"/>
              <a:t>. Сам Довженко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говорив: </a:t>
            </a:r>
            <a:r>
              <a:rPr lang="ru-RU" sz="2400" i="1" dirty="0" smtClean="0"/>
              <a:t>«Заборонено </a:t>
            </a:r>
            <a:r>
              <a:rPr lang="ru-RU" sz="2400" i="1" dirty="0" err="1" smtClean="0"/>
              <a:t>було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нашому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середовищі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розмовляти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українською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мовою</a:t>
            </a:r>
            <a:r>
              <a:rPr lang="ru-RU" sz="2400" i="1" dirty="0" smtClean="0"/>
              <a:t>. З нас </a:t>
            </a:r>
            <a:r>
              <a:rPr lang="ru-RU" sz="2400" i="1" dirty="0" err="1" smtClean="0"/>
              <a:t>готували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учителів</a:t>
            </a:r>
            <a:r>
              <a:rPr lang="ru-RU" sz="2400" i="1" dirty="0" smtClean="0"/>
              <a:t>—</a:t>
            </a:r>
            <a:r>
              <a:rPr lang="ru-RU" sz="2400" i="1" dirty="0" err="1" smtClean="0"/>
              <a:t>обрусителів</a:t>
            </a:r>
            <a:r>
              <a:rPr lang="ru-RU" sz="2400" i="1" dirty="0" smtClean="0"/>
              <a:t> краю»</a:t>
            </a:r>
            <a:endParaRPr lang="ru-RU" sz="2400" dirty="0"/>
          </a:p>
        </p:txBody>
      </p:sp>
    </p:spTree>
  </p:cSld>
  <p:clrMapOvr>
    <a:masterClrMapping/>
  </p:clrMapOvr>
  <p:transition advClick="0" advTm="2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Київський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комерційний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інститут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переїздить</a:t>
            </a:r>
            <a:r>
              <a:rPr lang="ru-RU" dirty="0" smtClean="0"/>
              <a:t> на роботу до </a:t>
            </a:r>
            <a:r>
              <a:rPr lang="ru-RU" dirty="0" err="1" smtClean="0"/>
              <a:t>Києва</a:t>
            </a:r>
            <a:r>
              <a:rPr lang="ru-RU" dirty="0" smtClean="0"/>
              <a:t>. Тут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вчителює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вчиться</a:t>
            </a:r>
            <a:r>
              <a:rPr lang="ru-RU" dirty="0" smtClean="0"/>
              <a:t> в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комерційному</a:t>
            </a:r>
            <a:r>
              <a:rPr lang="ru-RU" dirty="0" smtClean="0"/>
              <a:t> </a:t>
            </a:r>
            <a:r>
              <a:rPr lang="ru-RU" dirty="0" err="1" smtClean="0"/>
              <a:t>інституті</a:t>
            </a:r>
            <a:r>
              <a:rPr lang="ru-RU" dirty="0" smtClean="0"/>
              <a:t> на </a:t>
            </a:r>
            <a:r>
              <a:rPr lang="ru-RU" dirty="0" err="1" smtClean="0"/>
              <a:t>економічному</a:t>
            </a:r>
            <a:r>
              <a:rPr lang="ru-RU" dirty="0" smtClean="0"/>
              <a:t> </a:t>
            </a:r>
            <a:r>
              <a:rPr lang="ru-RU" dirty="0" err="1" smtClean="0"/>
              <a:t>факультеті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kneu.edu.ua/userfiles/milest_of_hist/build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248472" cy="2911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Навчання в Київському інституті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Довженко вступив </a:t>
            </a: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атестат</a:t>
            </a:r>
            <a:r>
              <a:rPr lang="ru-RU" dirty="0" smtClean="0"/>
              <a:t> не давав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вступати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б </a:t>
            </a:r>
            <a:r>
              <a:rPr lang="ru-RU" dirty="0" err="1" smtClean="0"/>
              <a:t>якусь</a:t>
            </a:r>
            <a:r>
              <a:rPr lang="ru-RU" dirty="0" smtClean="0"/>
              <a:t> 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http://www.tneu.edu.ua/uploads/posts/2013-02/1360157515_0000015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4211960" cy="2869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rushkolnik.ru/tw_files2/urls_3/94/d-934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Коли ж 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відкрилася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Довженко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слухачем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://kneu.edu.ua/userfiles/milest_of_hist/Bibikoski2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211960" cy="3497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840760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Слухач Київської Академії мистецтв</a:t>
            </a:r>
            <a:endParaRPr lang="ru-RU" sz="3200" dirty="0"/>
          </a:p>
        </p:txBody>
      </p:sp>
    </p:spTree>
  </p:cSld>
  <p:clrMapOvr>
    <a:masterClrMapping/>
  </p:clrMapOvr>
  <p:transition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171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Освіта Олександра Довженка </vt:lpstr>
      <vt:lpstr>Заклади, у яких навчався  О. Довженко</vt:lpstr>
      <vt:lpstr> Сосницька початкова, а потім  вища початкова школа </vt:lpstr>
      <vt:lpstr> Глухівський  вчительський інститут </vt:lpstr>
      <vt:lpstr>Слайд 5</vt:lpstr>
      <vt:lpstr>Роки навчання в інституті</vt:lpstr>
      <vt:lpstr> Київський комерційний інститут </vt:lpstr>
      <vt:lpstr>Навчання в Київському інституті </vt:lpstr>
      <vt:lpstr>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Освіта Олександра Довженка</dc:title>
  <dc:creator>Asus</dc:creator>
  <cp:lastModifiedBy>Asus</cp:lastModifiedBy>
  <cp:revision>10</cp:revision>
  <dcterms:created xsi:type="dcterms:W3CDTF">2015-01-12T13:51:45Z</dcterms:created>
  <dcterms:modified xsi:type="dcterms:W3CDTF">2015-01-12T15:41:59Z</dcterms:modified>
</cp:coreProperties>
</file>