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1" r:id="rId5"/>
    <p:sldId id="263" r:id="rId6"/>
    <p:sldId id="269" r:id="rId7"/>
    <p:sldId id="261" r:id="rId8"/>
    <p:sldId id="262" r:id="rId9"/>
    <p:sldId id="270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2" autoAdjust="0"/>
    <p:restoredTop sz="94660"/>
  </p:normalViewPr>
  <p:slideViewPr>
    <p:cSldViewPr>
      <p:cViewPr varScale="1">
        <p:scale>
          <a:sx n="61" d="100"/>
          <a:sy n="61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4B122-80D0-41CE-BC03-634EEED76A96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0E1625-8AF6-44BD-9AFE-2AC3EA50BD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4824536"/>
          </a:xfrm>
        </p:spPr>
        <p:txBody>
          <a:bodyPr>
            <a:normAutofit/>
          </a:bodyPr>
          <a:lstStyle/>
          <a:p>
            <a:r>
              <a:rPr lang="uk-UA" dirty="0" smtClean="0"/>
              <a:t>Повідомлення </a:t>
            </a:r>
            <a:br>
              <a:rPr lang="uk-UA" dirty="0" smtClean="0"/>
            </a:br>
            <a:r>
              <a:rPr lang="uk-UA" dirty="0" smtClean="0"/>
              <a:t>На тему: “ Внесок українських вчених у </a:t>
            </a:r>
            <a:r>
              <a:rPr lang="uk-UA" dirty="0" err="1" smtClean="0"/>
              <a:t>космонавтику”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132856" y="3611607"/>
            <a:ext cx="2376264" cy="11997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uk-UA" dirty="0" smtClean="0"/>
              <a:t>Конюх Анастасія</a:t>
            </a:r>
          </a:p>
          <a:p>
            <a:r>
              <a:rPr lang="uk-UA" dirty="0" err="1" smtClean="0"/>
              <a:t>Дзюмак</a:t>
            </a:r>
            <a:r>
              <a:rPr lang="uk-UA" dirty="0" smtClean="0"/>
              <a:t> Юлія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Презентацію виконали:</a:t>
            </a:r>
            <a:br>
              <a:rPr lang="uk-UA" dirty="0" smtClean="0"/>
            </a:br>
            <a:r>
              <a:rPr lang="uk-UA" dirty="0" smtClean="0"/>
              <a:t>учениці 10- А класу</a:t>
            </a:r>
            <a:br>
              <a:rPr lang="uk-UA" dirty="0" smtClean="0"/>
            </a:br>
            <a:r>
              <a:rPr lang="uk-UA" dirty="0" smtClean="0"/>
              <a:t>Гімназії 283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Рисунок 3" descr="екнр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780928"/>
            <a:ext cx="4723725" cy="29523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50"/>
                            </p:stCondLst>
                            <p:childTnLst>
                              <p:par>
                                <p:cTn id="1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764704"/>
            <a:ext cx="5904656" cy="1152128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Дякуємо за увагу)))))</a:t>
            </a:r>
            <a:endParaRPr lang="ru-RU" sz="4400" dirty="0"/>
          </a:p>
        </p:txBody>
      </p:sp>
      <p:pic>
        <p:nvPicPr>
          <p:cNvPr id="2050" name="Picture 2" descr="C:\Documents and Settings\Анатолий\Local Settings\Temporary Internet Files\Content.IE5\GHUBGXMJ\MC9004379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276872"/>
            <a:ext cx="3456384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нкен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00808"/>
            <a:ext cx="3168351" cy="367240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Георгій Федорович Проскура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sz="2700" dirty="0" smtClean="0"/>
              <a:t> (16 </a:t>
            </a:r>
            <a:r>
              <a:rPr lang="ru-RU" sz="2700" dirty="0" err="1" smtClean="0"/>
              <a:t>квітня</a:t>
            </a:r>
            <a:r>
              <a:rPr lang="ru-RU" sz="2700" dirty="0" smtClean="0"/>
              <a:t> 1876— 30 </a:t>
            </a:r>
            <a:r>
              <a:rPr lang="ru-RU" sz="2700" dirty="0" err="1" smtClean="0"/>
              <a:t>жовтня</a:t>
            </a:r>
            <a:r>
              <a:rPr lang="ru-RU" sz="2700" dirty="0" smtClean="0"/>
              <a:t> 1958)</a:t>
            </a:r>
            <a:endParaRPr lang="ru-RU" sz="27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67944" y="1916832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 smtClean="0"/>
              <a:t>Український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вчений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академік</a:t>
            </a:r>
            <a:r>
              <a:rPr lang="ru-RU" sz="2000" dirty="0" smtClean="0"/>
              <a:t> НАН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, </a:t>
            </a:r>
            <a:r>
              <a:rPr lang="ru-RU" sz="2000" dirty="0" err="1" smtClean="0"/>
              <a:t>заслужений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діяч</a:t>
            </a:r>
            <a:r>
              <a:rPr lang="ru-RU" sz="2000" dirty="0" smtClean="0"/>
              <a:t> науки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техніки</a:t>
            </a:r>
            <a:r>
              <a:rPr lang="ru-RU" sz="2000" dirty="0" smtClean="0"/>
              <a:t> </a:t>
            </a:r>
            <a:r>
              <a:rPr lang="ru-RU" sz="2000" dirty="0" err="1" smtClean="0"/>
              <a:t>УРСР,доктор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технічних</a:t>
            </a:r>
            <a:r>
              <a:rPr lang="ru-RU" sz="2000" dirty="0" smtClean="0"/>
              <a:t> наук, </a:t>
            </a:r>
            <a:r>
              <a:rPr lang="ru-RU" sz="2000" dirty="0" err="1" smtClean="0"/>
              <a:t>професор</a:t>
            </a:r>
            <a:r>
              <a:rPr lang="ru-RU" sz="2000" dirty="0" smtClean="0"/>
              <a:t>, </a:t>
            </a:r>
            <a:r>
              <a:rPr lang="ru-RU" sz="2000" dirty="0" err="1" smtClean="0"/>
              <a:t>видатний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вчений</a:t>
            </a:r>
            <a:r>
              <a:rPr lang="ru-RU" sz="2000" dirty="0" smtClean="0"/>
              <a:t> в </a:t>
            </a:r>
            <a:r>
              <a:rPr lang="ru-RU" sz="2000" dirty="0" err="1" smtClean="0"/>
              <a:t>галузі</a:t>
            </a:r>
            <a:r>
              <a:rPr lang="ru-RU" sz="2000" dirty="0" smtClean="0"/>
              <a:t> </a:t>
            </a:r>
            <a:r>
              <a:rPr lang="ru-RU" sz="2000" dirty="0" err="1" smtClean="0"/>
              <a:t>аерогідродинаміці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гідромашинобудування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Керівник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Харківської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реактивної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здійснила</a:t>
            </a:r>
            <a:r>
              <a:rPr lang="ru-RU" sz="2000" dirty="0" smtClean="0"/>
              <a:t> запуск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стратосферної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ракети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Харковом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 1957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базі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бойової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ракети</a:t>
            </a:r>
            <a:r>
              <a:rPr lang="ru-RU" sz="2000" dirty="0" smtClean="0"/>
              <a:t> Р-12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створена </a:t>
            </a:r>
            <a:r>
              <a:rPr lang="ru-RU" sz="2000" dirty="0" err="1" smtClean="0"/>
              <a:t>космічна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ракета-носій</a:t>
            </a:r>
            <a:r>
              <a:rPr lang="ru-RU" sz="2000" dirty="0" smtClean="0"/>
              <a:t> “Космос”,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в </a:t>
            </a:r>
            <a:r>
              <a:rPr lang="ru-RU" sz="2000" dirty="0" err="1" smtClean="0"/>
              <a:t>експлуатації</a:t>
            </a:r>
            <a:r>
              <a:rPr lang="ru-RU" sz="2000" dirty="0" smtClean="0"/>
              <a:t> до 1977 року.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              Р-12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err="1" smtClean="0"/>
              <a:t>Ракета-</a:t>
            </a:r>
            <a:r>
              <a:rPr lang="uk-UA" dirty="0" smtClean="0"/>
              <a:t> носій “ </a:t>
            </a:r>
            <a:r>
              <a:rPr lang="uk-UA" dirty="0" err="1" smtClean="0"/>
              <a:t>Космос”</a:t>
            </a:r>
            <a:endParaRPr lang="ru-RU" dirty="0"/>
          </a:p>
        </p:txBody>
      </p:sp>
      <p:pic>
        <p:nvPicPr>
          <p:cNvPr id="7" name="Содержимое 6" descr="п 12i.jpe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700808"/>
            <a:ext cx="2448272" cy="34563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Содержимое 7" descr="космос.jpe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148064" y="1700808"/>
            <a:ext cx="2592288" cy="34563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Засядько </a:t>
            </a:r>
            <a:r>
              <a:rPr lang="ru-RU" sz="3600" dirty="0" err="1" smtClean="0"/>
              <a:t>Олександр</a:t>
            </a:r>
            <a:r>
              <a:rPr lang="ru-RU" sz="3600" dirty="0" smtClean="0"/>
              <a:t> </a:t>
            </a:r>
            <a:r>
              <a:rPr lang="ru-RU" sz="3600" dirty="0" err="1" smtClean="0"/>
              <a:t>Дмитрович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>             </a:t>
            </a:r>
            <a:r>
              <a:rPr lang="ru-RU" sz="2800" dirty="0" smtClean="0"/>
              <a:t>(1779 — 1837)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268760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Першим створив (1817) </a:t>
            </a:r>
            <a:r>
              <a:rPr lang="ru-RU" sz="3200" dirty="0" err="1" smtClean="0"/>
              <a:t>кілька</a:t>
            </a:r>
            <a:r>
              <a:rPr lang="ru-RU" sz="3200" dirty="0" smtClean="0"/>
              <a:t> </a:t>
            </a:r>
            <a:r>
              <a:rPr lang="ru-RU" sz="3200" dirty="0" err="1" smtClean="0"/>
              <a:t>типів</a:t>
            </a:r>
            <a:r>
              <a:rPr lang="ru-RU" sz="3200" dirty="0" smtClean="0"/>
              <a:t> </a:t>
            </a:r>
            <a:r>
              <a:rPr lang="ru-RU" sz="3200" dirty="0" err="1" smtClean="0"/>
              <a:t>бойових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порохових</a:t>
            </a:r>
            <a:r>
              <a:rPr lang="ru-RU" sz="3200" dirty="0" smtClean="0"/>
              <a:t> ракет та </a:t>
            </a:r>
            <a:r>
              <a:rPr lang="ru-RU" sz="3200" dirty="0" err="1" smtClean="0"/>
              <a:t>спеціальний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пусковий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пристрій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стрільби</a:t>
            </a:r>
            <a:r>
              <a:rPr lang="ru-RU" sz="3200" dirty="0" smtClean="0"/>
              <a:t> ними, </a:t>
            </a:r>
            <a:r>
              <a:rPr lang="ru-RU" sz="3200" dirty="0" err="1" smtClean="0"/>
              <a:t>організував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виробництво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розробив</a:t>
            </a:r>
            <a:r>
              <a:rPr lang="ru-RU" sz="3200" dirty="0" smtClean="0"/>
              <a:t> тактику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використання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pic>
        <p:nvPicPr>
          <p:cNvPr id="7" name="Содержимое 6" descr="zasyadk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3857573" cy="43204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00808"/>
            <a:ext cx="3039392" cy="38164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900" dirty="0" smtClean="0"/>
              <a:t>Кибальчич Микола Іванович.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</a:t>
            </a:r>
            <a:r>
              <a:rPr lang="uk-UA" sz="3100" dirty="0" smtClean="0"/>
              <a:t>(</a:t>
            </a:r>
            <a:r>
              <a:rPr lang="ru-RU" sz="3100" dirty="0" smtClean="0"/>
              <a:t>1853 – 1881)</a:t>
            </a:r>
            <a:endParaRPr lang="ru-RU" sz="3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148478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/>
              <a:t>Р</a:t>
            </a:r>
            <a:r>
              <a:rPr lang="ru-RU" sz="2400" dirty="0" err="1" smtClean="0"/>
              <a:t>озробив</a:t>
            </a:r>
            <a:r>
              <a:rPr lang="ru-RU" sz="2400" dirty="0" smtClean="0"/>
              <a:t> перший у </a:t>
            </a:r>
            <a:r>
              <a:rPr lang="ru-RU" sz="2400" dirty="0" err="1" smtClean="0"/>
              <a:t>Росії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ракетний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польоту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, при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запропонував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пристрій</a:t>
            </a:r>
            <a:r>
              <a:rPr lang="ru-RU" sz="2400" dirty="0" smtClean="0"/>
              <a:t> порохового ракетного </a:t>
            </a:r>
            <a:r>
              <a:rPr lang="ru-RU" sz="2400" dirty="0" err="1" smtClean="0"/>
              <a:t>двигуна</a:t>
            </a:r>
            <a:r>
              <a:rPr lang="ru-RU" sz="2400" dirty="0" smtClean="0"/>
              <a:t>, метод </a:t>
            </a:r>
            <a:r>
              <a:rPr lang="ru-RU" sz="2400" dirty="0" err="1" smtClean="0"/>
              <a:t>керування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польотом</a:t>
            </a:r>
            <a:r>
              <a:rPr lang="ru-RU" sz="2400" dirty="0" smtClean="0"/>
              <a:t> шляхом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кута </a:t>
            </a:r>
            <a:r>
              <a:rPr lang="ru-RU" sz="2400" dirty="0" err="1" smtClean="0"/>
              <a:t>нахилу</a:t>
            </a:r>
            <a:r>
              <a:rPr lang="ru-RU" sz="2400" dirty="0" smtClean="0"/>
              <a:t> </a:t>
            </a:r>
            <a:r>
              <a:rPr lang="ru-RU" sz="2400" dirty="0" err="1" smtClean="0"/>
              <a:t>двигуна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програмний</a:t>
            </a:r>
            <a:r>
              <a:rPr lang="ru-RU" sz="2400" dirty="0" smtClean="0"/>
              <a:t> режим </a:t>
            </a:r>
            <a:r>
              <a:rPr lang="ru-RU" sz="2400" dirty="0" err="1" smtClean="0"/>
              <a:t>горіння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спосіб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стійкості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апарата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ikgyi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44824"/>
            <a:ext cx="2664296" cy="353893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Ціолковський Костянтин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(* 5 (17) вересня1857 — †19 </a:t>
            </a:r>
            <a:r>
              <a:rPr lang="ru-RU" sz="2200" dirty="0" err="1" smtClean="0">
                <a:solidFill>
                  <a:schemeClr val="accent6">
                    <a:lumMod val="75000"/>
                  </a:schemeClr>
                </a:solidFill>
              </a:rPr>
              <a:t>вересня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 1935)</a:t>
            </a:r>
            <a:endParaRPr lang="ru-RU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1700808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Вчений-теоретик</a:t>
            </a:r>
            <a:r>
              <a:rPr lang="ru-RU" sz="2800" dirty="0" smtClean="0"/>
              <a:t>, </a:t>
            </a:r>
            <a:r>
              <a:rPr lang="ru-RU" sz="2800" dirty="0" err="1" smtClean="0"/>
              <a:t>засновник</a:t>
            </a:r>
            <a:r>
              <a:rPr lang="ru-RU" sz="2800" dirty="0" smtClean="0"/>
              <a:t> </a:t>
            </a:r>
            <a:r>
              <a:rPr lang="ru-RU" sz="2800" dirty="0" err="1" smtClean="0"/>
              <a:t>сучасної</a:t>
            </a:r>
            <a:r>
              <a:rPr lang="ru-RU" sz="2800" dirty="0" smtClean="0"/>
              <a:t> космонавтики, педагог, </a:t>
            </a:r>
            <a:r>
              <a:rPr lang="ru-RU" sz="2800" dirty="0" err="1" smtClean="0"/>
              <a:t>письменник.Розробив</a:t>
            </a:r>
            <a:r>
              <a:rPr lang="ru-RU" sz="2800" dirty="0" smtClean="0"/>
              <a:t> перший проект </a:t>
            </a:r>
            <a:r>
              <a:rPr lang="ru-RU" sz="2800" dirty="0" err="1" smtClean="0"/>
              <a:t>ракети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космічних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подорожей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err="1" smtClean="0"/>
              <a:t>рідинним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реактивним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двигуном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4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3278870" cy="40324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900" dirty="0" smtClean="0"/>
              <a:t>Кондратюк Юрій </a:t>
            </a:r>
            <a:r>
              <a:rPr lang="uk-UA" sz="4900" dirty="0" err="1" smtClean="0"/>
              <a:t>Васильвич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(</a:t>
            </a:r>
            <a:r>
              <a:rPr lang="uk-UA" sz="2700" dirty="0" smtClean="0"/>
              <a:t>1897 -1941)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844824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А</a:t>
            </a:r>
            <a:r>
              <a:rPr lang="ru-RU" sz="2800" dirty="0" smtClean="0"/>
              <a:t>втор </a:t>
            </a:r>
            <a:r>
              <a:rPr lang="ru-RU" sz="2800" dirty="0" err="1" smtClean="0"/>
              <a:t>досліджень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можливості</a:t>
            </a:r>
            <a:r>
              <a:rPr lang="ru-RU" sz="2800" dirty="0" smtClean="0"/>
              <a:t> ракетного </a:t>
            </a:r>
            <a:r>
              <a:rPr lang="ru-RU" sz="2800" dirty="0" err="1" smtClean="0"/>
              <a:t>польоту</a:t>
            </a:r>
            <a:r>
              <a:rPr lang="ru-RU" sz="2800" dirty="0" smtClean="0"/>
              <a:t> у </a:t>
            </a:r>
            <a:r>
              <a:rPr lang="ru-RU" sz="2800" dirty="0" err="1" smtClean="0"/>
              <a:t>світовий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простір</a:t>
            </a:r>
            <a:r>
              <a:rPr lang="ru-RU" sz="2800" dirty="0" smtClean="0"/>
              <a:t>, автор </a:t>
            </a:r>
            <a:r>
              <a:rPr lang="ru-RU" sz="2800" dirty="0" err="1" smtClean="0"/>
              <a:t>оригінальний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ідей</a:t>
            </a:r>
            <a:r>
              <a:rPr lang="ru-RU" sz="2800" dirty="0" smtClean="0"/>
              <a:t> у </a:t>
            </a:r>
            <a:r>
              <a:rPr lang="ru-RU" sz="2800" dirty="0" err="1" smtClean="0"/>
              <a:t>рішенні</a:t>
            </a:r>
            <a:r>
              <a:rPr lang="ru-RU" sz="2800" dirty="0" smtClean="0"/>
              <a:t> проблем </a:t>
            </a:r>
            <a:r>
              <a:rPr lang="ru-RU" sz="2800" dirty="0" err="1" smtClean="0"/>
              <a:t>міжпланетних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подорожей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mi01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628800"/>
            <a:ext cx="2828925" cy="40481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900" dirty="0" smtClean="0"/>
              <a:t>Корольов Сергій Павлович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sz="3100" dirty="0" smtClean="0"/>
              <a:t>30.12.1906 (12.01.1907) – 14.01.1966. </a:t>
            </a:r>
            <a:endParaRPr lang="ru-RU" sz="3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1412776"/>
            <a:ext cx="457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Видатний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конструктор,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вніс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внесок</a:t>
            </a:r>
            <a:r>
              <a:rPr lang="ru-RU" sz="2400" dirty="0" smtClean="0"/>
              <a:t> у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ракетно-космічної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 Один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творців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ракети</a:t>
            </a:r>
            <a:r>
              <a:rPr lang="ru-RU" sz="2400" dirty="0" smtClean="0"/>
              <a:t> Р1,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почалася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післявоєнна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історія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радянської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ракетної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.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ракета Р7(«</a:t>
            </a:r>
            <a:r>
              <a:rPr lang="ru-RU" sz="2400" dirty="0" err="1" smtClean="0"/>
              <a:t>сімка</a:t>
            </a:r>
            <a:r>
              <a:rPr lang="ru-RU" sz="2400" dirty="0" smtClean="0"/>
              <a:t>») </a:t>
            </a:r>
            <a:r>
              <a:rPr lang="ru-RU" sz="2400" dirty="0" err="1" smtClean="0"/>
              <a:t>вивела</a:t>
            </a:r>
            <a:r>
              <a:rPr lang="ru-RU" sz="2400" dirty="0" smtClean="0"/>
              <a:t> перший ШСЗ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корабель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першим у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 космонавтом Ю.А. </a:t>
            </a:r>
            <a:r>
              <a:rPr lang="ru-RU" sz="2400" dirty="0" err="1" smtClean="0"/>
              <a:t>Гагаріним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80119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3643399" cy="4525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Леон</a:t>
            </a:r>
            <a:r>
              <a:rPr lang="uk-UA" dirty="0" err="1" smtClean="0"/>
              <a:t>ід</a:t>
            </a:r>
            <a:r>
              <a:rPr lang="uk-UA" dirty="0" smtClean="0"/>
              <a:t> </a:t>
            </a:r>
            <a:r>
              <a:rPr lang="uk-UA" dirty="0" err="1" smtClean="0"/>
              <a:t>Констянтинович</a:t>
            </a:r>
            <a:r>
              <a:rPr lang="uk-UA" dirty="0" smtClean="0"/>
              <a:t> Каденюк</a:t>
            </a:r>
            <a:endParaRPr lang="ru-RU" dirty="0"/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4860032" y="2996952"/>
            <a:ext cx="3826768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19 листопада 1997р.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український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космонавт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Леонід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Каденюк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на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кораблі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«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Шатл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»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здійснив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політ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в космос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групою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американських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астронавтів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27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244582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</TotalTime>
  <Words>270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Повідомлення  На тему: “ Внесок українських вчених у космонавтику”</vt:lpstr>
      <vt:lpstr>Георгій Федорович Проскура  (16 квітня 1876— 30 жовтня 1958)</vt:lpstr>
      <vt:lpstr>У 1957 році на базі бойової ракети Р-12 була створена космічна ракета-носій “Космос”, що була в експлуатації до 1977 року.</vt:lpstr>
      <vt:lpstr>Засядько Олександр Дмитрович               (1779 — 1837)</vt:lpstr>
      <vt:lpstr>Кибальчич Микола Іванович.                    (1853 – 1881)</vt:lpstr>
      <vt:lpstr>Ціолковський Костянтин  (* 5 (17) вересня1857 — †19 вересня 1935)</vt:lpstr>
      <vt:lpstr>Кондратюк Юрій Васильвич                 (1897 -1941)</vt:lpstr>
      <vt:lpstr>Корольов Сергій Павлович 30.12.1906 (12.01.1907) – 14.01.1966. </vt:lpstr>
      <vt:lpstr>Леонід Констянтинович Каденюк</vt:lpstr>
      <vt:lpstr>Презентацію виконали: учениці 10- А класу Гімназії 283 </vt:lpstr>
      <vt:lpstr>Дякуємо за увагу)))))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Повідомлення  На тему: “ Внесок українських вчених у космонавтику”</dc:title>
  <dc:creator>Анатолий</dc:creator>
  <cp:lastModifiedBy>Анатолий</cp:lastModifiedBy>
  <cp:revision>22</cp:revision>
  <dcterms:created xsi:type="dcterms:W3CDTF">2012-12-04T14:40:27Z</dcterms:created>
  <dcterms:modified xsi:type="dcterms:W3CDTF">2012-12-06T17:44:36Z</dcterms:modified>
</cp:coreProperties>
</file>