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4" TargetMode="External"/><Relationship Id="rId2" Type="http://schemas.openxmlformats.org/officeDocument/2006/relationships/hyperlink" Target="http://uk.wikipedia.org/wiki/8_%D0%B3%D1%80%D1%83%D0%B4%D0%BD%D1%8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192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0%B0%D0%BD%D0%BA%D0%B0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C%D0%B0%D0%B9%D1%81%D1%82%D0%B5%D1%80%D0%BD%D1%8F_%D1%80%D0%B5%D0%B2%D0%BE%D0%BB%D1%8E%D1%86%D1%96%D0%B9%D0%BD%D0%BE%D0%B3%D0%BE_%D1%81%D0%BB%D0%BE%D0%B2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9C%D0%B0%D0%B9%D1%81%D1%82%D0%B5%D1%80%D0%BD%D1%8F_%D1%80%D0%B5%D0%B2%D0%BE%D0%BB%D1%8E%D1%86%D1%96%D0%B9%D0%BD%D0%BE%D0%B3%D0%BE_%D1%81%D0%BB%D0%BE%D0%B2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4" TargetMode="External"/><Relationship Id="rId2" Type="http://schemas.openxmlformats.org/officeDocument/2006/relationships/hyperlink" Target="http://uk.wikipedia.org/wiki/192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Валер</a:t>
            </a:r>
            <a:r>
              <a:rPr lang="en-US" dirty="0" smtClean="0"/>
              <a:t>’</a:t>
            </a:r>
            <a:r>
              <a:rPr lang="uk-UA" dirty="0" err="1" smtClean="0"/>
              <a:t>ян</a:t>
            </a:r>
            <a:r>
              <a:rPr lang="uk-UA" dirty="0" smtClean="0"/>
              <a:t> Підмогильний</a:t>
            </a:r>
            <a:endParaRPr lang="ru-RU" dirty="0"/>
          </a:p>
        </p:txBody>
      </p:sp>
      <p:pic>
        <p:nvPicPr>
          <p:cNvPr id="4" name="Содержимое 3" descr="image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428736"/>
            <a:ext cx="3752574" cy="5214974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0" y="2071678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Український</a:t>
            </a:r>
            <a:r>
              <a:rPr lang="ru-RU" sz="2800" dirty="0" smtClean="0"/>
              <a:t> 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 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перекладач</a:t>
            </a:r>
            <a:r>
              <a:rPr lang="ru-RU" sz="2800" dirty="0" smtClean="0"/>
              <a:t>, один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найвидатніших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прозаїків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українського</a:t>
            </a:r>
            <a:r>
              <a:rPr lang="ru-RU" sz="2800" dirty="0" smtClean="0"/>
              <a:t> </a:t>
            </a:r>
            <a:r>
              <a:rPr lang="ru-RU" sz="2800" u="sng" dirty="0" smtClean="0"/>
              <a:t>«</a:t>
            </a:r>
            <a:r>
              <a:rPr lang="ru-RU" sz="2800" u="sng" dirty="0" err="1" smtClean="0"/>
              <a:t>розстріляного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відродження</a:t>
            </a:r>
            <a:r>
              <a:rPr lang="ru-RU" sz="2800" u="sng" dirty="0" smtClean="0"/>
              <a:t>»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70916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1928 року у </a:t>
            </a:r>
            <a:r>
              <a:rPr lang="ru-RU" sz="2000" dirty="0" err="1" smtClean="0"/>
              <a:t>Харкові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виходить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друком</a:t>
            </a:r>
            <a:r>
              <a:rPr lang="ru-RU" sz="2000" dirty="0" smtClean="0"/>
              <a:t> роман «</a:t>
            </a:r>
            <a:r>
              <a:rPr lang="ru-RU" sz="2000" dirty="0" err="1" smtClean="0"/>
              <a:t>Місто</a:t>
            </a:r>
            <a:r>
              <a:rPr lang="ru-RU" sz="2000" dirty="0" smtClean="0"/>
              <a:t>». </a:t>
            </a:r>
          </a:p>
          <a:p>
            <a:r>
              <a:rPr lang="ru-RU" sz="2000" dirty="0" smtClean="0"/>
              <a:t>1930 року в </a:t>
            </a:r>
            <a:r>
              <a:rPr lang="ru-RU" sz="2000" dirty="0" err="1" smtClean="0"/>
              <a:t>Москві</a:t>
            </a:r>
            <a:r>
              <a:rPr lang="ru-RU" sz="2000" dirty="0" smtClean="0"/>
              <a:t> 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виходить</a:t>
            </a:r>
            <a:r>
              <a:rPr lang="ru-RU" sz="2000" dirty="0" smtClean="0"/>
              <a:t> роман «</a:t>
            </a:r>
            <a:r>
              <a:rPr lang="ru-RU" sz="2000" dirty="0" err="1" smtClean="0"/>
              <a:t>Місто</a:t>
            </a:r>
            <a:r>
              <a:rPr lang="ru-RU" sz="2000" dirty="0" smtClean="0"/>
              <a:t>».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атмосфера, особливо в колах </a:t>
            </a:r>
            <a:r>
              <a:rPr lang="ru-RU" sz="2000" dirty="0" err="1" smtClean="0"/>
              <a:t>інтелігенції</a:t>
            </a:r>
            <a:r>
              <a:rPr lang="ru-RU" sz="2000" dirty="0" smtClean="0"/>
              <a:t>, ставала </a:t>
            </a:r>
            <a:r>
              <a:rPr lang="ru-RU" sz="2000" dirty="0" err="1" smtClean="0"/>
              <a:t>дедалі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гнітючішою</a:t>
            </a:r>
            <a:r>
              <a:rPr lang="ru-RU" sz="2000" dirty="0" smtClean="0"/>
              <a:t>. </a:t>
            </a:r>
            <a:r>
              <a:rPr lang="ru-RU" sz="2000" dirty="0" err="1" smtClean="0"/>
              <a:t>Підмогильного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виводять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складу </a:t>
            </a:r>
            <a:r>
              <a:rPr lang="ru-RU" sz="2000" dirty="0" err="1" smtClean="0"/>
              <a:t>редколегії</a:t>
            </a:r>
            <a:r>
              <a:rPr lang="ru-RU" sz="2000" dirty="0" smtClean="0"/>
              <a:t> журналу «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революція</a:t>
            </a:r>
            <a:r>
              <a:rPr lang="ru-RU" sz="2000" dirty="0" smtClean="0"/>
              <a:t>»,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твори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друкують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97896666188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3116"/>
            <a:ext cx="1690686" cy="2599430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2214554"/>
            <a:ext cx="1695450" cy="2695575"/>
          </a:xfrm>
          <a:prstGeom prst="rect">
            <a:avLst/>
          </a:prstGeom>
        </p:spPr>
      </p:pic>
      <p:pic>
        <p:nvPicPr>
          <p:cNvPr id="6" name="Рисунок 5" descr="ic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2143116"/>
            <a:ext cx="1891406" cy="2857520"/>
          </a:xfrm>
          <a:prstGeom prst="rect">
            <a:avLst/>
          </a:prstGeom>
        </p:spPr>
      </p:pic>
      <p:pic>
        <p:nvPicPr>
          <p:cNvPr id="7" name="Рисунок 6" descr="758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214554"/>
            <a:ext cx="1971675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229600" cy="4709160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1931 року </a:t>
            </a:r>
            <a:r>
              <a:rPr lang="ru-RU" sz="2400" dirty="0" err="1" smtClean="0"/>
              <a:t>переїхав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Харкова</a:t>
            </a:r>
            <a:r>
              <a:rPr lang="ru-RU" sz="2400" dirty="0" smtClean="0"/>
              <a:t>, очевидно, </a:t>
            </a:r>
            <a:r>
              <a:rPr lang="ru-RU" sz="2400" dirty="0" err="1" smtClean="0"/>
              <a:t>сподіваючись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кращі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можливості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публікації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розраховуючи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зростаючий</a:t>
            </a:r>
            <a:r>
              <a:rPr lang="ru-RU" sz="2400" dirty="0" smtClean="0"/>
              <a:t> авторитет </a:t>
            </a:r>
            <a:r>
              <a:rPr lang="ru-RU" sz="2400" dirty="0" err="1" smtClean="0"/>
              <a:t>перекладача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видавництві</a:t>
            </a:r>
            <a:r>
              <a:rPr lang="ru-RU" sz="2400" dirty="0" smtClean="0"/>
              <a:t> "</a:t>
            </a:r>
            <a:r>
              <a:rPr lang="ru-RU" sz="2400" dirty="0" err="1" smtClean="0"/>
              <a:t>ЛіМ</a:t>
            </a:r>
            <a:r>
              <a:rPr lang="ru-RU" sz="2400" dirty="0" smtClean="0"/>
              <a:t>", а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отримує</a:t>
            </a:r>
            <a:r>
              <a:rPr lang="ru-RU" sz="2400" dirty="0" smtClean="0"/>
              <a:t> посаду консультанта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іноземноï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літератури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видавництві</a:t>
            </a:r>
            <a:r>
              <a:rPr lang="ru-RU" sz="2400" dirty="0" smtClean="0"/>
              <a:t> «Рух».</a:t>
            </a:r>
          </a:p>
          <a:p>
            <a:r>
              <a:rPr lang="ru-RU" sz="2400" dirty="0" err="1" smtClean="0"/>
              <a:t>Упродовж</a:t>
            </a:r>
            <a:r>
              <a:rPr lang="ru-RU" sz="2400" dirty="0" smtClean="0"/>
              <a:t> 1931–1934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оригінальної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вдалося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одне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«З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будинку</a:t>
            </a:r>
            <a:r>
              <a:rPr lang="ru-RU" sz="2400" dirty="0" smtClean="0"/>
              <a:t>».</a:t>
            </a:r>
          </a:p>
          <a:p>
            <a:r>
              <a:rPr lang="ru-RU" sz="2400" dirty="0" err="1" smtClean="0"/>
              <a:t>зосередився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перекладацькій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: </a:t>
            </a:r>
            <a:r>
              <a:rPr lang="ru-RU" sz="2400" dirty="0" err="1" smtClean="0"/>
              <a:t>опублікував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двотомник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 </a:t>
            </a:r>
            <a:r>
              <a:rPr lang="ru-RU" sz="2400" dirty="0" err="1" smtClean="0"/>
              <a:t>Дені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Дідро</a:t>
            </a:r>
            <a:r>
              <a:rPr lang="ru-RU" sz="2400" dirty="0" smtClean="0"/>
              <a:t>, трактат Клода </a:t>
            </a:r>
            <a:r>
              <a:rPr lang="ru-RU" sz="2400" dirty="0" err="1" smtClean="0"/>
              <a:t>Адріана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Гельвеція</a:t>
            </a:r>
            <a:r>
              <a:rPr lang="ru-RU" sz="2400" dirty="0" smtClean="0"/>
              <a:t> «Про </a:t>
            </a:r>
            <a:r>
              <a:rPr lang="ru-RU" sz="2400" dirty="0" err="1" smtClean="0"/>
              <a:t>людину</a:t>
            </a:r>
            <a:r>
              <a:rPr lang="ru-RU" sz="2400" dirty="0" smtClean="0"/>
              <a:t>»,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організаторів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перекладачів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видання</a:t>
            </a:r>
            <a:r>
              <a:rPr lang="ru-RU" sz="2400" dirty="0" smtClean="0"/>
              <a:t> 15-томника Оноре де Бальзака та 25-томника Анатоля Франса.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709160"/>
          </a:xfrm>
        </p:spPr>
        <p:txBody>
          <a:bodyPr/>
          <a:lstStyle/>
          <a:p>
            <a:r>
              <a:rPr lang="ru-RU" dirty="0" smtClean="0">
                <a:hlinkClick r:id="rId2" tooltip="8 грудня"/>
              </a:rPr>
              <a:t>8 </a:t>
            </a:r>
            <a:r>
              <a:rPr lang="ru-RU" dirty="0" err="1" smtClean="0">
                <a:hlinkClick r:id="rId2" tooltip="8 грудня"/>
              </a:rPr>
              <a:t>грудня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34"/>
              </a:rPr>
              <a:t>1934</a:t>
            </a:r>
            <a:r>
              <a:rPr lang="ru-RU" dirty="0" smtClean="0"/>
              <a:t> року </a:t>
            </a:r>
            <a:r>
              <a:rPr lang="ru-RU" dirty="0" err="1" smtClean="0"/>
              <a:t>Валер'яна</a:t>
            </a:r>
            <a:r>
              <a:rPr lang="ru-RU" dirty="0" smtClean="0"/>
              <a:t> </a:t>
            </a:r>
            <a:r>
              <a:rPr lang="ru-RU" dirty="0" err="1" smtClean="0"/>
              <a:t>Підмогильного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звинуваченням</a:t>
            </a:r>
            <a:r>
              <a:rPr lang="ru-RU" dirty="0" smtClean="0"/>
              <a:t> в «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терористичної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ставила </a:t>
            </a:r>
            <a:r>
              <a:rPr lang="ru-RU" dirty="0" err="1" smtClean="0"/>
              <a:t>собі</a:t>
            </a:r>
            <a:r>
              <a:rPr lang="ru-RU" dirty="0" smtClean="0"/>
              <a:t> за мету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терору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/>
              <a:t>На </a:t>
            </a:r>
            <a:r>
              <a:rPr lang="ru-RU" sz="2400" b="0" dirty="0" err="1" smtClean="0"/>
              <a:t>всіх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допитах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Підмогильний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відповідав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слідчим</a:t>
            </a:r>
            <a:r>
              <a:rPr lang="ru-RU" sz="2400" b="0" dirty="0" smtClean="0"/>
              <a:t>: «</a:t>
            </a:r>
            <a:r>
              <a:rPr lang="ru-RU" sz="2400" b="0" dirty="0" err="1" smtClean="0"/>
              <a:t>Винним</a:t>
            </a:r>
            <a:r>
              <a:rPr lang="ru-RU" sz="2400" b="0" dirty="0" smtClean="0"/>
              <a:t> себе не </a:t>
            </a:r>
            <a:r>
              <a:rPr lang="ru-RU" sz="2400" b="0" dirty="0" err="1" smtClean="0"/>
              <a:t>визнаю</a:t>
            </a:r>
            <a:r>
              <a:rPr lang="ru-RU" sz="2400" b="0" dirty="0" smtClean="0"/>
              <a:t>». Коли </a:t>
            </a:r>
            <a:r>
              <a:rPr lang="ru-RU" sz="2400" b="0" dirty="0" err="1" smtClean="0"/>
              <a:t>допити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ужорсточилися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зробив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офіційну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заяву</a:t>
            </a:r>
            <a:r>
              <a:rPr lang="ru-RU" sz="2400" b="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Беручи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Вашою</a:t>
            </a:r>
            <a:r>
              <a:rPr lang="ru-RU" dirty="0" smtClean="0"/>
              <a:t> </a:t>
            </a:r>
            <a:r>
              <a:rPr lang="ru-RU" dirty="0" err="1" smtClean="0"/>
              <a:t>заявою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у </a:t>
            </a:r>
            <a:r>
              <a:rPr lang="ru-RU" dirty="0" err="1" smtClean="0"/>
              <a:t>моїй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достатній</a:t>
            </a:r>
            <a:r>
              <a:rPr lang="ru-RU" dirty="0" smtClean="0"/>
              <a:t> для </a:t>
            </a:r>
            <a:r>
              <a:rPr lang="ru-RU" dirty="0" err="1" smtClean="0"/>
              <a:t>віддання</a:t>
            </a:r>
            <a:r>
              <a:rPr lang="ru-RU" dirty="0" smtClean="0"/>
              <a:t> мене до суду…, я даю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сумарне</a:t>
            </a:r>
            <a:r>
              <a:rPr lang="ru-RU" dirty="0" smtClean="0"/>
              <a:t> </a:t>
            </a:r>
            <a:r>
              <a:rPr lang="ru-RU" dirty="0" err="1" smtClean="0"/>
              <a:t>зізнання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Ніколи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терористичної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я не належав </a:t>
            </a:r>
            <a:r>
              <a:rPr lang="ru-RU" dirty="0" err="1" smtClean="0"/>
              <a:t>і</a:t>
            </a:r>
            <a:r>
              <a:rPr lang="ru-RU" dirty="0" smtClean="0"/>
              <a:t> не належу.</a:t>
            </a:r>
          </a:p>
          <a:p>
            <a:r>
              <a:rPr lang="ru-RU" dirty="0" err="1" smtClean="0"/>
              <a:t>Ніколи</a:t>
            </a:r>
            <a:r>
              <a:rPr lang="ru-RU" dirty="0" smtClean="0"/>
              <a:t> </a:t>
            </a:r>
            <a:r>
              <a:rPr lang="ru-RU" dirty="0" err="1" smtClean="0"/>
              <a:t>ніякої</a:t>
            </a:r>
            <a:r>
              <a:rPr lang="ru-RU" dirty="0" smtClean="0"/>
              <a:t> </a:t>
            </a:r>
            <a:r>
              <a:rPr lang="ru-RU" dirty="0" err="1" smtClean="0"/>
              <a:t>терористичної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я не проводив.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зв'язаних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ними, я </a:t>
            </a:r>
            <a:r>
              <a:rPr lang="ru-RU" dirty="0" err="1" smtClean="0"/>
              <a:t>ніколи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знав, </a:t>
            </a:r>
            <a:r>
              <a:rPr lang="ru-RU" dirty="0" err="1" smtClean="0"/>
              <a:t>інакше</a:t>
            </a:r>
            <a:r>
              <a:rPr lang="ru-RU" dirty="0" smtClean="0"/>
              <a:t> як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виступів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Радвлади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в </a:t>
            </a:r>
            <a:r>
              <a:rPr lang="ru-RU" dirty="0" err="1" smtClean="0"/>
              <a:t>пресі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прилюдних</a:t>
            </a:r>
            <a:r>
              <a:rPr lang="ru-RU" dirty="0" smtClean="0"/>
              <a:t> </a:t>
            </a:r>
            <a:r>
              <a:rPr lang="ru-RU" dirty="0" err="1" smtClean="0"/>
              <a:t>зборах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Тому </a:t>
            </a:r>
            <a:r>
              <a:rPr lang="ru-RU" dirty="0" err="1" smtClean="0"/>
              <a:t>всякі</a:t>
            </a:r>
            <a:r>
              <a:rPr lang="ru-RU" dirty="0" smtClean="0"/>
              <a:t> </a:t>
            </a:r>
            <a:r>
              <a:rPr lang="ru-RU" dirty="0" err="1" smtClean="0"/>
              <a:t>зізнання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та </a:t>
            </a:r>
            <a:r>
              <a:rPr lang="ru-RU" dirty="0" err="1" smtClean="0"/>
              <a:t>обвинувачення</a:t>
            </a:r>
            <a:r>
              <a:rPr lang="ru-RU" dirty="0" smtClean="0"/>
              <a:t> мене в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до </a:t>
            </a:r>
            <a:r>
              <a:rPr lang="ru-RU" dirty="0" err="1" smtClean="0"/>
              <a:t>терористичної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терористичній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я </a:t>
            </a:r>
            <a:r>
              <a:rPr lang="ru-RU" dirty="0" err="1" smtClean="0"/>
              <a:t>рішуче</a:t>
            </a:r>
            <a:r>
              <a:rPr lang="ru-RU" dirty="0" smtClean="0"/>
              <a:t> </a:t>
            </a:r>
            <a:r>
              <a:rPr lang="ru-RU" dirty="0" err="1" smtClean="0"/>
              <a:t>відкидаю</a:t>
            </a:r>
            <a:r>
              <a:rPr lang="ru-RU" dirty="0" smtClean="0"/>
              <a:t> як </a:t>
            </a:r>
            <a:r>
              <a:rPr lang="ru-RU" dirty="0" err="1" smtClean="0"/>
              <a:t>брехливі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наклепницькі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70916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Проте</a:t>
            </a:r>
            <a:r>
              <a:rPr lang="ru-RU" sz="2400" dirty="0" smtClean="0"/>
              <a:t> 11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 1935 року в </a:t>
            </a:r>
            <a:r>
              <a:rPr lang="ru-RU" sz="2400" dirty="0" err="1" smtClean="0"/>
              <a:t>протоколі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з'явилося</a:t>
            </a:r>
            <a:r>
              <a:rPr lang="ru-RU" sz="2400" dirty="0" smtClean="0"/>
              <a:t> «</a:t>
            </a:r>
            <a:r>
              <a:rPr lang="ru-RU" sz="2400" dirty="0" err="1" smtClean="0"/>
              <a:t>зізнання</a:t>
            </a:r>
            <a:r>
              <a:rPr lang="ru-RU" sz="2400" dirty="0" smtClean="0"/>
              <a:t>» </a:t>
            </a:r>
            <a:r>
              <a:rPr lang="ru-RU" sz="2400" dirty="0" err="1" smtClean="0"/>
              <a:t>Підмогильного</a:t>
            </a:r>
            <a:r>
              <a:rPr lang="ru-RU" sz="2400" dirty="0" smtClean="0"/>
              <a:t> про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ніби-то</a:t>
            </a:r>
            <a:r>
              <a:rPr lang="ru-RU" sz="2400" dirty="0" smtClean="0"/>
              <a:t> належав до «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письменників-націоналістів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терористичними</a:t>
            </a:r>
            <a:r>
              <a:rPr lang="ru-RU" sz="2400" dirty="0" smtClean="0"/>
              <a:t> настроями у </a:t>
            </a:r>
            <a:r>
              <a:rPr lang="ru-RU" sz="2400" dirty="0" err="1" smtClean="0"/>
              <a:t>ставленні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вождів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партії</a:t>
            </a:r>
            <a:r>
              <a:rPr lang="ru-RU" sz="2400" dirty="0" smtClean="0"/>
              <a:t>». </a:t>
            </a:r>
          </a:p>
          <a:p>
            <a:r>
              <a:rPr lang="ru-RU" sz="2400" dirty="0" smtClean="0"/>
              <a:t>Без </a:t>
            </a:r>
            <a:r>
              <a:rPr lang="ru-RU" sz="2400" dirty="0" err="1" smtClean="0"/>
              <a:t>свідків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/>
              <a:t>адвокатів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виїзна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сесія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колегії</a:t>
            </a:r>
            <a:r>
              <a:rPr lang="ru-RU" sz="2400" dirty="0" smtClean="0"/>
              <a:t> Верховного Суду СРСР 27-28 </a:t>
            </a:r>
            <a:r>
              <a:rPr lang="ru-RU" sz="2400" dirty="0" err="1" smtClean="0"/>
              <a:t>березня</a:t>
            </a:r>
            <a:r>
              <a:rPr lang="ru-RU" sz="2400" dirty="0" smtClean="0"/>
              <a:t> 1935 року засудила </a:t>
            </a:r>
            <a:r>
              <a:rPr lang="ru-RU" sz="2400" dirty="0" err="1" smtClean="0"/>
              <a:t>Валер'яна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Підмогильного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заарештованих</a:t>
            </a:r>
            <a:r>
              <a:rPr lang="ru-RU" sz="2400" dirty="0" smtClean="0"/>
              <a:t> у </a:t>
            </a:r>
            <a:r>
              <a:rPr lang="ru-RU" sz="2400" dirty="0" err="1" smtClean="0"/>
              <a:t>цій</a:t>
            </a:r>
            <a:r>
              <a:rPr lang="ru-RU" sz="2400" dirty="0" smtClean="0"/>
              <a:t> «</a:t>
            </a:r>
            <a:r>
              <a:rPr lang="ru-RU" sz="2400" dirty="0" err="1" smtClean="0"/>
              <a:t>справі</a:t>
            </a:r>
            <a:r>
              <a:rPr lang="ru-RU" sz="2400" dirty="0" smtClean="0"/>
              <a:t>» на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 «десять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конфіскацією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особистого</a:t>
            </a:r>
            <a:r>
              <a:rPr lang="ru-RU" sz="2400" dirty="0" smtClean="0"/>
              <a:t> майна». </a:t>
            </a:r>
            <a:r>
              <a:rPr lang="ru-RU" sz="2400" dirty="0" err="1" smtClean="0"/>
              <a:t>Невдовзі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Підмогильний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доправлений</a:t>
            </a:r>
            <a:r>
              <a:rPr lang="ru-RU" sz="2400" dirty="0" smtClean="0"/>
              <a:t> до </a:t>
            </a:r>
            <a:r>
              <a:rPr lang="ru-RU" sz="2400" dirty="0" err="1" smtClean="0"/>
              <a:t>Соловецького</a:t>
            </a:r>
            <a:r>
              <a:rPr lang="ru-RU" sz="2400" dirty="0" smtClean="0"/>
              <a:t> табору особливого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соловецькому</a:t>
            </a:r>
            <a:r>
              <a:rPr lang="ru-RU" dirty="0" smtClean="0"/>
              <a:t> </a:t>
            </a:r>
            <a:r>
              <a:rPr lang="ru-RU" dirty="0" err="1" smtClean="0"/>
              <a:t>таборі</a:t>
            </a:r>
            <a:r>
              <a:rPr lang="ru-RU" dirty="0" smtClean="0"/>
              <a:t> в </a:t>
            </a:r>
            <a:r>
              <a:rPr lang="ru-RU" dirty="0" err="1" smtClean="0"/>
              <a:t>нелюдських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ізолятора</a:t>
            </a:r>
            <a:r>
              <a:rPr lang="ru-RU" dirty="0" smtClean="0"/>
              <a:t> </a:t>
            </a:r>
            <a:r>
              <a:rPr lang="ru-RU" dirty="0" err="1" smtClean="0"/>
              <a:t>Підмогильний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. У </a:t>
            </a:r>
            <a:r>
              <a:rPr lang="ru-RU" dirty="0" err="1" smtClean="0"/>
              <a:t>його</a:t>
            </a:r>
            <a:r>
              <a:rPr lang="ru-RU" dirty="0" smtClean="0"/>
              <a:t> листах до </a:t>
            </a:r>
            <a:r>
              <a:rPr lang="ru-RU" dirty="0" err="1" smtClean="0"/>
              <a:t>дружини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невелика </a:t>
            </a:r>
            <a:r>
              <a:rPr lang="ru-RU" dirty="0" err="1" smtClean="0"/>
              <a:t>повість</a:t>
            </a:r>
            <a:r>
              <a:rPr lang="ru-RU" dirty="0" smtClean="0"/>
              <a:t> про </a:t>
            </a:r>
            <a:r>
              <a:rPr lang="ru-RU" dirty="0" err="1" smtClean="0"/>
              <a:t>життя</a:t>
            </a:r>
            <a:r>
              <a:rPr lang="ru-RU" dirty="0" smtClean="0"/>
              <a:t> одного </a:t>
            </a:r>
            <a:r>
              <a:rPr lang="ru-RU" dirty="0" err="1" smtClean="0"/>
              <a:t>будинку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весни</a:t>
            </a:r>
            <a:r>
              <a:rPr lang="ru-RU" dirty="0" smtClean="0"/>
              <a:t> 1936 року </a:t>
            </a:r>
            <a:r>
              <a:rPr lang="ru-RU" dirty="0" err="1" smtClean="0"/>
              <a:t>Підмогильний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</a:t>
            </a:r>
            <a:r>
              <a:rPr lang="ru-RU" dirty="0" err="1" smtClean="0"/>
              <a:t>згадує</a:t>
            </a:r>
            <a:r>
              <a:rPr lang="ru-RU" dirty="0" smtClean="0"/>
              <a:t> в листах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над романом «</a:t>
            </a:r>
            <a:r>
              <a:rPr lang="ru-RU" dirty="0" err="1" smtClean="0"/>
              <a:t>Осінь</a:t>
            </a:r>
            <a:r>
              <a:rPr lang="ru-RU" dirty="0" smtClean="0"/>
              <a:t> 1929»,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йшлося</a:t>
            </a:r>
            <a:r>
              <a:rPr lang="ru-RU" dirty="0" smtClean="0"/>
              <a:t> про початок </a:t>
            </a:r>
            <a:r>
              <a:rPr lang="ru-RU" dirty="0" err="1" smtClean="0"/>
              <a:t>колективізації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Збереглось</a:t>
            </a:r>
            <a:r>
              <a:rPr lang="ru-RU" dirty="0" smtClean="0"/>
              <a:t> 25 </a:t>
            </a:r>
            <a:r>
              <a:rPr lang="ru-RU" dirty="0" err="1" smtClean="0"/>
              <a:t>листів</a:t>
            </a:r>
            <a:r>
              <a:rPr lang="ru-RU" dirty="0" smtClean="0"/>
              <a:t> до </a:t>
            </a:r>
            <a:r>
              <a:rPr lang="ru-RU" dirty="0" err="1" smtClean="0"/>
              <a:t>дружини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розповідає</a:t>
            </a:r>
            <a:r>
              <a:rPr lang="ru-RU" dirty="0" smtClean="0"/>
              <a:t> про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переклади</a:t>
            </a:r>
            <a:r>
              <a:rPr lang="ru-RU" dirty="0" smtClean="0"/>
              <a:t>, </a:t>
            </a:r>
            <a:r>
              <a:rPr lang="ru-RU" dirty="0" err="1" smtClean="0"/>
              <a:t>розпочаті</a:t>
            </a:r>
            <a:r>
              <a:rPr lang="ru-RU" dirty="0" smtClean="0"/>
              <a:t> </a:t>
            </a:r>
            <a:r>
              <a:rPr lang="ru-RU" dirty="0" err="1" smtClean="0"/>
              <a:t>повісті</a:t>
            </a:r>
            <a:r>
              <a:rPr lang="ru-RU" dirty="0" smtClean="0"/>
              <a:t>, </a:t>
            </a:r>
            <a:r>
              <a:rPr lang="ru-RU" dirty="0" err="1" smtClean="0"/>
              <a:t>оповідання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3929066"/>
            <a:ext cx="1859146" cy="292893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70916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У </a:t>
            </a:r>
            <a:r>
              <a:rPr lang="ru-RU" sz="2000" b="1" dirty="0" err="1" smtClean="0"/>
              <a:t>листопаді</a:t>
            </a:r>
            <a:r>
              <a:rPr lang="ru-RU" sz="2000" b="1" dirty="0" smtClean="0"/>
              <a:t> 1937 року, до </a:t>
            </a:r>
            <a:r>
              <a:rPr lang="ru-RU" sz="2000" b="1" dirty="0" err="1" smtClean="0"/>
              <a:t>двадцятилітнього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ювілею</a:t>
            </a:r>
            <a:r>
              <a:rPr lang="ru-RU" sz="2000" b="1" dirty="0" smtClean="0"/>
              <a:t> «</a:t>
            </a:r>
            <a:r>
              <a:rPr lang="ru-RU" sz="2000" b="1" dirty="0" err="1" smtClean="0"/>
              <a:t>жовтневої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революції</a:t>
            </a:r>
            <a:r>
              <a:rPr lang="ru-RU" sz="2000" b="1" dirty="0" smtClean="0"/>
              <a:t>», за </a:t>
            </a:r>
            <a:r>
              <a:rPr lang="ru-RU" sz="2000" b="1" dirty="0" err="1" smtClean="0"/>
              <a:t>постановою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особливої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трійки</a:t>
            </a:r>
            <a:r>
              <a:rPr lang="ru-RU" sz="2000" b="1" dirty="0" smtClean="0"/>
              <a:t> УНКВС </a:t>
            </a:r>
            <a:r>
              <a:rPr lang="ru-RU" sz="2000" b="1" dirty="0" err="1" smtClean="0"/>
              <a:t>Ленінградської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області</a:t>
            </a:r>
            <a:r>
              <a:rPr lang="ru-RU" sz="2000" b="1" dirty="0" smtClean="0"/>
              <a:t>, в </a:t>
            </a:r>
            <a:r>
              <a:rPr lang="ru-RU" sz="2000" b="1" dirty="0" err="1" smtClean="0"/>
              <a:t>карельському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урочищі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Сандармох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розстріляно</a:t>
            </a:r>
            <a:r>
              <a:rPr lang="ru-RU" sz="2000" b="1" dirty="0" smtClean="0"/>
              <a:t> 1111 </a:t>
            </a:r>
            <a:r>
              <a:rPr lang="ru-RU" sz="2000" b="1" dirty="0" err="1" smtClean="0"/>
              <a:t>в’язнів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Серед</a:t>
            </a:r>
            <a:r>
              <a:rPr lang="ru-RU" sz="2000" b="1" dirty="0" smtClean="0"/>
              <a:t> них – </a:t>
            </a:r>
            <a:r>
              <a:rPr lang="ru-RU" sz="2000" b="1" dirty="0" err="1" smtClean="0"/>
              <a:t>близько</a:t>
            </a:r>
            <a:r>
              <a:rPr lang="ru-RU" sz="2000" b="1" dirty="0" smtClean="0"/>
              <a:t> 300 </a:t>
            </a:r>
            <a:r>
              <a:rPr lang="ru-RU" sz="2000" b="1" dirty="0" err="1" smtClean="0"/>
              <a:t>представників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літературно-мистецького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покоління</a:t>
            </a:r>
            <a:r>
              <a:rPr lang="ru-RU" sz="2000" b="1" dirty="0" smtClean="0"/>
              <a:t> 20-х- початку 30-х </a:t>
            </a:r>
            <a:r>
              <a:rPr lang="ru-RU" sz="2000" b="1" dirty="0" err="1" smtClean="0"/>
              <a:t>років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зокрема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Валер’ян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Підмогильний</a:t>
            </a:r>
            <a:r>
              <a:rPr lang="ru-RU" sz="2000" b="1" dirty="0" smtClean="0"/>
              <a:t>. У </a:t>
            </a:r>
            <a:r>
              <a:rPr lang="ru-RU" sz="2000" b="1" dirty="0" err="1" smtClean="0"/>
              <a:t>Дніпропетровську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вшанували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пам’ять</a:t>
            </a:r>
            <a:r>
              <a:rPr lang="ru-RU" sz="2000" b="1" dirty="0" smtClean="0"/>
              <a:t> жертв </a:t>
            </a:r>
            <a:r>
              <a:rPr lang="ru-RU" sz="2000" b="1" dirty="0" err="1" smtClean="0"/>
              <a:t>Соловецького</a:t>
            </a:r>
            <a:r>
              <a:rPr lang="ru-RU" sz="2000" b="1" dirty="0" smtClean="0"/>
              <a:t> табору особливого </a:t>
            </a:r>
            <a:r>
              <a:rPr lang="ru-RU" sz="2000" b="1" dirty="0" err="1" smtClean="0"/>
              <a:t>призначення</a:t>
            </a:r>
            <a:r>
              <a:rPr lang="ru-RU" sz="2000" b="1" dirty="0" smtClean="0"/>
              <a:t>. </a:t>
            </a:r>
            <a:endParaRPr lang="ru-RU" sz="2000" dirty="0"/>
          </a:p>
        </p:txBody>
      </p:sp>
      <p:pic>
        <p:nvPicPr>
          <p:cNvPr id="4" name="Рисунок 3" descr="3A6AD342-CB36-4120-BCBC-2D0F903FF715_mw1024_n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286124"/>
            <a:ext cx="4357718" cy="325977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Валеріана</a:t>
            </a:r>
            <a:r>
              <a:rPr lang="ru-RU" dirty="0" smtClean="0"/>
              <a:t> </a:t>
            </a:r>
            <a:r>
              <a:rPr lang="ru-RU" dirty="0" err="1" smtClean="0"/>
              <a:t>Підмогильного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реабілітовано</a:t>
            </a:r>
            <a:r>
              <a:rPr lang="ru-RU" dirty="0" smtClean="0"/>
              <a:t> 1956 року.</a:t>
            </a:r>
          </a:p>
          <a:p>
            <a:r>
              <a:rPr lang="ru-RU" dirty="0" smtClean="0"/>
              <a:t>На Байковому </a:t>
            </a:r>
            <a:r>
              <a:rPr lang="ru-RU" dirty="0" err="1" smtClean="0"/>
              <a:t>кладовищі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могила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Підмогильних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86124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600" dirty="0" err="1" smtClean="0"/>
              <a:t>Народився</a:t>
            </a:r>
            <a:r>
              <a:rPr lang="ru-RU" sz="3600" dirty="0" smtClean="0"/>
              <a:t> 2 лютого 1901 р. у великому </a:t>
            </a:r>
            <a:r>
              <a:rPr lang="ru-RU" sz="3600" dirty="0" err="1" smtClean="0"/>
              <a:t>степовому</a:t>
            </a:r>
            <a:r>
              <a:rPr lang="ru-RU" sz="3600" dirty="0" smtClean="0"/>
              <a:t> </a:t>
            </a:r>
            <a:r>
              <a:rPr lang="ru-RU" sz="3600" dirty="0" err="1" smtClean="0"/>
              <a:t>селі</a:t>
            </a:r>
            <a:r>
              <a:rPr lang="ru-RU" sz="3600" dirty="0" smtClean="0"/>
              <a:t> </a:t>
            </a:r>
            <a:r>
              <a:rPr lang="ru-RU" sz="3600" dirty="0" err="1" smtClean="0"/>
              <a:t>Чаплі</a:t>
            </a:r>
            <a:r>
              <a:rPr lang="ru-RU" sz="3600" dirty="0" smtClean="0"/>
              <a:t> </a:t>
            </a:r>
            <a:r>
              <a:rPr lang="ru-RU" sz="3600" dirty="0" err="1" smtClean="0"/>
              <a:t>Новомосковського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повіту</a:t>
            </a:r>
            <a:r>
              <a:rPr lang="ru-RU" sz="3600" dirty="0" smtClean="0"/>
              <a:t> </a:t>
            </a:r>
            <a:r>
              <a:rPr lang="ru-RU" sz="3600" dirty="0" err="1" smtClean="0"/>
              <a:t>під</a:t>
            </a:r>
            <a:r>
              <a:rPr lang="ru-RU" sz="3600" dirty="0" smtClean="0"/>
              <a:t> </a:t>
            </a:r>
            <a:r>
              <a:rPr lang="ru-RU" sz="3600" dirty="0" err="1" smtClean="0"/>
              <a:t>Катеринославом</a:t>
            </a:r>
            <a:r>
              <a:rPr lang="ru-RU" sz="3600" dirty="0" smtClean="0"/>
              <a:t> у </a:t>
            </a:r>
            <a:r>
              <a:rPr lang="ru-RU" sz="3600" dirty="0" err="1" smtClean="0"/>
              <a:t>пересічній</a:t>
            </a:r>
            <a:r>
              <a:rPr lang="ru-RU" sz="3600" dirty="0" smtClean="0"/>
              <a:t> </a:t>
            </a:r>
            <a:r>
              <a:rPr lang="ru-RU" sz="3600" dirty="0" err="1" smtClean="0"/>
              <a:t>селянській</a:t>
            </a:r>
            <a:r>
              <a:rPr lang="ru-RU" sz="3600" dirty="0" smtClean="0"/>
              <a:t> </a:t>
            </a:r>
            <a:r>
              <a:rPr lang="ru-RU" sz="3600" dirty="0" err="1" smtClean="0"/>
              <a:t>родині</a:t>
            </a:r>
            <a:r>
              <a:rPr lang="ru-RU" sz="3600" dirty="0" smtClean="0"/>
              <a:t>. 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>
                <a:solidFill>
                  <a:schemeClr val="bg1"/>
                </a:solidFill>
              </a:rPr>
              <a:t>1910–1918</a:t>
            </a:r>
            <a:r>
              <a:rPr lang="ru-RU" sz="3200" dirty="0" smtClean="0"/>
              <a:t> - </a:t>
            </a:r>
            <a:r>
              <a:rPr lang="ru-RU" sz="3200" dirty="0" err="1" smtClean="0"/>
              <a:t>навчався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Першому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катеринославському</a:t>
            </a:r>
            <a:r>
              <a:rPr lang="ru-RU" sz="3200" dirty="0" smtClean="0"/>
              <a:t> реальному </a:t>
            </a:r>
            <a:r>
              <a:rPr lang="ru-RU" sz="3200" dirty="0" err="1" smtClean="0"/>
              <a:t>училищі</a:t>
            </a:r>
            <a:r>
              <a:rPr lang="ru-RU" sz="3200" dirty="0" smtClean="0"/>
              <a:t>, яке </a:t>
            </a:r>
            <a:r>
              <a:rPr lang="ru-RU" sz="3200" dirty="0" err="1" smtClean="0"/>
              <a:t>закінчив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«</a:t>
            </a:r>
            <a:r>
              <a:rPr lang="ru-RU" sz="3200" dirty="0" err="1" smtClean="0"/>
              <a:t>відзнакою</a:t>
            </a:r>
            <a:r>
              <a:rPr lang="ru-RU" sz="3200" dirty="0" smtClean="0"/>
              <a:t>».</a:t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9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429132"/>
            <a:ext cx="28575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709160"/>
          </a:xfrm>
        </p:spPr>
        <p:txBody>
          <a:bodyPr/>
          <a:lstStyle/>
          <a:p>
            <a:r>
              <a:rPr lang="uk-UA" dirty="0" smtClean="0"/>
              <a:t>Навчаючись, багато читав ,вивчав французьку і німецьку мови, писав вірші та оповідання. Насамперед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псевдонімом</a:t>
            </a:r>
            <a:r>
              <a:rPr lang="ru-RU" dirty="0" smtClean="0"/>
              <a:t> Лорд </a:t>
            </a:r>
            <a:r>
              <a:rPr lang="ru-RU" dirty="0" err="1" smtClean="0"/>
              <a:t>Лістер</a:t>
            </a:r>
            <a:r>
              <a:rPr lang="ru-RU" dirty="0" smtClean="0"/>
              <a:t> </a:t>
            </a:r>
            <a:r>
              <a:rPr lang="ru-RU" dirty="0" err="1" smtClean="0"/>
              <a:t>друкує</a:t>
            </a:r>
            <a:r>
              <a:rPr lang="ru-RU" dirty="0" smtClean="0"/>
              <a:t> в </a:t>
            </a:r>
            <a:r>
              <a:rPr lang="ru-RU" dirty="0" err="1" smtClean="0"/>
              <a:t>шкільному</a:t>
            </a:r>
            <a:r>
              <a:rPr lang="ru-RU" dirty="0" smtClean="0"/>
              <a:t> </a:t>
            </a:r>
            <a:r>
              <a:rPr lang="ru-RU" dirty="0" err="1" smtClean="0"/>
              <a:t>журналі</a:t>
            </a:r>
            <a:r>
              <a:rPr lang="ru-RU" dirty="0" smtClean="0"/>
              <a:t> </a:t>
            </a:r>
            <a:r>
              <a:rPr lang="ru-RU" dirty="0" err="1" smtClean="0"/>
              <a:t>авантюрні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1917р.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написане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Важке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».</a:t>
            </a:r>
          </a:p>
        </p:txBody>
      </p:sp>
      <p:pic>
        <p:nvPicPr>
          <p:cNvPr id="5" name="Рисунок 4" descr="RealnoeUchilich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3000372"/>
            <a:ext cx="5000660" cy="34787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вступає</a:t>
            </a:r>
            <a:r>
              <a:rPr lang="ru-RU" dirty="0" smtClean="0"/>
              <a:t> на </a:t>
            </a:r>
            <a:r>
              <a:rPr lang="ru-RU" dirty="0" err="1" smtClean="0"/>
              <a:t>математичний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Катеринославського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(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 на </a:t>
            </a:r>
            <a:r>
              <a:rPr lang="ru-RU" dirty="0" err="1" smtClean="0"/>
              <a:t>правничому</a:t>
            </a:r>
            <a:r>
              <a:rPr lang="ru-RU" dirty="0" smtClean="0"/>
              <a:t>). У 1919 р. через </a:t>
            </a:r>
            <a:r>
              <a:rPr lang="ru-RU" dirty="0" err="1" smtClean="0"/>
              <a:t>скрутне</a:t>
            </a:r>
            <a:r>
              <a:rPr lang="ru-RU" dirty="0" smtClean="0"/>
              <a:t> </a:t>
            </a:r>
            <a:r>
              <a:rPr lang="ru-RU" dirty="0" err="1" smtClean="0"/>
              <a:t>матеріальне</a:t>
            </a:r>
            <a:r>
              <a:rPr lang="ru-RU" dirty="0" smtClean="0"/>
              <a:t> становище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залишає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,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Добрий</a:t>
            </a:r>
            <a:r>
              <a:rPr lang="ru-RU" dirty="0" smtClean="0"/>
              <a:t> Бог», «Гайдамака», «Пророк», «На </a:t>
            </a:r>
            <a:r>
              <a:rPr lang="ru-RU" dirty="0" err="1" smtClean="0"/>
              <a:t>селі</a:t>
            </a:r>
            <a:r>
              <a:rPr lang="ru-RU" dirty="0" smtClean="0"/>
              <a:t>», </a:t>
            </a:r>
            <a:r>
              <a:rPr lang="ru-RU" dirty="0" err="1" smtClean="0"/>
              <a:t>друкує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«Ваня», «</a:t>
            </a:r>
            <a:r>
              <a:rPr lang="ru-RU" dirty="0" err="1" smtClean="0"/>
              <a:t>Старець</a:t>
            </a:r>
            <a:r>
              <a:rPr lang="ru-RU" dirty="0" smtClean="0"/>
              <a:t>» у </a:t>
            </a:r>
            <a:r>
              <a:rPr lang="ru-RU" dirty="0" err="1" smtClean="0"/>
              <a:t>катеринославському</a:t>
            </a:r>
            <a:r>
              <a:rPr lang="ru-RU" dirty="0" smtClean="0"/>
              <a:t> </a:t>
            </a:r>
            <a:r>
              <a:rPr lang="ru-RU" dirty="0" err="1" smtClean="0"/>
              <a:t>збірнику</a:t>
            </a:r>
            <a:r>
              <a:rPr lang="ru-RU" dirty="0" smtClean="0"/>
              <a:t> «</a:t>
            </a:r>
            <a:r>
              <a:rPr lang="ru-RU" dirty="0" err="1" smtClean="0"/>
              <a:t>Січ</a:t>
            </a:r>
            <a:r>
              <a:rPr lang="ru-RU" dirty="0" smtClean="0"/>
              <a:t>». </a:t>
            </a:r>
          </a:p>
          <a:p>
            <a:r>
              <a:rPr lang="ru-RU" dirty="0" smtClean="0"/>
              <a:t> 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в </a:t>
            </a:r>
            <a:r>
              <a:rPr lang="ru-RU" dirty="0" err="1" smtClean="0"/>
              <a:t>становленні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Підмогильного</a:t>
            </a:r>
            <a:r>
              <a:rPr lang="ru-RU" dirty="0" smtClean="0"/>
              <a:t> </a:t>
            </a:r>
            <a:r>
              <a:rPr lang="ru-RU" dirty="0" err="1" smtClean="0"/>
              <a:t>відіграв</a:t>
            </a:r>
            <a:r>
              <a:rPr lang="ru-RU" dirty="0" smtClean="0"/>
              <a:t> </a:t>
            </a:r>
            <a:r>
              <a:rPr lang="ru-RU" dirty="0" err="1" smtClean="0"/>
              <a:t>літературознавець</a:t>
            </a:r>
            <a:r>
              <a:rPr lang="ru-RU" dirty="0" smtClean="0"/>
              <a:t> Петро </a:t>
            </a:r>
            <a:r>
              <a:rPr lang="ru-RU" dirty="0" err="1" smtClean="0"/>
              <a:t>Єфремов</a:t>
            </a:r>
            <a:r>
              <a:rPr lang="ru-RU" dirty="0" smtClean="0"/>
              <a:t>, брат 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Єфремова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П. </a:t>
            </a:r>
            <a:r>
              <a:rPr lang="ru-RU" dirty="0" err="1" smtClean="0"/>
              <a:t>Єфремову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перша </a:t>
            </a:r>
            <a:r>
              <a:rPr lang="ru-RU" dirty="0" err="1" smtClean="0"/>
              <a:t>серйозна</a:t>
            </a:r>
            <a:r>
              <a:rPr lang="ru-RU" dirty="0" smtClean="0"/>
              <a:t> </a:t>
            </a:r>
            <a:r>
              <a:rPr lang="ru-RU" dirty="0" err="1" smtClean="0"/>
              <a:t>розвідка</a:t>
            </a:r>
            <a:r>
              <a:rPr lang="ru-RU" dirty="0" smtClean="0"/>
              <a:t> про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Підмогильного</a:t>
            </a:r>
            <a:r>
              <a:rPr lang="ru-RU" dirty="0" smtClean="0"/>
              <a:t> «Поет </a:t>
            </a:r>
            <a:r>
              <a:rPr lang="ru-RU" dirty="0" err="1" smtClean="0"/>
              <a:t>чарів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». </a:t>
            </a:r>
            <a:r>
              <a:rPr lang="ru-RU" dirty="0" err="1" smtClean="0"/>
              <a:t>Чималий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Підмогильного</a:t>
            </a:r>
            <a:r>
              <a:rPr lang="ru-RU" dirty="0" smtClean="0"/>
              <a:t> мала </a:t>
            </a:r>
            <a:r>
              <a:rPr lang="ru-RU" dirty="0" err="1" smtClean="0"/>
              <a:t>особистість</a:t>
            </a:r>
            <a:r>
              <a:rPr lang="ru-RU" dirty="0" smtClean="0"/>
              <a:t> </a:t>
            </a:r>
            <a:r>
              <a:rPr lang="ru-RU" dirty="0" err="1" smtClean="0"/>
              <a:t>Дмитра</a:t>
            </a:r>
            <a:r>
              <a:rPr lang="ru-RU" dirty="0" smtClean="0"/>
              <a:t> </a:t>
            </a:r>
            <a:r>
              <a:rPr lang="ru-RU" dirty="0" err="1" smtClean="0"/>
              <a:t>Яворницького</a:t>
            </a:r>
            <a:r>
              <a:rPr lang="ru-RU" dirty="0" smtClean="0"/>
              <a:t>.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наставником у </a:t>
            </a:r>
            <a:r>
              <a:rPr lang="ru-RU" dirty="0" err="1" smtClean="0"/>
              <a:t>відчутті</a:t>
            </a:r>
            <a:r>
              <a:rPr lang="ru-RU" dirty="0" smtClean="0"/>
              <a:t> слова </a:t>
            </a:r>
            <a:r>
              <a:rPr lang="ru-RU" dirty="0" err="1" smtClean="0"/>
              <a:t>Підмогильний</a:t>
            </a:r>
            <a:r>
              <a:rPr lang="ru-RU" dirty="0" smtClean="0"/>
              <a:t> </a:t>
            </a:r>
            <a:r>
              <a:rPr lang="ru-RU" dirty="0" err="1" smtClean="0"/>
              <a:t>вважав</a:t>
            </a:r>
            <a:r>
              <a:rPr lang="ru-RU" dirty="0" smtClean="0"/>
              <a:t> </a:t>
            </a:r>
            <a:r>
              <a:rPr lang="ru-RU" u="sng" dirty="0" err="1" smtClean="0"/>
              <a:t>Михайла</a:t>
            </a:r>
            <a:r>
              <a:rPr lang="ru-RU" u="sng" dirty="0" smtClean="0"/>
              <a:t> </a:t>
            </a:r>
            <a:r>
              <a:rPr lang="ru-RU" u="sng" dirty="0" err="1" smtClean="0"/>
              <a:t>Коцюбинського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2857496"/>
            <a:ext cx="82868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hlinkClick r:id="rId2" tooltip="1921"/>
              </a:rPr>
              <a:t>1921</a:t>
            </a:r>
            <a:r>
              <a:rPr lang="ru-RU" dirty="0" smtClean="0"/>
              <a:t> року </a:t>
            </a:r>
            <a:r>
              <a:rPr lang="ru-RU" dirty="0" err="1" smtClean="0"/>
              <a:t>Підмогильний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, де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бібліографом</a:t>
            </a:r>
            <a:r>
              <a:rPr lang="ru-RU" dirty="0" smtClean="0"/>
              <a:t> </a:t>
            </a:r>
            <a:r>
              <a:rPr lang="ru-RU" dirty="0" err="1" smtClean="0"/>
              <a:t>Книжкової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. У 1921–1923 роки, коли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лютував</a:t>
            </a:r>
            <a:r>
              <a:rPr lang="ru-RU" dirty="0" smtClean="0"/>
              <a:t> голод,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викладав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та </a:t>
            </a:r>
            <a:r>
              <a:rPr lang="ru-RU" dirty="0" err="1" smtClean="0"/>
              <a:t>політосвіту</a:t>
            </a:r>
            <a:r>
              <a:rPr lang="ru-RU" dirty="0" smtClean="0"/>
              <a:t> у </a:t>
            </a:r>
            <a:r>
              <a:rPr lang="ru-RU" dirty="0" err="1" smtClean="0"/>
              <a:t>Ворзельській</a:t>
            </a:r>
            <a:r>
              <a:rPr lang="ru-RU" dirty="0" smtClean="0"/>
              <a:t> </a:t>
            </a:r>
            <a:r>
              <a:rPr lang="ru-RU" dirty="0" err="1" smtClean="0"/>
              <a:t>трудовій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. 1921 року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одружився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донькою</a:t>
            </a:r>
            <a:r>
              <a:rPr lang="ru-RU" dirty="0" smtClean="0"/>
              <a:t> </a:t>
            </a:r>
            <a:r>
              <a:rPr lang="ru-RU" dirty="0" err="1" smtClean="0"/>
              <a:t>ворзелівського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 </a:t>
            </a:r>
            <a:r>
              <a:rPr lang="ru-RU" dirty="0" err="1" smtClean="0"/>
              <a:t>Катрею</a:t>
            </a:r>
            <a:r>
              <a:rPr lang="ru-RU" dirty="0" smtClean="0"/>
              <a:t> </a:t>
            </a:r>
            <a:r>
              <a:rPr lang="ru-RU" dirty="0" err="1" smtClean="0"/>
              <a:t>Червінською</a:t>
            </a:r>
            <a:r>
              <a:rPr lang="ru-RU" dirty="0" smtClean="0"/>
              <a:t>, актрисою Театру юного </a:t>
            </a:r>
            <a:r>
              <a:rPr lang="ru-RU" dirty="0" err="1" smtClean="0"/>
              <a:t>глядача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ж написав цикл «</a:t>
            </a:r>
            <a:r>
              <a:rPr lang="ru-RU" dirty="0" err="1" smtClean="0"/>
              <a:t>Повстанці</a:t>
            </a:r>
            <a:r>
              <a:rPr lang="ru-RU" dirty="0" smtClean="0"/>
              <a:t>».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надруковано</a:t>
            </a:r>
            <a:r>
              <a:rPr lang="ru-RU" dirty="0" smtClean="0"/>
              <a:t> в </a:t>
            </a:r>
            <a:r>
              <a:rPr lang="ru-RU" dirty="0" err="1" smtClean="0"/>
              <a:t>катеринославській</a:t>
            </a:r>
            <a:r>
              <a:rPr lang="ru-RU" dirty="0" smtClean="0"/>
              <a:t> </a:t>
            </a:r>
            <a:r>
              <a:rPr lang="ru-RU" dirty="0" err="1" smtClean="0"/>
              <a:t>газеті</a:t>
            </a:r>
            <a:r>
              <a:rPr lang="ru-RU" dirty="0" smtClean="0"/>
              <a:t> «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пролетар</a:t>
            </a:r>
            <a:r>
              <a:rPr lang="ru-RU" dirty="0" smtClean="0"/>
              <a:t>». Голод 1921–1923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змалював</a:t>
            </a:r>
            <a:r>
              <a:rPr lang="ru-RU" dirty="0" smtClean="0"/>
              <a:t> в </a:t>
            </a:r>
            <a:r>
              <a:rPr lang="ru-RU" dirty="0" err="1" smtClean="0"/>
              <a:t>оповіданнях</a:t>
            </a:r>
            <a:r>
              <a:rPr lang="ru-RU" dirty="0" smtClean="0"/>
              <a:t> «</a:t>
            </a:r>
            <a:r>
              <a:rPr lang="ru-RU" dirty="0" err="1" smtClean="0"/>
              <a:t>Син</a:t>
            </a:r>
            <a:r>
              <a:rPr lang="ru-RU" dirty="0" smtClean="0"/>
              <a:t>» (1923).</a:t>
            </a:r>
            <a:endParaRPr lang="ru-RU" dirty="0"/>
          </a:p>
        </p:txBody>
      </p:sp>
      <p:pic>
        <p:nvPicPr>
          <p:cNvPr id="4" name="Рисунок 3" descr="shema_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872484" y="1342466"/>
            <a:ext cx="1399032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4709160"/>
          </a:xfrm>
        </p:spPr>
        <p:txBody>
          <a:bodyPr/>
          <a:lstStyle/>
          <a:p>
            <a:r>
              <a:rPr lang="ru-RU" dirty="0" smtClean="0">
                <a:hlinkClick r:id="rId2" tooltip="1922"/>
              </a:rPr>
              <a:t>1922</a:t>
            </a:r>
            <a:r>
              <a:rPr lang="ru-RU" dirty="0" smtClean="0"/>
              <a:t> року </a:t>
            </a:r>
            <a:r>
              <a:rPr lang="ru-RU" dirty="0" err="1" smtClean="0"/>
              <a:t>Валер'ян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дружиною </a:t>
            </a:r>
            <a:r>
              <a:rPr lang="ru-RU" dirty="0" err="1" smtClean="0"/>
              <a:t>переїхав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Ворзеля до </a:t>
            </a:r>
            <a:r>
              <a:rPr lang="ru-RU" dirty="0" err="1" smtClean="0"/>
              <a:t>Києва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Він</a:t>
            </a:r>
            <a:r>
              <a:rPr lang="ru-RU" dirty="0" smtClean="0"/>
              <a:t> активно </a:t>
            </a:r>
            <a:r>
              <a:rPr lang="ru-RU" dirty="0" err="1" smtClean="0"/>
              <a:t>включився</a:t>
            </a:r>
            <a:r>
              <a:rPr lang="ru-RU" dirty="0" smtClean="0"/>
              <a:t> в </a:t>
            </a:r>
            <a:r>
              <a:rPr lang="ru-RU" dirty="0" err="1" smtClean="0"/>
              <a:t>літературно-мистецьке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Став членом </a:t>
            </a:r>
            <a:r>
              <a:rPr lang="ru-RU" dirty="0" err="1" smtClean="0"/>
              <a:t>щойно</a:t>
            </a:r>
            <a:r>
              <a:rPr lang="ru-RU" dirty="0" smtClean="0"/>
              <a:t> </a:t>
            </a:r>
            <a:r>
              <a:rPr lang="ru-RU" dirty="0" err="1" smtClean="0"/>
              <a:t>створеного</a:t>
            </a:r>
            <a:r>
              <a:rPr lang="ru-RU" dirty="0" smtClean="0"/>
              <a:t> «</a:t>
            </a:r>
            <a:r>
              <a:rPr lang="ru-RU" dirty="0" err="1" smtClean="0"/>
              <a:t>Аспису</a:t>
            </a:r>
            <a:r>
              <a:rPr lang="ru-RU" dirty="0" smtClean="0"/>
              <a:t>» (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виокремилось</a:t>
            </a:r>
            <a:r>
              <a:rPr lang="ru-RU" dirty="0" smtClean="0"/>
              <a:t> </a:t>
            </a:r>
            <a:r>
              <a:rPr lang="ru-RU" dirty="0" err="1" smtClean="0"/>
              <a:t>літературне</a:t>
            </a:r>
            <a:r>
              <a:rPr lang="ru-RU" dirty="0" smtClean="0"/>
              <a:t> </a:t>
            </a:r>
            <a:r>
              <a:rPr lang="ru-RU" dirty="0" err="1" smtClean="0"/>
              <a:t>угруповання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Ланка"/>
              </a:rPr>
              <a:t>«Ланка»</a:t>
            </a:r>
            <a:r>
              <a:rPr lang="ru-RU" dirty="0" smtClean="0"/>
              <a:t> (1924–1926), яке </a:t>
            </a:r>
            <a:r>
              <a:rPr lang="ru-RU" dirty="0" err="1" smtClean="0"/>
              <a:t>з</a:t>
            </a:r>
            <a:r>
              <a:rPr lang="ru-RU" dirty="0" smtClean="0"/>
              <a:t> 1926 року </a:t>
            </a:r>
            <a:r>
              <a:rPr lang="ru-RU" dirty="0" err="1" smtClean="0"/>
              <a:t>перезвалося</a:t>
            </a:r>
            <a:r>
              <a:rPr lang="ru-RU" dirty="0" smtClean="0"/>
              <a:t> на «Марс», </a:t>
            </a:r>
            <a:r>
              <a:rPr lang="ru-RU" dirty="0" err="1" smtClean="0"/>
              <a:t>тобто</a:t>
            </a:r>
            <a:r>
              <a:rPr lang="ru-RU" dirty="0" smtClean="0"/>
              <a:t> </a:t>
            </a:r>
            <a:r>
              <a:rPr lang="ru-RU" dirty="0" smtClean="0">
                <a:hlinkClick r:id="rId4" tooltip="Майстерня революційного слова"/>
              </a:rPr>
              <a:t>«</a:t>
            </a:r>
            <a:r>
              <a:rPr lang="ru-RU" dirty="0" err="1" smtClean="0">
                <a:hlinkClick r:id="rId4" tooltip="Майстерня революційного слова"/>
              </a:rPr>
              <a:t>Майстерню</a:t>
            </a:r>
            <a:r>
              <a:rPr lang="ru-RU" dirty="0" smtClean="0">
                <a:hlinkClick r:id="rId4" tooltip="Майстерня революційного слова"/>
              </a:rPr>
              <a:t> </a:t>
            </a:r>
            <a:r>
              <a:rPr lang="ru-RU" dirty="0" err="1" smtClean="0">
                <a:hlinkClick r:id="rId4" tooltip="Майстерня революційного слова"/>
              </a:rPr>
              <a:t>революційного</a:t>
            </a:r>
            <a:r>
              <a:rPr lang="ru-RU" dirty="0" smtClean="0">
                <a:hlinkClick r:id="rId4" tooltip="Майстерня революційного слова"/>
              </a:rPr>
              <a:t> слова»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709160"/>
          </a:xfrm>
        </p:spPr>
        <p:txBody>
          <a:bodyPr/>
          <a:lstStyle/>
          <a:p>
            <a:r>
              <a:rPr lang="ru-RU" dirty="0" smtClean="0"/>
              <a:t>Члени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Майстерня революційного слова"/>
              </a:rPr>
              <a:t>«Ланка»</a:t>
            </a:r>
            <a:r>
              <a:rPr lang="ru-RU" dirty="0" smtClean="0"/>
              <a:t>. </a:t>
            </a:r>
            <a:r>
              <a:rPr lang="ru-RU" dirty="0" err="1" smtClean="0"/>
              <a:t>Зліва</a:t>
            </a:r>
            <a:r>
              <a:rPr lang="ru-RU" dirty="0" smtClean="0"/>
              <a:t> направо: Борис </a:t>
            </a:r>
            <a:r>
              <a:rPr lang="ru-RU" dirty="0" err="1" smtClean="0"/>
              <a:t>Антоненко-Давидович,</a:t>
            </a:r>
            <a:r>
              <a:rPr lang="ru-RU" u="sng" dirty="0" err="1" smtClean="0"/>
              <a:t>Григорій</a:t>
            </a:r>
            <a:r>
              <a:rPr lang="ru-RU" u="sng" dirty="0" smtClean="0"/>
              <a:t> Косинка</a:t>
            </a:r>
            <a:r>
              <a:rPr lang="ru-RU" dirty="0" smtClean="0"/>
              <a:t>, </a:t>
            </a:r>
            <a:r>
              <a:rPr lang="ru-RU" dirty="0" err="1" smtClean="0"/>
              <a:t>Марія</a:t>
            </a:r>
            <a:r>
              <a:rPr lang="ru-RU" dirty="0" smtClean="0"/>
              <a:t> Галич, </a:t>
            </a:r>
            <a:r>
              <a:rPr lang="ru-RU" dirty="0" err="1" smtClean="0"/>
              <a:t>Євген</a:t>
            </a:r>
            <a:r>
              <a:rPr lang="ru-RU" dirty="0" smtClean="0"/>
              <a:t> Плужник, </a:t>
            </a:r>
            <a:r>
              <a:rPr lang="ru-RU" dirty="0" err="1" smtClean="0"/>
              <a:t>Валер'ян</a:t>
            </a:r>
            <a:r>
              <a:rPr lang="ru-RU" dirty="0" smtClean="0"/>
              <a:t> </a:t>
            </a:r>
            <a:r>
              <a:rPr lang="ru-RU" dirty="0" err="1" smtClean="0"/>
              <a:t>Підмогильний</a:t>
            </a:r>
            <a:r>
              <a:rPr lang="ru-RU" dirty="0" smtClean="0"/>
              <a:t>, </a:t>
            </a:r>
            <a:r>
              <a:rPr lang="ru-RU" dirty="0" err="1" smtClean="0"/>
              <a:t>Тодось</a:t>
            </a:r>
            <a:r>
              <a:rPr lang="ru-RU" dirty="0" smtClean="0"/>
              <a:t> </a:t>
            </a:r>
            <a:r>
              <a:rPr lang="ru-RU" dirty="0" err="1" smtClean="0"/>
              <a:t>Осьмачка</a:t>
            </a:r>
            <a:r>
              <a:rPr lang="ru-RU" dirty="0" smtClean="0"/>
              <a:t>. 1925рік.</a:t>
            </a:r>
            <a:endParaRPr lang="ru-RU" dirty="0"/>
          </a:p>
        </p:txBody>
      </p:sp>
      <p:pic>
        <p:nvPicPr>
          <p:cNvPr id="4" name="Рисунок 3" descr="Ланка1924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2143116"/>
            <a:ext cx="4929222" cy="40255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47091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hlinkClick r:id="rId2" tooltip="1923"/>
              </a:rPr>
              <a:t>1923</a:t>
            </a:r>
            <a:r>
              <a:rPr lang="ru-RU" sz="2400" dirty="0" smtClean="0"/>
              <a:t> року в </a:t>
            </a:r>
            <a:r>
              <a:rPr lang="ru-RU" sz="2400" dirty="0" err="1" smtClean="0"/>
              <a:t>журналі</a:t>
            </a:r>
            <a:r>
              <a:rPr lang="ru-RU" sz="2400" dirty="0" smtClean="0"/>
              <a:t> «Нова </a:t>
            </a:r>
            <a:r>
              <a:rPr lang="ru-RU" sz="2400" dirty="0" err="1" smtClean="0"/>
              <a:t>Укра</a:t>
            </a:r>
            <a:r>
              <a:rPr lang="en-US" sz="2400" dirty="0" smtClean="0"/>
              <a:t>ï</a:t>
            </a:r>
            <a:r>
              <a:rPr lang="ru-RU" sz="2400" dirty="0" smtClean="0"/>
              <a:t>на» (Прага),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опубліковано</a:t>
            </a:r>
            <a:r>
              <a:rPr lang="ru-RU" sz="2400" dirty="0" smtClean="0"/>
              <a:t> новели </a:t>
            </a:r>
            <a:r>
              <a:rPr lang="ru-RU" sz="2400" dirty="0" err="1" smtClean="0"/>
              <a:t>Підмогильного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циклу «</a:t>
            </a:r>
            <a:r>
              <a:rPr lang="ru-RU" sz="2400" dirty="0" err="1" smtClean="0"/>
              <a:t>Повстанці</a:t>
            </a:r>
            <a:r>
              <a:rPr lang="ru-RU" sz="2400" dirty="0" smtClean="0"/>
              <a:t>»,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«</a:t>
            </a:r>
            <a:r>
              <a:rPr lang="ru-RU" sz="2400" dirty="0" err="1" smtClean="0"/>
              <a:t>Іван</a:t>
            </a:r>
            <a:r>
              <a:rPr lang="ru-RU" sz="2400" dirty="0" smtClean="0"/>
              <a:t> </a:t>
            </a:r>
            <a:r>
              <a:rPr lang="ru-RU" sz="2400" dirty="0" err="1" smtClean="0"/>
              <a:t>Босий</a:t>
            </a:r>
            <a:r>
              <a:rPr lang="ru-RU" sz="2400" dirty="0" smtClean="0"/>
              <a:t>». Цей журнал,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Празі</a:t>
            </a:r>
            <a:r>
              <a:rPr lang="ru-RU" sz="2400" dirty="0" smtClean="0"/>
              <a:t> </a:t>
            </a:r>
            <a:r>
              <a:rPr lang="ru-RU" sz="2400" u="sng" dirty="0" err="1" smtClean="0"/>
              <a:t>Володимир</a:t>
            </a:r>
            <a:r>
              <a:rPr lang="ru-RU" sz="2400" u="sng" dirty="0" smtClean="0"/>
              <a:t> Винниченко</a:t>
            </a:r>
            <a:r>
              <a:rPr lang="ru-RU" sz="2400" dirty="0" smtClean="0"/>
              <a:t>, </a:t>
            </a:r>
            <a:r>
              <a:rPr lang="ru-RU" sz="2400" dirty="0" err="1" smtClean="0"/>
              <a:t>пізніше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фігурував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справі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Підмогильного</a:t>
            </a:r>
            <a:r>
              <a:rPr lang="ru-RU" sz="2400" dirty="0" smtClean="0"/>
              <a:t> як </a:t>
            </a:r>
            <a:r>
              <a:rPr lang="ru-RU" sz="2400" dirty="0" err="1" smtClean="0"/>
              <a:t>речовий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доказ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«</a:t>
            </a:r>
            <a:r>
              <a:rPr lang="ru-RU" sz="2400" dirty="0" err="1" smtClean="0"/>
              <a:t>контрреволюційно</a:t>
            </a:r>
            <a:r>
              <a:rPr lang="en-US" sz="2400" dirty="0" smtClean="0"/>
              <a:t>ï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». У ЛНВ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псевдонімом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надруковано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новелу</a:t>
            </a:r>
            <a:r>
              <a:rPr lang="ru-RU" sz="2400" dirty="0" smtClean="0"/>
              <a:t> "</a:t>
            </a:r>
            <a:r>
              <a:rPr lang="ru-RU" sz="2400" dirty="0" err="1" smtClean="0"/>
              <a:t>Комуніст</a:t>
            </a:r>
            <a:r>
              <a:rPr lang="ru-RU" sz="2400" dirty="0" smtClean="0"/>
              <a:t>".</a:t>
            </a:r>
          </a:p>
          <a:p>
            <a:r>
              <a:rPr lang="ru-RU" sz="2400" dirty="0" smtClean="0">
                <a:hlinkClick r:id="rId3" tooltip="1924"/>
              </a:rPr>
              <a:t>1924</a:t>
            </a:r>
            <a:r>
              <a:rPr lang="ru-RU" sz="2400" dirty="0" smtClean="0"/>
              <a:t> року </a:t>
            </a:r>
            <a:r>
              <a:rPr lang="ru-RU" sz="2400" dirty="0" err="1" smtClean="0"/>
              <a:t>вийшла</a:t>
            </a:r>
            <a:r>
              <a:rPr lang="ru-RU" sz="2400" dirty="0" smtClean="0"/>
              <a:t> </a:t>
            </a:r>
            <a:r>
              <a:rPr lang="ru-RU" sz="2400" dirty="0" err="1" smtClean="0"/>
              <a:t>друком</a:t>
            </a:r>
            <a:r>
              <a:rPr lang="ru-RU" sz="2400" dirty="0" smtClean="0"/>
              <a:t> книжка </a:t>
            </a:r>
            <a:r>
              <a:rPr lang="ru-RU" sz="2400" dirty="0" err="1" smtClean="0"/>
              <a:t>Підмогильного</a:t>
            </a:r>
            <a:r>
              <a:rPr lang="ru-RU" sz="2400" dirty="0" smtClean="0"/>
              <a:t> «</a:t>
            </a:r>
            <a:r>
              <a:rPr lang="ru-RU" sz="2400" dirty="0" err="1" smtClean="0"/>
              <a:t>Військовий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літун</a:t>
            </a:r>
            <a:r>
              <a:rPr lang="ru-RU" sz="2400" dirty="0" smtClean="0"/>
              <a:t>».</a:t>
            </a:r>
          </a:p>
          <a:p>
            <a:r>
              <a:rPr lang="ru-RU" sz="2400" dirty="0" smtClean="0">
                <a:solidFill>
                  <a:schemeClr val="accent4"/>
                </a:solidFill>
              </a:rPr>
              <a:t>1926</a:t>
            </a:r>
            <a:r>
              <a:rPr lang="ru-RU" sz="2400" dirty="0" smtClean="0"/>
              <a:t> року — </a:t>
            </a:r>
            <a:r>
              <a:rPr lang="ru-RU" sz="2400" dirty="0" err="1" smtClean="0"/>
              <a:t>окреме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повісті</a:t>
            </a:r>
            <a:r>
              <a:rPr lang="ru-RU" sz="2400" dirty="0" smtClean="0"/>
              <a:t> «</a:t>
            </a:r>
            <a:r>
              <a:rPr lang="ru-RU" sz="2400" dirty="0" err="1" smtClean="0"/>
              <a:t>Третя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революція</a:t>
            </a:r>
            <a:r>
              <a:rPr lang="ru-RU" sz="2400" dirty="0" smtClean="0"/>
              <a:t>»</a:t>
            </a:r>
          </a:p>
          <a:p>
            <a:r>
              <a:rPr lang="ru-RU" sz="2400" dirty="0" err="1" smtClean="0"/>
              <a:t>працював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сценарієм</a:t>
            </a:r>
            <a:r>
              <a:rPr lang="ru-RU" sz="2400" dirty="0" smtClean="0"/>
              <a:t> </a:t>
            </a:r>
            <a:r>
              <a:rPr lang="ru-RU" sz="2400" dirty="0" err="1" smtClean="0"/>
              <a:t>фільму</a:t>
            </a:r>
            <a:r>
              <a:rPr lang="ru-RU" sz="2400" dirty="0" smtClean="0"/>
              <a:t> «</a:t>
            </a:r>
            <a:r>
              <a:rPr lang="ru-RU" sz="2400" dirty="0" err="1" smtClean="0"/>
              <a:t>Коломба</a:t>
            </a:r>
            <a:r>
              <a:rPr lang="ru-RU" sz="2400" dirty="0" smtClean="0"/>
              <a:t>» за романом </a:t>
            </a:r>
            <a:r>
              <a:rPr lang="ru-RU" sz="2400" dirty="0" err="1" smtClean="0"/>
              <a:t>Проспера</a:t>
            </a:r>
            <a:r>
              <a:rPr lang="ru-RU" sz="2400" dirty="0" smtClean="0"/>
              <a:t> </a:t>
            </a:r>
            <a:r>
              <a:rPr lang="ru-RU" sz="2400" dirty="0" err="1" smtClean="0"/>
              <a:t>Меріме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7091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Києві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Підмогильний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працював</a:t>
            </a:r>
            <a:r>
              <a:rPr lang="ru-RU" sz="2400" dirty="0" smtClean="0"/>
              <a:t> редактором </a:t>
            </a:r>
            <a:r>
              <a:rPr lang="ru-RU" sz="2400" dirty="0" err="1" smtClean="0"/>
              <a:t>видавництва</a:t>
            </a:r>
            <a:r>
              <a:rPr lang="ru-RU" sz="2400" dirty="0" smtClean="0"/>
              <a:t> «</a:t>
            </a:r>
            <a:r>
              <a:rPr lang="ru-RU" sz="2400" dirty="0" err="1" smtClean="0"/>
              <a:t>Книгоспілка</a:t>
            </a:r>
            <a:r>
              <a:rPr lang="ru-RU" sz="2400" dirty="0" smtClean="0"/>
              <a:t>», </a:t>
            </a:r>
            <a:r>
              <a:rPr lang="ru-RU" sz="2400" dirty="0" err="1" smtClean="0"/>
              <a:t>співредактором</a:t>
            </a:r>
            <a:r>
              <a:rPr lang="ru-RU" sz="2400" dirty="0" smtClean="0"/>
              <a:t> журналу «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революція</a:t>
            </a:r>
            <a:r>
              <a:rPr lang="ru-RU" sz="2400" dirty="0" smtClean="0"/>
              <a:t>». </a:t>
            </a:r>
            <a:r>
              <a:rPr lang="ru-RU" sz="2400" dirty="0" err="1" smtClean="0"/>
              <a:t>Друкувався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літературних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збірниках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журналах «</a:t>
            </a:r>
            <a:r>
              <a:rPr lang="ru-RU" sz="2400" dirty="0" err="1" smtClean="0"/>
              <a:t>Січ</a:t>
            </a:r>
            <a:r>
              <a:rPr lang="ru-RU" sz="2400" dirty="0" smtClean="0"/>
              <a:t>», «Вир </a:t>
            </a:r>
            <a:r>
              <a:rPr lang="ru-RU" sz="2400" dirty="0" err="1" smtClean="0"/>
              <a:t>революції</a:t>
            </a:r>
            <a:r>
              <a:rPr lang="ru-RU" sz="2400" dirty="0" smtClean="0"/>
              <a:t>», «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революція</a:t>
            </a:r>
            <a:r>
              <a:rPr lang="ru-RU" sz="2400" dirty="0" smtClean="0"/>
              <a:t>», «</a:t>
            </a:r>
            <a:r>
              <a:rPr lang="ru-RU" sz="2400" dirty="0" err="1" smtClean="0"/>
              <a:t>Жовтень</a:t>
            </a:r>
            <a:r>
              <a:rPr lang="ru-RU" sz="2400" dirty="0" smtClean="0"/>
              <a:t>», «Нова громада», </a:t>
            </a:r>
            <a:r>
              <a:rPr lang="ru-RU" sz="2400" u="sng" dirty="0" smtClean="0"/>
              <a:t>«Нова </a:t>
            </a:r>
            <a:r>
              <a:rPr lang="ru-RU" sz="2400" u="sng" dirty="0" err="1" smtClean="0"/>
              <a:t>Україна</a:t>
            </a:r>
            <a:r>
              <a:rPr lang="ru-RU" sz="2400" u="sng" dirty="0" smtClean="0"/>
              <a:t>»</a:t>
            </a:r>
            <a:r>
              <a:rPr lang="ru-RU" sz="2400" dirty="0" smtClean="0"/>
              <a:t>, «</a:t>
            </a:r>
            <a:r>
              <a:rPr lang="ru-RU" sz="2400" dirty="0" err="1" smtClean="0"/>
              <a:t>Універсальний</a:t>
            </a:r>
            <a:r>
              <a:rPr lang="ru-RU" sz="2400" dirty="0" smtClean="0"/>
              <a:t> журнал», «</a:t>
            </a:r>
            <a:r>
              <a:rPr lang="ru-RU" sz="2400" dirty="0" err="1" smtClean="0"/>
              <a:t>Червоний</a:t>
            </a:r>
            <a:r>
              <a:rPr lang="ru-RU" sz="2400" dirty="0" smtClean="0"/>
              <a:t> шлях», газетах «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пролетар</a:t>
            </a:r>
            <a:r>
              <a:rPr lang="ru-RU" sz="2400" dirty="0" smtClean="0"/>
              <a:t>»,«</a:t>
            </a:r>
            <a:r>
              <a:rPr lang="ru-RU" sz="2400" dirty="0" err="1" smtClean="0"/>
              <a:t>Літературна</a:t>
            </a:r>
            <a:r>
              <a:rPr lang="ru-RU" sz="2400" dirty="0" smtClean="0"/>
              <a:t> газета». </a:t>
            </a:r>
            <a:r>
              <a:rPr lang="ru-RU" sz="2400" dirty="0" err="1" smtClean="0"/>
              <a:t>Виступав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періодиці</a:t>
            </a:r>
            <a:r>
              <a:rPr lang="ru-RU" sz="2400" dirty="0" smtClean="0"/>
              <a:t> як автор </a:t>
            </a:r>
            <a:r>
              <a:rPr lang="ru-RU" sz="2400" dirty="0" err="1" smtClean="0"/>
              <a:t>літературознавчих</a:t>
            </a:r>
            <a:r>
              <a:rPr lang="ru-RU" sz="2400" dirty="0" smtClean="0"/>
              <a:t> статей та </a:t>
            </a:r>
            <a:r>
              <a:rPr lang="ru-RU" sz="2400" dirty="0" err="1" smtClean="0"/>
              <a:t>рецензій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творчість</a:t>
            </a:r>
            <a:r>
              <a:rPr lang="ru-RU" sz="2400" dirty="0" smtClean="0"/>
              <a:t> Т. </a:t>
            </a:r>
            <a:r>
              <a:rPr lang="ru-RU" sz="2400" dirty="0" err="1" smtClean="0"/>
              <a:t>Бордуляка</a:t>
            </a:r>
            <a:r>
              <a:rPr lang="ru-RU" sz="2400" dirty="0" smtClean="0"/>
              <a:t>, І. </a:t>
            </a:r>
            <a:r>
              <a:rPr lang="ru-RU" sz="2400" dirty="0" err="1" smtClean="0"/>
              <a:t>Нечуя-Левицького</a:t>
            </a:r>
            <a:r>
              <a:rPr lang="ru-RU" sz="2400" dirty="0" smtClean="0"/>
              <a:t>, М. </a:t>
            </a:r>
            <a:r>
              <a:rPr lang="ru-RU" sz="2400" dirty="0" err="1" smtClean="0"/>
              <a:t>Рильського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загружено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857628"/>
            <a:ext cx="2071702" cy="2765829"/>
          </a:xfrm>
          <a:prstGeom prst="rect">
            <a:avLst/>
          </a:prstGeom>
        </p:spPr>
      </p:pic>
      <p:pic>
        <p:nvPicPr>
          <p:cNvPr id="5" name="Рисунок 4" descr="Життя_й_революці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857628"/>
            <a:ext cx="2143140" cy="28575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75</TotalTime>
  <Words>418</Words>
  <PresentationFormat>Экран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Валер’ян Підмогильний</vt:lpstr>
      <vt:lpstr>Народився 2 лютого 1901 р. у великому степовому селі Чаплі Новомосковського повіту під Катеринославом у пересічній селянській родині.   1910–1918 - навчався в Першому катеринославському реальному училищі, яке закінчив з «відзнакою».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На всіх допитах Підмогильний відповідав слідчим: «Винним себе не визнаю». Коли допити ужорсточилися, зробив офіційну заяву: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Валер’ян Підмогильний</dc:title>
  <cp:lastModifiedBy>Admin</cp:lastModifiedBy>
  <cp:revision>9</cp:revision>
  <dcterms:modified xsi:type="dcterms:W3CDTF">2014-06-03T16:55:13Z</dcterms:modified>
</cp:coreProperties>
</file>