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2" y="-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E7A13-7252-4B93-B10F-BDA161CFF40F}" type="datetimeFigureOut">
              <a:rPr lang="uk-UA" smtClean="0"/>
              <a:t>21.01.2015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987D-1B42-4E9A-A66F-5B1A033E44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E7A13-7252-4B93-B10F-BDA161CFF40F}" type="datetimeFigureOut">
              <a:rPr lang="uk-UA" smtClean="0"/>
              <a:t>21.01.2015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987D-1B42-4E9A-A66F-5B1A033E44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E7A13-7252-4B93-B10F-BDA161CFF40F}" type="datetimeFigureOut">
              <a:rPr lang="uk-UA" smtClean="0"/>
              <a:t>21.01.2015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987D-1B42-4E9A-A66F-5B1A033E44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E7A13-7252-4B93-B10F-BDA161CFF40F}" type="datetimeFigureOut">
              <a:rPr lang="uk-UA" smtClean="0"/>
              <a:t>21.01.2015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987D-1B42-4E9A-A66F-5B1A033E44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E7A13-7252-4B93-B10F-BDA161CFF40F}" type="datetimeFigureOut">
              <a:rPr lang="uk-UA" smtClean="0"/>
              <a:t>21.01.2015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987D-1B42-4E9A-A66F-5B1A033E44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E7A13-7252-4B93-B10F-BDA161CFF40F}" type="datetimeFigureOut">
              <a:rPr lang="uk-UA" smtClean="0"/>
              <a:t>21.01.2015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987D-1B42-4E9A-A66F-5B1A033E443B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E7A13-7252-4B93-B10F-BDA161CFF40F}" type="datetimeFigureOut">
              <a:rPr lang="uk-UA" smtClean="0"/>
              <a:t>21.01.2015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987D-1B42-4E9A-A66F-5B1A033E44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E7A13-7252-4B93-B10F-BDA161CFF40F}" type="datetimeFigureOut">
              <a:rPr lang="uk-UA" smtClean="0"/>
              <a:t>21.01.2015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987D-1B42-4E9A-A66F-5B1A033E44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E7A13-7252-4B93-B10F-BDA161CFF40F}" type="datetimeFigureOut">
              <a:rPr lang="uk-UA" smtClean="0"/>
              <a:t>21.01.2015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987D-1B42-4E9A-A66F-5B1A033E44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E7A13-7252-4B93-B10F-BDA161CFF40F}" type="datetimeFigureOut">
              <a:rPr lang="uk-UA" smtClean="0"/>
              <a:t>21.01.2015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E3987D-1B42-4E9A-A66F-5B1A033E44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E7A13-7252-4B93-B10F-BDA161CFF40F}" type="datetimeFigureOut">
              <a:rPr lang="uk-UA" smtClean="0"/>
              <a:t>21.01.2015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987D-1B42-4E9A-A66F-5B1A033E44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04E7A13-7252-4B93-B10F-BDA161CFF40F}" type="datetimeFigureOut">
              <a:rPr lang="uk-UA" smtClean="0"/>
              <a:t>21.01.2015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45E3987D-1B42-4E9A-A66F-5B1A033E443B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692696"/>
            <a:ext cx="7787208" cy="18002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Презентація на тему: </a:t>
            </a:r>
            <a:br>
              <a:rPr lang="uk-UA" dirty="0" smtClean="0"/>
            </a:br>
            <a:r>
              <a:rPr lang="uk-UA" dirty="0" smtClean="0"/>
              <a:t>«Життя славнозвісного поета і дисидента </a:t>
            </a:r>
            <a:br>
              <a:rPr lang="uk-UA" dirty="0" smtClean="0"/>
            </a:br>
            <a:r>
              <a:rPr lang="uk-UA" dirty="0" smtClean="0"/>
              <a:t>Василя Стуса»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52120" y="5733256"/>
            <a:ext cx="3384376" cy="720080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Виконала</a:t>
            </a:r>
          </a:p>
          <a:p>
            <a:r>
              <a:rPr lang="uk-UA" dirty="0" smtClean="0"/>
              <a:t>учениця  11-Б класу </a:t>
            </a:r>
          </a:p>
          <a:p>
            <a:r>
              <a:rPr lang="uk-UA" dirty="0" smtClean="0"/>
              <a:t>Трофименко Маргарита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18109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Повернення і Повторне заслання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88718" y="1237376"/>
            <a:ext cx="3875770" cy="3343752"/>
          </a:xfrm>
        </p:spPr>
        <p:txBody>
          <a:bodyPr>
            <a:normAutofit/>
          </a:bodyPr>
          <a:lstStyle/>
          <a:p>
            <a:r>
              <a:rPr lang="uk-UA" dirty="0"/>
              <a:t>1978 року поета прийнято до PEN-клубу.</a:t>
            </a:r>
            <a:endParaRPr lang="ru-RU" dirty="0"/>
          </a:p>
          <a:p>
            <a:r>
              <a:rPr lang="uk-UA" dirty="0"/>
              <a:t>Повернувшись </a:t>
            </a:r>
            <a:r>
              <a:rPr lang="uk-UA" dirty="0" err="1"/>
              <a:t>восени </a:t>
            </a:r>
            <a:r>
              <a:rPr lang="uk-UA" dirty="0"/>
              <a:t>1979 до Києва, приєднався до </a:t>
            </a:r>
            <a:r>
              <a:rPr lang="uk-UA" dirty="0" smtClean="0"/>
              <a:t>групи </a:t>
            </a:r>
            <a:r>
              <a:rPr lang="uk-UA" dirty="0"/>
              <a:t>захисту прав людини. Попри те, що його здоров'я було підірване, Стус заробляв на життя, працюючи робітником на </a:t>
            </a:r>
            <a:r>
              <a:rPr lang="uk-UA" dirty="0" smtClean="0"/>
              <a:t>заводі. </a:t>
            </a:r>
            <a:r>
              <a:rPr lang="uk-UA" dirty="0"/>
              <a:t>У травні 1980 був знову заарештований, визнаний особливо небезпечним рецидивістом і у вересні засуджений на 10 років примусових робіт і 5 років заслання.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4189126" cy="3031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8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Загибель</a:t>
            </a: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5085184"/>
            <a:ext cx="5642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Сучасний вигляд бараку, де провів останні роки життя Василь Стус. Перше вікно зліва - карцер, де поет провів останні свої дні.  </a:t>
            </a:r>
            <a:endParaRPr lang="ru-RU" dirty="0"/>
          </a:p>
          <a:p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7667557" y="4595288"/>
            <a:ext cx="1152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К</a:t>
            </a:r>
            <a:r>
              <a:rPr lang="uk-UA" dirty="0" smtClean="0"/>
              <a:t>арцер</a:t>
            </a:r>
            <a:endParaRPr lang="uk-UA" dirty="0"/>
          </a:p>
        </p:txBody>
      </p:sp>
      <p:sp>
        <p:nvSpPr>
          <p:cNvPr id="8" name="TextBox 7"/>
          <p:cNvSpPr txBox="1"/>
          <p:nvPr/>
        </p:nvSpPr>
        <p:spPr>
          <a:xfrm>
            <a:off x="539552" y="1109643"/>
            <a:ext cx="79928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У січні 1983 року за передачу на волю зошита з віршами на рік був кинутий у камеру-одиночку. 28 серпня 1985 року Стуса відправили </a:t>
            </a:r>
            <a:r>
              <a:rPr lang="uk-UA" dirty="0" err="1"/>
              <a:t>до карцеру</a:t>
            </a:r>
            <a:r>
              <a:rPr lang="uk-UA" dirty="0"/>
              <a:t> за те, що читаючи книгу в камері, він </a:t>
            </a:r>
            <a:r>
              <a:rPr lang="uk-UA" dirty="0" err="1"/>
              <a:t>сперся</a:t>
            </a:r>
            <a:r>
              <a:rPr lang="uk-UA" dirty="0"/>
              <a:t> ліктем на нари (хоча це й не порушення режиму; офіційна причина, за свідченням </a:t>
            </a:r>
            <a:r>
              <a:rPr lang="uk-UA" dirty="0" err="1"/>
              <a:t>співв'язнів</a:t>
            </a:r>
            <a:r>
              <a:rPr lang="uk-UA" dirty="0"/>
              <a:t> поета, була наклепом). На знак протесту він оголосив безстрокове сухе голодування. Помер в ніч з 3 на 4 вересня, можливо, від переохолодження. За офіційними даними причина смерті — зупинка серця.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124744"/>
            <a:ext cx="5715000" cy="34480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709356"/>
            <a:ext cx="2495543" cy="3876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03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7997512" cy="1248252"/>
          </a:xfrm>
        </p:spPr>
        <p:txBody>
          <a:bodyPr/>
          <a:lstStyle/>
          <a:p>
            <a:r>
              <a:rPr lang="uk-UA" dirty="0"/>
              <a:t>Похований на табірному цвинтарі у с. </a:t>
            </a:r>
            <a:r>
              <a:rPr lang="uk-UA" dirty="0" err="1"/>
              <a:t>Борисово</a:t>
            </a:r>
            <a:r>
              <a:rPr lang="uk-UA" dirty="0"/>
              <a:t> </a:t>
            </a:r>
            <a:r>
              <a:rPr lang="uk-UA" dirty="0" err="1"/>
              <a:t>Чусовського</a:t>
            </a:r>
            <a:r>
              <a:rPr lang="uk-UA" dirty="0"/>
              <a:t> району Пермської області.</a:t>
            </a:r>
            <a:endParaRPr lang="ru-RU" dirty="0"/>
          </a:p>
          <a:p>
            <a:r>
              <a:rPr lang="uk-UA" dirty="0"/>
              <a:t>Перепохований 1989 р. в Києві на Байковому кладовищі.</a:t>
            </a:r>
            <a:endParaRPr lang="ru-RU" dirty="0"/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15218"/>
            <a:ext cx="5906844" cy="368193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95536" y="5157192"/>
            <a:ext cx="4536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Друзі Стуса - Михайло Горинь, </a:t>
            </a:r>
            <a:r>
              <a:rPr lang="uk-UA" dirty="0" err="1"/>
              <a:t>Паруйр</a:t>
            </a:r>
            <a:r>
              <a:rPr lang="uk-UA" dirty="0"/>
              <a:t> </a:t>
            </a:r>
            <a:r>
              <a:rPr lang="uk-UA" dirty="0" err="1"/>
              <a:t>Айрікян</a:t>
            </a:r>
            <a:r>
              <a:rPr lang="uk-UA" dirty="0"/>
              <a:t> і Василь </a:t>
            </a:r>
            <a:r>
              <a:rPr lang="uk-UA" dirty="0" err="1"/>
              <a:t>Овсієнко</a:t>
            </a:r>
            <a:r>
              <a:rPr lang="uk-UA" dirty="0"/>
              <a:t> - на його могилі, на Байковому цвинтарі в Києві</a:t>
            </a:r>
            <a:endParaRPr lang="ru-RU" dirty="0"/>
          </a:p>
          <a:p>
            <a:endParaRPr lang="uk-UA" dirty="0"/>
          </a:p>
        </p:txBody>
      </p:sp>
      <p:sp>
        <p:nvSpPr>
          <p:cNvPr id="9" name="TextBox 8"/>
          <p:cNvSpPr txBox="1"/>
          <p:nvPr/>
        </p:nvSpPr>
        <p:spPr>
          <a:xfrm>
            <a:off x="6660232" y="2855114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Пам'ятник </a:t>
            </a:r>
            <a:r>
              <a:rPr lang="uk-UA" dirty="0" smtClean="0"/>
              <a:t>поетові </a:t>
            </a:r>
            <a:r>
              <a:rPr lang="uk-UA" dirty="0" err="1" smtClean="0"/>
              <a:t>уселищі</a:t>
            </a:r>
            <a:r>
              <a:rPr lang="uk-UA" dirty="0" smtClean="0"/>
              <a:t> </a:t>
            </a:r>
            <a:r>
              <a:rPr lang="uk-UA" dirty="0" err="1"/>
              <a:t>Рахнівка</a:t>
            </a:r>
            <a:r>
              <a:rPr lang="uk-UA" dirty="0"/>
              <a:t> на </a:t>
            </a:r>
            <a:r>
              <a:rPr lang="uk-UA" dirty="0" err="1"/>
              <a:t>Вінничині</a:t>
            </a:r>
            <a:r>
              <a:rPr lang="uk-UA" dirty="0"/>
              <a:t>, де він народився.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4077072"/>
            <a:ext cx="3960440" cy="2673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725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Загальні відомості про поета</a:t>
            </a:r>
            <a:endParaRPr lang="uk-UA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145332"/>
            <a:ext cx="2405633" cy="3579812"/>
          </a:xfrm>
        </p:spPr>
      </p:pic>
      <p:sp>
        <p:nvSpPr>
          <p:cNvPr id="8" name="TextBox 7"/>
          <p:cNvSpPr txBox="1"/>
          <p:nvPr/>
        </p:nvSpPr>
        <p:spPr>
          <a:xfrm>
            <a:off x="3635896" y="1268760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Український поет, перекладач,прозаїк,</a:t>
            </a:r>
            <a:r>
              <a:rPr lang="uk-UA" dirty="0" err="1"/>
              <a:t> </a:t>
            </a:r>
            <a:r>
              <a:rPr lang="uk-UA" dirty="0" err="1" smtClean="0"/>
              <a:t>літературо-знавец</a:t>
            </a:r>
            <a:r>
              <a:rPr lang="uk-UA" dirty="0" smtClean="0"/>
              <a:t>ь</a:t>
            </a:r>
            <a:r>
              <a:rPr lang="uk-UA" dirty="0"/>
              <a:t>, правозахисник. Один із найактивніших представників українського культурного руху шістдесятників. Герой України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707904" y="3140968"/>
            <a:ext cx="49685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За </a:t>
            </a:r>
            <a:r>
              <a:rPr lang="uk-UA" dirty="0"/>
              <a:t>власні переконання в необхідності української культурної автономії творчість Василя Стуса була заборонена радянською владою, а сам поет був на 12 років позбавлений волі.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84933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біографія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80771" y="1412776"/>
            <a:ext cx="5860132" cy="2160240"/>
          </a:xfrm>
        </p:spPr>
        <p:txBody>
          <a:bodyPr>
            <a:normAutofit/>
          </a:bodyPr>
          <a:lstStyle/>
          <a:p>
            <a:r>
              <a:rPr lang="uk-UA" dirty="0"/>
              <a:t>Народився в селянській родині, був четвертою дитиною в сім'ї. У </a:t>
            </a:r>
            <a:r>
              <a:rPr lang="uk-UA" dirty="0" smtClean="0"/>
              <a:t>1940 році переїхав до м. </a:t>
            </a:r>
            <a:r>
              <a:rPr lang="uk-UA" dirty="0" err="1" smtClean="0"/>
              <a:t>Сталіно</a:t>
            </a:r>
            <a:r>
              <a:rPr lang="uk-UA" dirty="0" smtClean="0"/>
              <a:t> (нині Донецьк).</a:t>
            </a:r>
            <a:endParaRPr lang="ru-RU" dirty="0"/>
          </a:p>
          <a:p>
            <a:r>
              <a:rPr lang="uk-UA" dirty="0"/>
              <a:t>У 1944—54 Василь навчався у Донецькій міській середній школі № 265 і закінчив її зі срібною медаллю. Василь вступив на історико-літературний факультет педагогічного інституту міста </a:t>
            </a:r>
            <a:r>
              <a:rPr lang="uk-UA" dirty="0" err="1"/>
              <a:t>Сталіно</a:t>
            </a:r>
            <a:r>
              <a:rPr lang="uk-UA" dirty="0"/>
              <a:t>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47" y="1268760"/>
            <a:ext cx="3060501" cy="427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672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Початок творчості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9"/>
            <a:ext cx="7520940" cy="2040340"/>
          </a:xfrm>
        </p:spPr>
        <p:txBody>
          <a:bodyPr/>
          <a:lstStyle/>
          <a:p>
            <a:r>
              <a:rPr lang="uk-UA" dirty="0"/>
              <a:t>Закінчивши 1959 навчання з червоним дипломом, три місяці працював учителем української мови й літератури в </a:t>
            </a:r>
            <a:r>
              <a:rPr lang="uk-UA" dirty="0" err="1"/>
              <a:t>селі Таужне Кіровоград</a:t>
            </a:r>
            <a:r>
              <a:rPr lang="uk-UA" dirty="0"/>
              <a:t>ської області, після чого два роки служив в армії на Уралі. Під час навчання і служби став писати </a:t>
            </a:r>
            <a:r>
              <a:rPr lang="uk-UA" dirty="0" smtClean="0"/>
              <a:t>вірші. Тоді ж відкрив для себе німецьких поетів </a:t>
            </a:r>
            <a:r>
              <a:rPr lang="uk-UA" dirty="0" err="1" smtClean="0"/>
              <a:t>Ґете і Р</a:t>
            </a:r>
            <a:r>
              <a:rPr lang="uk-UA" dirty="0" smtClean="0"/>
              <a:t>ільке; переклав близько сотні їх віршів. Ці </a:t>
            </a:r>
            <a:r>
              <a:rPr lang="uk-UA" dirty="0"/>
              <a:t>переклади було згодом конфісковано і втрачено. 1959 у «Літературній Україні» опублікував свої перші вірші з напутнім словом Андрія Малишка.</a:t>
            </a:r>
            <a:endParaRPr lang="ru-RU" dirty="0"/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203" y="3140968"/>
            <a:ext cx="7872229" cy="1857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625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«Соціалістичний Донбас»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9"/>
            <a:ext cx="8069520" cy="672187"/>
          </a:xfrm>
        </p:spPr>
        <p:txBody>
          <a:bodyPr/>
          <a:lstStyle/>
          <a:p>
            <a:r>
              <a:rPr lang="uk-UA" dirty="0"/>
              <a:t>З березня по жовтень 1963 — літературний редактор г</a:t>
            </a:r>
            <a:r>
              <a:rPr lang="uk-UA" dirty="0" err="1"/>
              <a:t>азети «Социалист</a:t>
            </a:r>
            <a:r>
              <a:rPr lang="uk-UA" dirty="0"/>
              <a:t>ический Донбасс».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263019"/>
            <a:ext cx="4222193" cy="312442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916832"/>
            <a:ext cx="4120982" cy="269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01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Акція протесту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9"/>
            <a:ext cx="7520940" cy="2040340"/>
          </a:xfrm>
        </p:spPr>
        <p:txBody>
          <a:bodyPr/>
          <a:lstStyle/>
          <a:p>
            <a:r>
              <a:rPr lang="uk-UA" dirty="0"/>
              <a:t>У </a:t>
            </a:r>
            <a:r>
              <a:rPr lang="uk-UA" dirty="0" err="1"/>
              <a:t>вересні </a:t>
            </a:r>
            <a:r>
              <a:rPr lang="uk-UA" dirty="0"/>
              <a:t>1965 під час прем'єри фільму Сергія Параджанова «Тіні забутих предків» у кінотеатрі «Україна» в Києві взяв участь в акції протесту. Стус разом з Іваном Дзюбою, В'ячеславом Чорноволом, Юрієм Бадзьом закликав партійних керівників і населення столиці засудити арешти української інтелігенції, що стало першим громадським політичним протестом на масові політичні репресії в Радянському Союзі у післявоєнний час. За участь у цій акції його відраховано з аспірантури.</a:t>
            </a:r>
            <a:endParaRPr lang="ru-RU" dirty="0"/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996952"/>
            <a:ext cx="2485417" cy="31371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90172" y="625084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/>
              <a:t>Вячеслав</a:t>
            </a:r>
            <a:r>
              <a:rPr lang="uk-UA" dirty="0" smtClean="0"/>
              <a:t> Чорновіл </a:t>
            </a:r>
            <a:endParaRPr lang="uk-UA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099" y="2996952"/>
            <a:ext cx="2278799" cy="313714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47398" y="625084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Іван Дзюба</a:t>
            </a:r>
            <a:endParaRPr lang="uk-UA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997658"/>
            <a:ext cx="2313011" cy="313644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48585" y="625461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Василь Стус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42426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Сімейне щастя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1965 одружився з Валентиною Василівною Попелюх. 15 </a:t>
            </a:r>
            <a:r>
              <a:rPr lang="uk-UA" dirty="0" err="1"/>
              <a:t>листоп</a:t>
            </a:r>
            <a:r>
              <a:rPr lang="uk-UA" dirty="0"/>
              <a:t>ада 1966 у них народився син — нині літературознавець, дослідник творчості батька Дмитро Стус.</a:t>
            </a:r>
            <a:endParaRPr lang="ru-RU" dirty="0"/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772816"/>
            <a:ext cx="5732974" cy="381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018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Поетичні збірки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6349" y="1268760"/>
            <a:ext cx="3735263" cy="3735263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268760"/>
            <a:ext cx="2505157" cy="372514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7900" y="1268760"/>
            <a:ext cx="2393586" cy="372514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95536" y="521990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«Зимові дерева»  (1970)</a:t>
            </a:r>
            <a:endParaRPr lang="uk-UA" dirty="0"/>
          </a:p>
        </p:txBody>
      </p:sp>
      <p:sp>
        <p:nvSpPr>
          <p:cNvPr id="8" name="TextBox 7"/>
          <p:cNvSpPr txBox="1"/>
          <p:nvPr/>
        </p:nvSpPr>
        <p:spPr>
          <a:xfrm>
            <a:off x="3203848" y="521990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«Веселий цвинтар» (1971)</a:t>
            </a:r>
            <a:endParaRPr lang="uk-UA" dirty="0"/>
          </a:p>
        </p:txBody>
      </p:sp>
      <p:sp>
        <p:nvSpPr>
          <p:cNvPr id="9" name="TextBox 8"/>
          <p:cNvSpPr txBox="1"/>
          <p:nvPr/>
        </p:nvSpPr>
        <p:spPr>
          <a:xfrm>
            <a:off x="6372200" y="5301208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«</a:t>
            </a:r>
            <a:r>
              <a:rPr lang="ru-RU" dirty="0" err="1"/>
              <a:t>Палімпсести</a:t>
            </a:r>
            <a:r>
              <a:rPr lang="ru-RU" dirty="0"/>
              <a:t>» (1971-77</a:t>
            </a:r>
            <a:r>
              <a:rPr lang="ru-RU" dirty="0" smtClean="0"/>
              <a:t>)</a:t>
            </a:r>
          </a:p>
          <a:p>
            <a:r>
              <a:rPr lang="ru-RU" dirty="0" smtClean="0"/>
              <a:t>(</a:t>
            </a:r>
            <a:r>
              <a:rPr lang="ru-RU" dirty="0" err="1"/>
              <a:t>опублікована</a:t>
            </a:r>
            <a:r>
              <a:rPr lang="ru-RU" dirty="0"/>
              <a:t> 1986)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73145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Засудження і заслання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124745"/>
            <a:ext cx="7848872" cy="1944216"/>
          </a:xfrm>
        </p:spPr>
        <p:txBody>
          <a:bodyPr/>
          <a:lstStyle/>
          <a:p>
            <a:r>
              <a:rPr lang="uk-UA" dirty="0"/>
              <a:t>12 січня 1972 року — перший арешт; впродовж майже 9 місяців поет перебував у слідчому ізоляторі. Саме тоді було створено збірку «Час творчості». На початку вересня 1972 київський обласний суд звинуватив його в «антирадянській агітації й пропаганді» та засудив до 5 років позбавлення волі і 3 років заслання. Покарання відбував у мордовських і магаданських таборах. Весь термін ув'язнення перебував у таборах Мордовії.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3368799"/>
            <a:ext cx="8208912" cy="120032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uk-UA" sz="2400" i="1" dirty="0" smtClean="0"/>
              <a:t>«…</a:t>
            </a:r>
            <a:r>
              <a:rPr lang="uk-UA" sz="2400" i="1" dirty="0"/>
              <a:t>мати радянське громадянство є неможливою для мене річчю. Бути радянським громадянином — значить бути рабом…».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657045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60</TotalTime>
  <Words>262</Words>
  <Application>Microsoft Office PowerPoint</Application>
  <PresentationFormat>Экран (4:3)</PresentationFormat>
  <Paragraphs>40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Углы</vt:lpstr>
      <vt:lpstr>Презентація на тему:  «Життя славнозвісного поета і дисидента  Василя Стуса»</vt:lpstr>
      <vt:lpstr>Загальні відомості про поета</vt:lpstr>
      <vt:lpstr>біографія</vt:lpstr>
      <vt:lpstr>Початок творчості</vt:lpstr>
      <vt:lpstr>«Соціалістичний Донбас» </vt:lpstr>
      <vt:lpstr>Акція протесту</vt:lpstr>
      <vt:lpstr>Сімейне щастя</vt:lpstr>
      <vt:lpstr>Поетичні збірки</vt:lpstr>
      <vt:lpstr>Засудження і заслання</vt:lpstr>
      <vt:lpstr>Повернення і Повторне заслання</vt:lpstr>
      <vt:lpstr>Загибель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 «Життя славнозвісного поета і дисидента  Василя Стуса»</dc:title>
  <dc:creator>User</dc:creator>
  <cp:lastModifiedBy>User</cp:lastModifiedBy>
  <cp:revision>7</cp:revision>
  <dcterms:created xsi:type="dcterms:W3CDTF">2015-01-21T17:58:47Z</dcterms:created>
  <dcterms:modified xsi:type="dcterms:W3CDTF">2015-01-21T20:42:26Z</dcterms:modified>
</cp:coreProperties>
</file>