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reeform 10"/>
          <p:cNvSpPr/>
          <p:nvPr/>
        </p:nvSpPr>
        <p:spPr>
          <a:xfrm flipH="1">
            <a:off x="215153" y="381001"/>
            <a:ext cx="2639924" cy="5029200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29730 w 2928136"/>
              <a:gd name="connsiteY1" fmla="*/ 1463460 h 5548763"/>
              <a:gd name="connsiteX2" fmla="*/ 958067 w 2928136"/>
              <a:gd name="connsiteY2" fmla="*/ 1554822 h 5548763"/>
              <a:gd name="connsiteX3" fmla="*/ 2928136 w 2928136"/>
              <a:gd name="connsiteY3" fmla="*/ 107023 h 5548763"/>
              <a:gd name="connsiteX4" fmla="*/ 228600 w 2928136"/>
              <a:gd name="connsiteY4" fmla="*/ 2501761 h 5548763"/>
              <a:gd name="connsiteX5" fmla="*/ 2470934 w 2928136"/>
              <a:gd name="connsiteY5" fmla="*/ 1696096 h 5548763"/>
              <a:gd name="connsiteX6" fmla="*/ 0 w 2928136"/>
              <a:gd name="connsiteY6" fmla="*/ 1053958 h 5548763"/>
              <a:gd name="connsiteX7" fmla="*/ 0 w 2928136"/>
              <a:gd name="connsiteY7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102755 w 3030891"/>
              <a:gd name="connsiteY0" fmla="*/ 1053955 h 5548763"/>
              <a:gd name="connsiteX1" fmla="*/ 722768 w 3030891"/>
              <a:gd name="connsiteY1" fmla="*/ 1301228 h 5548763"/>
              <a:gd name="connsiteX2" fmla="*/ 1032485 w 3030891"/>
              <a:gd name="connsiteY2" fmla="*/ 1463460 h 5548763"/>
              <a:gd name="connsiteX3" fmla="*/ 1060822 w 3030891"/>
              <a:gd name="connsiteY3" fmla="*/ 1554822 h 5548763"/>
              <a:gd name="connsiteX4" fmla="*/ 3030891 w 3030891"/>
              <a:gd name="connsiteY4" fmla="*/ 107023 h 5548763"/>
              <a:gd name="connsiteX5" fmla="*/ 331355 w 3030891"/>
              <a:gd name="connsiteY5" fmla="*/ 2501761 h 5548763"/>
              <a:gd name="connsiteX6" fmla="*/ 2573689 w 3030891"/>
              <a:gd name="connsiteY6" fmla="*/ 1696096 h 5548763"/>
              <a:gd name="connsiteX7" fmla="*/ 102755 w 3030891"/>
              <a:gd name="connsiteY7" fmla="*/ 1053958 h 5548763"/>
              <a:gd name="connsiteX8" fmla="*/ 102755 w 3030891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57466 w 2928136"/>
              <a:gd name="connsiteY2" fmla="*/ 54258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296942 w 3225078"/>
              <a:gd name="connsiteY0" fmla="*/ 1053955 h 5578260"/>
              <a:gd name="connsiteX1" fmla="*/ 916955 w 3225078"/>
              <a:gd name="connsiteY1" fmla="*/ 1301228 h 5578260"/>
              <a:gd name="connsiteX2" fmla="*/ 986944 w 3225078"/>
              <a:gd name="connsiteY2" fmla="*/ 4740060 h 5578260"/>
              <a:gd name="connsiteX3" fmla="*/ 1255009 w 3225078"/>
              <a:gd name="connsiteY3" fmla="*/ 1554822 h 5578260"/>
              <a:gd name="connsiteX4" fmla="*/ 3225078 w 3225078"/>
              <a:gd name="connsiteY4" fmla="*/ 107023 h 5578260"/>
              <a:gd name="connsiteX5" fmla="*/ 525542 w 3225078"/>
              <a:gd name="connsiteY5" fmla="*/ 2501761 h 5578260"/>
              <a:gd name="connsiteX6" fmla="*/ 2767876 w 3225078"/>
              <a:gd name="connsiteY6" fmla="*/ 1696096 h 5578260"/>
              <a:gd name="connsiteX7" fmla="*/ 296942 w 3225078"/>
              <a:gd name="connsiteY7" fmla="*/ 1053958 h 5578260"/>
              <a:gd name="connsiteX8" fmla="*/ 296942 w 3225078"/>
              <a:gd name="connsiteY8" fmla="*/ 1053955 h 5578260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8136" h="5578260">
                <a:moveTo>
                  <a:pt x="0" y="1053955"/>
                </a:moveTo>
                <a:cubicBezTo>
                  <a:pt x="849961" y="667873"/>
                  <a:pt x="530324" y="4656582"/>
                  <a:pt x="690002" y="4740060"/>
                </a:cubicBezTo>
                <a:cubicBezTo>
                  <a:pt x="746344" y="4782326"/>
                  <a:pt x="625000" y="1780895"/>
                  <a:pt x="958067" y="1554822"/>
                </a:cubicBezTo>
                <a:cubicBezTo>
                  <a:pt x="1204042" y="2617693"/>
                  <a:pt x="2516314" y="0"/>
                  <a:pt x="2928136" y="107023"/>
                </a:cubicBezTo>
                <a:cubicBezTo>
                  <a:pt x="1435513" y="2045643"/>
                  <a:pt x="468189" y="5267469"/>
                  <a:pt x="228600" y="2501761"/>
                </a:cubicBezTo>
                <a:cubicBezTo>
                  <a:pt x="360324" y="5578260"/>
                  <a:pt x="2153781" y="2236695"/>
                  <a:pt x="2470934" y="1696096"/>
                </a:cubicBezTo>
                <a:cubicBezTo>
                  <a:pt x="429222" y="2772608"/>
                  <a:pt x="411822" y="1160981"/>
                  <a:pt x="0" y="1053958"/>
                </a:cubicBezTo>
                <a:lnTo>
                  <a:pt x="0" y="1053955"/>
                </a:ln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63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126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6941417" y="5105400"/>
            <a:ext cx="2238442" cy="2005669"/>
            <a:chOff x="2810256" y="4943398"/>
            <a:chExt cx="2238442" cy="200566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rot="6563566" flipH="1" flipV="1">
              <a:off x="2928137" y="544273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3359071" y="482551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3613937" y="5236996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>
            <a:xfrm rot="6563566" flipH="1" flipV="1">
              <a:off x="3209136" y="5914804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>
            <a:xfrm rot="6563566" flipH="1" flipV="1">
              <a:off x="4014435" y="56584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5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reeform 6"/>
          <p:cNvSpPr/>
          <p:nvPr/>
        </p:nvSpPr>
        <p:spPr>
          <a:xfrm rot="5400000" flipH="1" flipV="1">
            <a:off x="5782442" y="1304158"/>
            <a:ext cx="4208515" cy="3124199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1275236 w 4203372"/>
              <a:gd name="connsiteY0" fmla="*/ 1810262 h 6305070"/>
              <a:gd name="connsiteX1" fmla="*/ 2233303 w 4203372"/>
              <a:gd name="connsiteY1" fmla="*/ 2311129 h 6305070"/>
              <a:gd name="connsiteX2" fmla="*/ 4203372 w 4203372"/>
              <a:gd name="connsiteY2" fmla="*/ 863330 h 6305070"/>
              <a:gd name="connsiteX3" fmla="*/ 1503836 w 4203372"/>
              <a:gd name="connsiteY3" fmla="*/ 3258068 h 6305070"/>
              <a:gd name="connsiteX4" fmla="*/ 3746170 w 4203372"/>
              <a:gd name="connsiteY4" fmla="*/ 2452403 h 6305070"/>
              <a:gd name="connsiteX5" fmla="*/ 1275236 w 4203372"/>
              <a:gd name="connsiteY5" fmla="*/ 1810265 h 6305070"/>
              <a:gd name="connsiteX6" fmla="*/ 1275236 w 4203372"/>
              <a:gd name="connsiteY6" fmla="*/ 1810262 h 6305070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844930 w 3773066"/>
              <a:gd name="connsiteY0" fmla="*/ 2505027 h 6999835"/>
              <a:gd name="connsiteX1" fmla="*/ 1802997 w 3773066"/>
              <a:gd name="connsiteY1" fmla="*/ 3005894 h 6999835"/>
              <a:gd name="connsiteX2" fmla="*/ 3773066 w 3773066"/>
              <a:gd name="connsiteY2" fmla="*/ 1558095 h 6999835"/>
              <a:gd name="connsiteX3" fmla="*/ 1073530 w 3773066"/>
              <a:gd name="connsiteY3" fmla="*/ 3952833 h 6999835"/>
              <a:gd name="connsiteX4" fmla="*/ 3315864 w 3773066"/>
              <a:gd name="connsiteY4" fmla="*/ 3147168 h 6999835"/>
              <a:gd name="connsiteX5" fmla="*/ 844930 w 3773066"/>
              <a:gd name="connsiteY5" fmla="*/ 2505030 h 6999835"/>
              <a:gd name="connsiteX6" fmla="*/ 844930 w 3773066"/>
              <a:gd name="connsiteY6" fmla="*/ 2505027 h 6999835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869139 w 4797275"/>
              <a:gd name="connsiteY0" fmla="*/ 2392968 h 6887776"/>
              <a:gd name="connsiteX1" fmla="*/ 2827206 w 4797275"/>
              <a:gd name="connsiteY1" fmla="*/ 2893835 h 6887776"/>
              <a:gd name="connsiteX2" fmla="*/ 4797275 w 4797275"/>
              <a:gd name="connsiteY2" fmla="*/ 1446036 h 6887776"/>
              <a:gd name="connsiteX3" fmla="*/ 2097739 w 4797275"/>
              <a:gd name="connsiteY3" fmla="*/ 3840774 h 6887776"/>
              <a:gd name="connsiteX4" fmla="*/ 4340073 w 4797275"/>
              <a:gd name="connsiteY4" fmla="*/ 3035109 h 6887776"/>
              <a:gd name="connsiteX5" fmla="*/ 1869139 w 4797275"/>
              <a:gd name="connsiteY5" fmla="*/ 2392971 h 6887776"/>
              <a:gd name="connsiteX6" fmla="*/ 1869139 w 4797275"/>
              <a:gd name="connsiteY6" fmla="*/ 2392968 h 6887776"/>
              <a:gd name="connsiteX0" fmla="*/ 1869139 w 4797275"/>
              <a:gd name="connsiteY0" fmla="*/ 2433309 h 6928117"/>
              <a:gd name="connsiteX1" fmla="*/ 2827206 w 4797275"/>
              <a:gd name="connsiteY1" fmla="*/ 2934176 h 6928117"/>
              <a:gd name="connsiteX2" fmla="*/ 4797275 w 4797275"/>
              <a:gd name="connsiteY2" fmla="*/ 1486377 h 6928117"/>
              <a:gd name="connsiteX3" fmla="*/ 2097739 w 4797275"/>
              <a:gd name="connsiteY3" fmla="*/ 3881115 h 6928117"/>
              <a:gd name="connsiteX4" fmla="*/ 4340073 w 4797275"/>
              <a:gd name="connsiteY4" fmla="*/ 3075450 h 6928117"/>
              <a:gd name="connsiteX5" fmla="*/ 1869139 w 4797275"/>
              <a:gd name="connsiteY5" fmla="*/ 2433312 h 6928117"/>
              <a:gd name="connsiteX6" fmla="*/ 1869139 w 4797275"/>
              <a:gd name="connsiteY6" fmla="*/ 2433309 h 6928117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3269869 w 4797275"/>
              <a:gd name="connsiteY5" fmla="*/ 2756647 h 7026729"/>
              <a:gd name="connsiteX6" fmla="*/ 1869139 w 4797275"/>
              <a:gd name="connsiteY6" fmla="*/ 2531924 h 7026729"/>
              <a:gd name="connsiteX7" fmla="*/ 1869139 w 4797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6324598"/>
              <a:gd name="connsiteY0" fmla="*/ 2531921 h 7331529"/>
              <a:gd name="connsiteX1" fmla="*/ 2827206 w 6324598"/>
              <a:gd name="connsiteY1" fmla="*/ 3032788 h 7331529"/>
              <a:gd name="connsiteX2" fmla="*/ 5940275 w 6324598"/>
              <a:gd name="connsiteY2" fmla="*/ 2423189 h 7331529"/>
              <a:gd name="connsiteX3" fmla="*/ 5831539 w 6324598"/>
              <a:gd name="connsiteY3" fmla="*/ 4284527 h 7331529"/>
              <a:gd name="connsiteX4" fmla="*/ 4568673 w 6324598"/>
              <a:gd name="connsiteY4" fmla="*/ 3174062 h 7331529"/>
              <a:gd name="connsiteX5" fmla="*/ 3269869 w 6324598"/>
              <a:gd name="connsiteY5" fmla="*/ 2756647 h 7331529"/>
              <a:gd name="connsiteX6" fmla="*/ 1869139 w 6324598"/>
              <a:gd name="connsiteY6" fmla="*/ 2531924 h 7331529"/>
              <a:gd name="connsiteX7" fmla="*/ 1869139 w 63245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1869139 w 6934198"/>
              <a:gd name="connsiteY5" fmla="*/ 2531924 h 7331529"/>
              <a:gd name="connsiteX6" fmla="*/ 1869139 w 6934198"/>
              <a:gd name="connsiteY6" fmla="*/ 2531921 h 7331529"/>
              <a:gd name="connsiteX0" fmla="*/ 1869139 w 6911785"/>
              <a:gd name="connsiteY0" fmla="*/ 2531921 h 7336788"/>
              <a:gd name="connsiteX1" fmla="*/ 2827206 w 6911785"/>
              <a:gd name="connsiteY1" fmla="*/ 3032788 h 7336788"/>
              <a:gd name="connsiteX2" fmla="*/ 5940275 w 6911785"/>
              <a:gd name="connsiteY2" fmla="*/ 2423189 h 7336788"/>
              <a:gd name="connsiteX3" fmla="*/ 6441139 w 6911785"/>
              <a:gd name="connsiteY3" fmla="*/ 4284527 h 7336788"/>
              <a:gd name="connsiteX4" fmla="*/ 4568673 w 6911785"/>
              <a:gd name="connsiteY4" fmla="*/ 3174062 h 7336788"/>
              <a:gd name="connsiteX5" fmla="*/ 1869139 w 6911785"/>
              <a:gd name="connsiteY5" fmla="*/ 2531924 h 7336788"/>
              <a:gd name="connsiteX6" fmla="*/ 1869139 w 6911785"/>
              <a:gd name="connsiteY6" fmla="*/ 2531921 h 7336788"/>
              <a:gd name="connsiteX0" fmla="*/ 1869139 w 7024741"/>
              <a:gd name="connsiteY0" fmla="*/ 2531921 h 7336788"/>
              <a:gd name="connsiteX1" fmla="*/ 2827206 w 7024741"/>
              <a:gd name="connsiteY1" fmla="*/ 3032788 h 7336788"/>
              <a:gd name="connsiteX2" fmla="*/ 5940275 w 7024741"/>
              <a:gd name="connsiteY2" fmla="*/ 2423189 h 7336788"/>
              <a:gd name="connsiteX3" fmla="*/ 6441139 w 7024741"/>
              <a:gd name="connsiteY3" fmla="*/ 4284527 h 7336788"/>
              <a:gd name="connsiteX4" fmla="*/ 4568673 w 7024741"/>
              <a:gd name="connsiteY4" fmla="*/ 3174062 h 7336788"/>
              <a:gd name="connsiteX5" fmla="*/ 1869139 w 7024741"/>
              <a:gd name="connsiteY5" fmla="*/ 2531924 h 7336788"/>
              <a:gd name="connsiteX6" fmla="*/ 1869139 w 7024741"/>
              <a:gd name="connsiteY6" fmla="*/ 2531921 h 7336788"/>
              <a:gd name="connsiteX0" fmla="*/ 2685372 w 6756508"/>
              <a:gd name="connsiteY0" fmla="*/ 2531921 h 5551239"/>
              <a:gd name="connsiteX1" fmla="*/ 3643439 w 6756508"/>
              <a:gd name="connsiteY1" fmla="*/ 3032788 h 5551239"/>
              <a:gd name="connsiteX2" fmla="*/ 6756508 w 6756508"/>
              <a:gd name="connsiteY2" fmla="*/ 2423189 h 5551239"/>
              <a:gd name="connsiteX3" fmla="*/ 0 w 6756508"/>
              <a:gd name="connsiteY3" fmla="*/ 2498978 h 5551239"/>
              <a:gd name="connsiteX4" fmla="*/ 5384906 w 6756508"/>
              <a:gd name="connsiteY4" fmla="*/ 3174062 h 5551239"/>
              <a:gd name="connsiteX5" fmla="*/ 2685372 w 6756508"/>
              <a:gd name="connsiteY5" fmla="*/ 2531924 h 5551239"/>
              <a:gd name="connsiteX6" fmla="*/ 2685372 w 6756508"/>
              <a:gd name="connsiteY6" fmla="*/ 2531921 h 5551239"/>
              <a:gd name="connsiteX0" fmla="*/ 2685372 w 6756508"/>
              <a:gd name="connsiteY0" fmla="*/ 2531921 h 5663722"/>
              <a:gd name="connsiteX1" fmla="*/ 3643439 w 6756508"/>
              <a:gd name="connsiteY1" fmla="*/ 3032788 h 5663722"/>
              <a:gd name="connsiteX2" fmla="*/ 6756508 w 6756508"/>
              <a:gd name="connsiteY2" fmla="*/ 2423189 h 5663722"/>
              <a:gd name="connsiteX3" fmla="*/ 0 w 6756508"/>
              <a:gd name="connsiteY3" fmla="*/ 2498978 h 5663722"/>
              <a:gd name="connsiteX4" fmla="*/ 5384906 w 6756508"/>
              <a:gd name="connsiteY4" fmla="*/ 3174062 h 5663722"/>
              <a:gd name="connsiteX5" fmla="*/ 2685372 w 6756508"/>
              <a:gd name="connsiteY5" fmla="*/ 2531924 h 5663722"/>
              <a:gd name="connsiteX6" fmla="*/ 2685372 w 6756508"/>
              <a:gd name="connsiteY6" fmla="*/ 2531921 h 5663722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6508" h="4203685">
                <a:moveTo>
                  <a:pt x="2685372" y="1071887"/>
                </a:moveTo>
                <a:cubicBezTo>
                  <a:pt x="3004728" y="1238842"/>
                  <a:pt x="3929746" y="843385"/>
                  <a:pt x="3643439" y="1572751"/>
                </a:cubicBezTo>
                <a:cubicBezTo>
                  <a:pt x="5291114" y="2384738"/>
                  <a:pt x="5802321" y="0"/>
                  <a:pt x="6756508" y="963152"/>
                </a:cubicBezTo>
                <a:cubicBezTo>
                  <a:pt x="5263885" y="2901772"/>
                  <a:pt x="583602" y="3607661"/>
                  <a:pt x="0" y="1038941"/>
                </a:cubicBezTo>
                <a:cubicBezTo>
                  <a:pt x="438400" y="4203685"/>
                  <a:pt x="5067753" y="2254624"/>
                  <a:pt x="5384906" y="1714025"/>
                </a:cubicBezTo>
                <a:cubicBezTo>
                  <a:pt x="4622906" y="1421925"/>
                  <a:pt x="3135294" y="1178910"/>
                  <a:pt x="2685372" y="1071887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120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60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  <p:grpSp>
        <p:nvGrpSpPr>
          <p:cNvPr id="6" name="Group 5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4666129" y="523718"/>
            <a:ext cx="4114800" cy="572826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04167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fld id="{9B13DAFA-AF9D-446C-BFFB-98F0D8994792}" type="datetimeFigureOut">
              <a:rPr lang="uk-UA" smtClean="0"/>
              <a:t>11.09.2012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CFC9121A-470D-4324-B235-75A88CF73747}" type="slidenum">
              <a:rPr lang="uk-UA" smtClean="0"/>
              <a:t>‹#›</a:t>
            </a:fld>
            <a:endParaRPr lang="uk-UA"/>
          </a:p>
        </p:txBody>
      </p:sp>
      <p:sp>
        <p:nvSpPr>
          <p:cNvPr id="8" name="Freeform 7"/>
          <p:cNvSpPr/>
          <p:nvPr/>
        </p:nvSpPr>
        <p:spPr>
          <a:xfrm>
            <a:off x="-990600" y="76200"/>
            <a:ext cx="3340100" cy="6629400"/>
          </a:xfrm>
          <a:custGeom>
            <a:avLst/>
            <a:gdLst>
              <a:gd name="connsiteX0" fmla="*/ 0 w 2057400"/>
              <a:gd name="connsiteY0" fmla="*/ 3238500 h 6477000"/>
              <a:gd name="connsiteX1" fmla="*/ 48274 w 2057400"/>
              <a:gd name="connsiteY1" fmla="*/ 2258072 h 6477000"/>
              <a:gd name="connsiteX2" fmla="*/ 1028706 w 2057400"/>
              <a:gd name="connsiteY2" fmla="*/ 1 h 6477000"/>
              <a:gd name="connsiteX3" fmla="*/ 2009129 w 2057400"/>
              <a:gd name="connsiteY3" fmla="*/ 2258077 h 6477000"/>
              <a:gd name="connsiteX4" fmla="*/ 2057403 w 2057400"/>
              <a:gd name="connsiteY4" fmla="*/ 3238502 h 6477000"/>
              <a:gd name="connsiteX5" fmla="*/ 2009129 w 2057400"/>
              <a:gd name="connsiteY5" fmla="*/ 4218929 h 6477000"/>
              <a:gd name="connsiteX6" fmla="*/ 1028701 w 2057400"/>
              <a:gd name="connsiteY6" fmla="*/ 6477002 h 6477000"/>
              <a:gd name="connsiteX7" fmla="*/ 48277 w 2057400"/>
              <a:gd name="connsiteY7" fmla="*/ 4218927 h 6477000"/>
              <a:gd name="connsiteX8" fmla="*/ 3 w 2057400"/>
              <a:gd name="connsiteY8" fmla="*/ 3238501 h 6477000"/>
              <a:gd name="connsiteX9" fmla="*/ 0 w 2057400"/>
              <a:gd name="connsiteY9" fmla="*/ 3238500 h 6477000"/>
              <a:gd name="connsiteX0" fmla="*/ 0 w 2057403"/>
              <a:gd name="connsiteY0" fmla="*/ 3238507 h 6477012"/>
              <a:gd name="connsiteX1" fmla="*/ 48274 w 2057403"/>
              <a:gd name="connsiteY1" fmla="*/ 22580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593235 w 2650638"/>
              <a:gd name="connsiteY0" fmla="*/ 3238507 h 6477012"/>
              <a:gd name="connsiteX1" fmla="*/ 1479709 w 2650638"/>
              <a:gd name="connsiteY1" fmla="*/ 2562879 h 6477012"/>
              <a:gd name="connsiteX2" fmla="*/ 1621941 w 2650638"/>
              <a:gd name="connsiteY2" fmla="*/ 8 h 6477012"/>
              <a:gd name="connsiteX3" fmla="*/ 2602364 w 2650638"/>
              <a:gd name="connsiteY3" fmla="*/ 2258084 h 6477012"/>
              <a:gd name="connsiteX4" fmla="*/ 2650638 w 2650638"/>
              <a:gd name="connsiteY4" fmla="*/ 3238509 h 6477012"/>
              <a:gd name="connsiteX5" fmla="*/ 2602364 w 2650638"/>
              <a:gd name="connsiteY5" fmla="*/ 4218936 h 6477012"/>
              <a:gd name="connsiteX6" fmla="*/ 1621936 w 2650638"/>
              <a:gd name="connsiteY6" fmla="*/ 6477009 h 6477012"/>
              <a:gd name="connsiteX7" fmla="*/ 641512 w 2650638"/>
              <a:gd name="connsiteY7" fmla="*/ 4218934 h 6477012"/>
              <a:gd name="connsiteX8" fmla="*/ 593238 w 2650638"/>
              <a:gd name="connsiteY8" fmla="*/ 3238508 h 6477012"/>
              <a:gd name="connsiteX9" fmla="*/ 593235 w 2650638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1964838 w 3406086"/>
              <a:gd name="connsiteY4" fmla="*/ 26289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8 w 3406086"/>
              <a:gd name="connsiteY0" fmla="*/ 3238508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0" fmla="*/ 641512 w 3406086"/>
              <a:gd name="connsiteY0" fmla="*/ 42189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7780" h="6477009">
                <a:moveTo>
                  <a:pt x="1860712" y="2923534"/>
                </a:moveTo>
                <a:cubicBezTo>
                  <a:pt x="1944660" y="1493706"/>
                  <a:pt x="1492916" y="2558773"/>
                  <a:pt x="1479709" y="2562879"/>
                </a:cubicBezTo>
                <a:cubicBezTo>
                  <a:pt x="3317780" y="1849120"/>
                  <a:pt x="1173778" y="0"/>
                  <a:pt x="1621941" y="8"/>
                </a:cubicBezTo>
                <a:cubicBezTo>
                  <a:pt x="0" y="1257313"/>
                  <a:pt x="2466688" y="913421"/>
                  <a:pt x="2602364" y="2258084"/>
                </a:cubicBezTo>
                <a:cubicBezTo>
                  <a:pt x="2812155" y="1330547"/>
                  <a:pt x="2128243" y="1925755"/>
                  <a:pt x="1964838" y="2628909"/>
                </a:cubicBezTo>
                <a:cubicBezTo>
                  <a:pt x="1801433" y="3332063"/>
                  <a:pt x="1842490" y="6212005"/>
                  <a:pt x="1621936" y="6477009"/>
                </a:cubicBezTo>
                <a:cubicBezTo>
                  <a:pt x="1173776" y="6477006"/>
                  <a:pt x="3025088" y="1778999"/>
                  <a:pt x="1860712" y="2923534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905822" cy="1600200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Самійленко Володимир Іванович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004" y="6172200"/>
            <a:ext cx="4433047" cy="685800"/>
          </a:xfrm>
        </p:spPr>
        <p:txBody>
          <a:bodyPr/>
          <a:lstStyle/>
          <a:p>
            <a:pPr algn="r"/>
            <a:r>
              <a:rPr lang="ru-RU" dirty="0" err="1" smtClean="0"/>
              <a:t>Презентац</a:t>
            </a:r>
            <a:r>
              <a:rPr lang="uk-UA" dirty="0" err="1" smtClean="0"/>
              <a:t>ія</a:t>
            </a:r>
            <a:r>
              <a:rPr lang="uk-UA" dirty="0" smtClean="0"/>
              <a:t> </a:t>
            </a:r>
            <a:r>
              <a:rPr lang="uk-UA" dirty="0" err="1" smtClean="0"/>
              <a:t>Дегтяра</a:t>
            </a:r>
            <a:r>
              <a:rPr lang="uk-UA" dirty="0" smtClean="0"/>
              <a:t> Дмитра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37673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0"/>
            <a:ext cx="8244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Самійленко Володимир Іванович </a:t>
            </a:r>
            <a:r>
              <a:rPr lang="uk-UA" b="1" dirty="0" smtClean="0"/>
              <a:t>(3 лютого 1864, с. Великі Сорочинці Миргородського повіту на Полтавщині — 12 серпня 1925, Боярка) — український поет-лірик, сатирик, драматург і перекладач.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025352" y="4549676"/>
            <a:ext cx="8118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Псевдоніми, криптоніми:	В. Сивенький, Іваненко, В. Полтавець, Л. Сумний.</a:t>
            </a:r>
          </a:p>
          <a:p>
            <a:r>
              <a:rPr lang="uk-UA" dirty="0" smtClean="0"/>
              <a:t>Дата народження:	3 лютого 1864</a:t>
            </a:r>
          </a:p>
          <a:p>
            <a:r>
              <a:rPr lang="uk-UA" dirty="0" smtClean="0"/>
              <a:t>Місце народження:	Великі Сорочинці</a:t>
            </a:r>
          </a:p>
          <a:p>
            <a:r>
              <a:rPr lang="uk-UA" dirty="0" smtClean="0"/>
              <a:t>Дата смерті:	12 серпня 1925</a:t>
            </a:r>
          </a:p>
          <a:p>
            <a:r>
              <a:rPr lang="uk-UA" dirty="0" smtClean="0"/>
              <a:t>Місце смерті:	Боярка</a:t>
            </a:r>
          </a:p>
          <a:p>
            <a:r>
              <a:rPr lang="uk-UA" dirty="0" smtClean="0"/>
              <a:t>Національність:	українець</a:t>
            </a:r>
          </a:p>
          <a:p>
            <a:r>
              <a:rPr lang="uk-UA" dirty="0" smtClean="0"/>
              <a:t>Мова творів:	українська</a:t>
            </a:r>
          </a:p>
          <a:p>
            <a:r>
              <a:rPr lang="uk-UA" dirty="0" smtClean="0"/>
              <a:t>Рід діяльності:	поет, драматург</a:t>
            </a:r>
            <a:endParaRPr lang="uk-UA" dirty="0"/>
          </a:p>
        </p:txBody>
      </p:sp>
      <p:pic>
        <p:nvPicPr>
          <p:cNvPr id="1028" name="Picture 4" descr="C:\Documents and Settings\Admin\Мои документы\Downloads\Samiylenko_Volodymyr-19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868" y="923330"/>
            <a:ext cx="2720729" cy="362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356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136" y="188640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Arial Black" pitchFamily="34" charset="0"/>
              </a:rPr>
              <a:t>Українська</a:t>
            </a:r>
            <a:r>
              <a:rPr lang="ru-RU" dirty="0" smtClean="0">
                <a:latin typeface="Arial Black" pitchFamily="34" charset="0"/>
              </a:rPr>
              <a:t> Народна </a:t>
            </a:r>
            <a:r>
              <a:rPr lang="ru-RU" dirty="0" err="1" smtClean="0">
                <a:latin typeface="Arial Black" pitchFamily="34" charset="0"/>
              </a:rPr>
              <a:t>Республіка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/>
              <a:t>За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державності</a:t>
            </a:r>
            <a:r>
              <a:rPr lang="ru-RU" dirty="0" smtClean="0"/>
              <a:t> служив у </a:t>
            </a:r>
            <a:r>
              <a:rPr lang="ru-RU" dirty="0" err="1" smtClean="0"/>
              <a:t>міністерствах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</a:t>
            </a:r>
            <a:r>
              <a:rPr lang="ru-RU" dirty="0" err="1" smtClean="0"/>
              <a:t>фінансів</a:t>
            </a:r>
            <a:r>
              <a:rPr lang="ru-RU" dirty="0" smtClean="0"/>
              <a:t>, а в 1920 </a:t>
            </a:r>
            <a:r>
              <a:rPr lang="ru-RU" dirty="0" err="1" smtClean="0"/>
              <a:t>емігрував</a:t>
            </a:r>
            <a:r>
              <a:rPr lang="ru-RU" dirty="0" smtClean="0"/>
              <a:t> з урядом УНР до </a:t>
            </a:r>
            <a:r>
              <a:rPr lang="ru-RU" dirty="0" err="1" smtClean="0"/>
              <a:t>Галичини</a:t>
            </a:r>
            <a:r>
              <a:rPr lang="ru-RU" dirty="0" smtClean="0"/>
              <a:t>, </a:t>
            </a:r>
            <a:r>
              <a:rPr lang="ru-RU" dirty="0" err="1" smtClean="0"/>
              <a:t>окупованої</a:t>
            </a:r>
            <a:r>
              <a:rPr lang="ru-RU" dirty="0" smtClean="0"/>
              <a:t> </a:t>
            </a:r>
            <a:r>
              <a:rPr lang="ru-RU" dirty="0" err="1" smtClean="0"/>
              <a:t>Польщею</a:t>
            </a:r>
            <a:r>
              <a:rPr lang="ru-RU" dirty="0" smtClean="0"/>
              <a:t>. Жив у </a:t>
            </a:r>
            <a:r>
              <a:rPr lang="ru-RU" dirty="0" err="1" smtClean="0"/>
              <a:t>нестатках</a:t>
            </a:r>
            <a:r>
              <a:rPr lang="ru-RU" dirty="0" smtClean="0"/>
              <a:t>, </a:t>
            </a:r>
            <a:r>
              <a:rPr lang="ru-RU" dirty="0" err="1" smtClean="0"/>
              <a:t>хронічно</a:t>
            </a:r>
            <a:r>
              <a:rPr lang="ru-RU" dirty="0" smtClean="0"/>
              <a:t> </a:t>
            </a:r>
            <a:r>
              <a:rPr lang="ru-RU" dirty="0" err="1" smtClean="0"/>
              <a:t>хворів</a:t>
            </a:r>
            <a:r>
              <a:rPr lang="ru-RU" dirty="0" smtClean="0"/>
              <a:t>, в </a:t>
            </a:r>
            <a:r>
              <a:rPr lang="ru-RU" dirty="0" err="1" smtClean="0"/>
              <a:t>цей</a:t>
            </a:r>
            <a:r>
              <a:rPr lang="ru-RU" dirty="0" smtClean="0"/>
              <a:t> час померли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дочки. </a:t>
            </a:r>
            <a:r>
              <a:rPr lang="ru-RU" dirty="0" err="1" smtClean="0"/>
              <a:t>Незакінчена</a:t>
            </a:r>
            <a:r>
              <a:rPr lang="ru-RU" dirty="0" smtClean="0"/>
              <a:t> поема «Гея» </a:t>
            </a:r>
            <a:r>
              <a:rPr lang="ru-RU" dirty="0" err="1" smtClean="0"/>
              <a:t>друкована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в «ЛНВ» в 1922 </a:t>
            </a:r>
            <a:r>
              <a:rPr lang="ru-RU" dirty="0" err="1" smtClean="0"/>
              <a:t>році</a:t>
            </a:r>
            <a:r>
              <a:rPr lang="ru-RU" dirty="0" smtClean="0"/>
              <a:t>. В </a:t>
            </a:r>
            <a:r>
              <a:rPr lang="ru-RU" dirty="0" err="1" smtClean="0"/>
              <a:t>еміграції</a:t>
            </a:r>
            <a:r>
              <a:rPr lang="ru-RU" dirty="0" smtClean="0"/>
              <a:t> </a:t>
            </a:r>
            <a:r>
              <a:rPr lang="ru-RU" dirty="0" err="1" smtClean="0"/>
              <a:t>Самійленко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повернутися</a:t>
            </a:r>
            <a:r>
              <a:rPr lang="ru-RU" dirty="0" smtClean="0"/>
              <a:t> на </a:t>
            </a:r>
            <a:r>
              <a:rPr lang="ru-RU" dirty="0" err="1" smtClean="0"/>
              <a:t>Україну</a:t>
            </a:r>
            <a:r>
              <a:rPr lang="ru-RU" dirty="0" smtClean="0"/>
              <a:t>, і </a:t>
            </a:r>
            <a:r>
              <a:rPr lang="ru-RU" dirty="0" err="1" smtClean="0"/>
              <a:t>дістає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дозвіл</a:t>
            </a:r>
            <a:r>
              <a:rPr lang="ru-RU" dirty="0" smtClean="0"/>
              <a:t> в 1924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Повернувшись до </a:t>
            </a:r>
            <a:r>
              <a:rPr lang="ru-RU" dirty="0" err="1" smtClean="0"/>
              <a:t>Києва</a:t>
            </a:r>
            <a:r>
              <a:rPr lang="ru-RU" dirty="0" smtClean="0"/>
              <a:t>, </a:t>
            </a:r>
            <a:r>
              <a:rPr lang="ru-RU" dirty="0" err="1" smtClean="0"/>
              <a:t>Самійленко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редактором у </a:t>
            </a:r>
            <a:r>
              <a:rPr lang="ru-RU" dirty="0" err="1" smtClean="0"/>
              <a:t>видавництві</a:t>
            </a:r>
            <a:r>
              <a:rPr lang="ru-RU" dirty="0" smtClean="0"/>
              <a:t>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 Та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підірване</a:t>
            </a:r>
            <a:r>
              <a:rPr lang="ru-RU" dirty="0" smtClean="0"/>
              <a:t> роками </a:t>
            </a:r>
            <a:r>
              <a:rPr lang="ru-RU" dirty="0" err="1" smtClean="0"/>
              <a:t>поневірянь</a:t>
            </a:r>
            <a:r>
              <a:rPr lang="ru-RU" dirty="0" smtClean="0"/>
              <a:t>, </a:t>
            </a:r>
            <a:r>
              <a:rPr lang="ru-RU" dirty="0" err="1" smtClean="0"/>
              <a:t>матеріальною</a:t>
            </a:r>
            <a:r>
              <a:rPr lang="ru-RU" dirty="0" smtClean="0"/>
              <a:t> </a:t>
            </a:r>
            <a:r>
              <a:rPr lang="ru-RU" dirty="0" err="1" smtClean="0"/>
              <a:t>скрутою</a:t>
            </a:r>
            <a:r>
              <a:rPr lang="ru-RU" dirty="0" smtClean="0"/>
              <a:t>. 12 </a:t>
            </a:r>
            <a:r>
              <a:rPr lang="ru-RU" dirty="0" err="1" smtClean="0"/>
              <a:t>серпня</a:t>
            </a:r>
            <a:r>
              <a:rPr lang="ru-RU" dirty="0" smtClean="0"/>
              <a:t> 1925 року </a:t>
            </a:r>
            <a:r>
              <a:rPr lang="ru-RU" dirty="0" err="1" smtClean="0"/>
              <a:t>його</a:t>
            </a:r>
            <a:r>
              <a:rPr lang="ru-RU" dirty="0" smtClean="0"/>
              <a:t> не стало. </a:t>
            </a:r>
            <a:r>
              <a:rPr lang="ru-RU" dirty="0" err="1" smtClean="0"/>
              <a:t>Похований</a:t>
            </a:r>
            <a:r>
              <a:rPr lang="ru-RU" dirty="0" smtClean="0"/>
              <a:t>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Іванович</a:t>
            </a:r>
            <a:r>
              <a:rPr lang="ru-RU" dirty="0" smtClean="0"/>
              <a:t> </a:t>
            </a:r>
            <a:r>
              <a:rPr lang="ru-RU" dirty="0" err="1" smtClean="0"/>
              <a:t>Самійленко</a:t>
            </a:r>
            <a:r>
              <a:rPr lang="ru-RU" dirty="0" smtClean="0"/>
              <a:t> в </a:t>
            </a:r>
            <a:r>
              <a:rPr lang="ru-RU" dirty="0" err="1" smtClean="0"/>
              <a:t>Боярці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Києвом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2050" name="Picture 2" descr="C:\Documents and Settings\Admin\Мои документы\Downloads\Леся_Українка_та_інші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73016"/>
            <a:ext cx="36576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7992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Творчість</a:t>
            </a:r>
          </a:p>
          <a:p>
            <a:r>
              <a:rPr lang="uk-UA" sz="1600" dirty="0" smtClean="0"/>
              <a:t>На відкритті пам'ятника Івану Котляревському в Полтаві, 1903 рік. Зліва направо: Михайло Коцюбинський, Василь Стефаник, Олена Пчілка, Леся Українка, Михайло Старицький, Гнат </a:t>
            </a:r>
            <a:r>
              <a:rPr lang="uk-UA" sz="1600" dirty="0" err="1" smtClean="0"/>
              <a:t>Хоткевич</a:t>
            </a:r>
            <a:r>
              <a:rPr lang="uk-UA" sz="1600" dirty="0" smtClean="0"/>
              <a:t>, Володимир Самійленко.</a:t>
            </a:r>
          </a:p>
          <a:p>
            <a:r>
              <a:rPr lang="uk-UA" sz="1600" dirty="0" smtClean="0"/>
              <a:t>Володимир Самійленко був більше знаний серед друзів і в літературі під псевдонімом Сивенький. Поетична спадщина Самійленка включає ліричні і сатиричні вірші, переклади творів з зарубіжної класики.</a:t>
            </a:r>
          </a:p>
          <a:p>
            <a:r>
              <a:rPr lang="uk-UA" sz="1600" dirty="0" smtClean="0"/>
              <a:t>Почуття любові до України звучать у віршах циклу «Україні», «Веселка».</a:t>
            </a:r>
          </a:p>
          <a:p>
            <a:r>
              <a:rPr lang="uk-UA" sz="1600" dirty="0" smtClean="0"/>
              <a:t>У низці віршів В. Самійленко торкається традиційної теми ролі митця, мистецтва в суспільному житті: «Пісня», «Елегії», «Орел», «Не вмре поезія», «На роковини смерті Шевченка», «26 лютого», цикл «Вінок Тарасові Шевченку, 26 лютого». Роль Шевченка у розвитку української мови поет розкрив у поезії «Українська мова (Пам'яті Т. Г. Шевченка)», що стала широко відомим хрестоматійним твором.</a:t>
            </a:r>
          </a:p>
          <a:p>
            <a:r>
              <a:rPr lang="uk-UA" sz="1600" dirty="0" smtClean="0"/>
              <a:t>Самійленко визначився як поет сатирик з засудженням ура-патріотизму, самодержавства, продажності, графоманії: «На печі» (1898), «Собаки», «Ельдорадо» (1886), «Як то весело </a:t>
            </a:r>
            <a:r>
              <a:rPr lang="uk-UA" sz="1600" dirty="0" err="1" smtClean="0"/>
              <a:t>жить</a:t>
            </a:r>
            <a:r>
              <a:rPr lang="uk-UA" sz="1600" dirty="0" smtClean="0"/>
              <a:t> на Вкраїні» (1886), «Мудрий кравець» (1905), «Невдячний кінь» (1906), «Дума-цяця», «Міністерська пісня», «Новий лад».</a:t>
            </a:r>
          </a:p>
          <a:p>
            <a:r>
              <a:rPr lang="uk-UA" sz="1600" dirty="0" smtClean="0"/>
              <a:t>Автор драматичних творів «Драма без горілки» (1895), «Дядькова хвороба» (1896), «Маруся </a:t>
            </a:r>
            <a:r>
              <a:rPr lang="uk-UA" sz="1600" dirty="0" err="1" smtClean="0"/>
              <a:t>Чураївна</a:t>
            </a:r>
            <a:r>
              <a:rPr lang="uk-UA" sz="1600" dirty="0" smtClean="0"/>
              <a:t>» (1896), «У </a:t>
            </a:r>
            <a:r>
              <a:rPr lang="uk-UA" sz="1600" dirty="0" err="1" smtClean="0"/>
              <a:t>Гайхан-Бея</a:t>
            </a:r>
            <a:r>
              <a:rPr lang="uk-UA" sz="1600" dirty="0" smtClean="0"/>
              <a:t>» (1917).</a:t>
            </a:r>
          </a:p>
          <a:p>
            <a:r>
              <a:rPr lang="uk-UA" sz="1600" dirty="0" smtClean="0"/>
              <a:t>Самійленко перекладав «Іліаду» Гомера, «Божественну комедію» Данте, п'єси Мольєра, Б. </a:t>
            </a:r>
            <a:r>
              <a:rPr lang="uk-UA" sz="1600" dirty="0" err="1" smtClean="0"/>
              <a:t>Трістана</a:t>
            </a:r>
            <a:r>
              <a:rPr lang="uk-UA" sz="1600" dirty="0" smtClean="0"/>
              <a:t>, Бомарше, А. </a:t>
            </a:r>
            <a:r>
              <a:rPr lang="uk-UA" sz="1600" dirty="0" err="1" smtClean="0"/>
              <a:t>Франса</a:t>
            </a:r>
            <a:r>
              <a:rPr lang="uk-UA" sz="1600" dirty="0" smtClean="0"/>
              <a:t>, вірші Беранже, Байрона, твори О. Пушкіна і В. Жуковського, І. Нікітіна і М. Гоголя.</a:t>
            </a:r>
          </a:p>
          <a:p>
            <a:r>
              <a:rPr lang="uk-UA" sz="1600" dirty="0" smtClean="0"/>
              <a:t>Пейзажна та інтимна лірика Самійленка це цикли віршів «Весна», «Сонети», «Її в дорогу виряджали». «Вечірня пісня» поета, покладена на музику Кирила </a:t>
            </a:r>
            <a:r>
              <a:rPr lang="uk-UA" sz="1600" dirty="0" err="1" smtClean="0"/>
              <a:t>Стеценком</a:t>
            </a:r>
            <a:r>
              <a:rPr lang="uk-UA" sz="1600" dirty="0" smtClean="0"/>
              <a:t>, стала народною піснею.</a:t>
            </a:r>
          </a:p>
          <a:p>
            <a:r>
              <a:rPr lang="uk-UA" sz="1600" dirty="0" smtClean="0"/>
              <a:t>Іван Франко сказав про Самійленка:</a:t>
            </a:r>
          </a:p>
          <a:p>
            <a:r>
              <a:rPr lang="uk-UA" sz="1600" dirty="0" smtClean="0"/>
              <a:t>«Він українець, свідомий українець, </a:t>
            </a:r>
            <a:r>
              <a:rPr lang="uk-UA" sz="1600" dirty="0" err="1" smtClean="0"/>
              <a:t>усею</a:t>
            </a:r>
            <a:r>
              <a:rPr lang="uk-UA" sz="1600" dirty="0" smtClean="0"/>
              <a:t> душею відданий своїй країні та своєму народові, — і се в Росії тип поки що свіжий, тип, можна сказати, будущини. От тим то він такий дорогий і любий кожному українському серцю, такий саморідний та національний — не штучний, а немов так готовий уже виріс із рідного ґрунту. Він живо відчуває всі зневаги і всі — на жаль, такі нечисленні — радощі рідного народу».</a:t>
            </a:r>
          </a:p>
          <a:p>
            <a:r>
              <a:rPr lang="uk-UA" sz="1600" dirty="0" smtClean="0"/>
              <a:t>«Вибрані твори» Самійленка з його автобіографією були видані в Києві в 1926 році і «Твори у двох томах» (1958).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38237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20888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3800" dirty="0" smtClean="0">
                <a:latin typeface="Arial Black" pitchFamily="34" charset="0"/>
              </a:rPr>
              <a:t>КІНЕЦЬ</a:t>
            </a:r>
            <a:endParaRPr lang="uk-UA" sz="13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38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ymphony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Symphony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aramond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Симфония</Template>
  <TotalTime>125</TotalTime>
  <Words>610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Symphony</vt:lpstr>
      <vt:lpstr>Самійленко Володимир Іванович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Самійленко Володимир Іванович</dc:title>
  <dc:creator>Admin</dc:creator>
  <cp:lastModifiedBy>Admin</cp:lastModifiedBy>
  <cp:revision>9</cp:revision>
  <dcterms:created xsi:type="dcterms:W3CDTF">2012-09-11T18:56:06Z</dcterms:created>
  <dcterms:modified xsi:type="dcterms:W3CDTF">2012-09-11T21:01:58Z</dcterms:modified>
</cp:coreProperties>
</file>