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9B13DAFA-AF9D-446C-BFFB-98F0D8994792}" type="datetimeFigureOut">
              <a:rPr lang="uk-UA" smtClean="0"/>
              <a:t>11.09.2012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CFC9121A-470D-4324-B235-75A88CF7374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905822" cy="160020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Самійленко Володимир Іванович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004" y="6172200"/>
            <a:ext cx="4433047" cy="685800"/>
          </a:xfrm>
        </p:spPr>
        <p:txBody>
          <a:bodyPr/>
          <a:lstStyle/>
          <a:p>
            <a:pPr algn="r"/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r>
              <a:rPr lang="uk-UA" dirty="0" err="1" smtClean="0"/>
              <a:t>Дегтяра</a:t>
            </a:r>
            <a:r>
              <a:rPr lang="uk-UA" dirty="0" smtClean="0"/>
              <a:t> Дмитра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3767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0"/>
            <a:ext cx="824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Самійленко Володимир Іванович </a:t>
            </a:r>
            <a:r>
              <a:rPr lang="uk-UA" b="1" dirty="0" smtClean="0"/>
              <a:t>(3 лютого 1864, с. Великі Сорочинці Миргородського повіту на Полтавщині — 12 серпня 1925, Боярка) — український поет-лірик, сатирик, драматург і перекладач.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025352" y="4549676"/>
            <a:ext cx="8118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Псевдоніми, криптоніми:	В. Сивенький, Іваненко, В. Полтавець, Л. Сумний.</a:t>
            </a:r>
          </a:p>
          <a:p>
            <a:r>
              <a:rPr lang="uk-UA" dirty="0" smtClean="0"/>
              <a:t>Дата народження:	3 лютого 1864</a:t>
            </a:r>
          </a:p>
          <a:p>
            <a:r>
              <a:rPr lang="uk-UA" dirty="0" smtClean="0"/>
              <a:t>Місце народження:	Великі Сорочинці</a:t>
            </a:r>
          </a:p>
          <a:p>
            <a:r>
              <a:rPr lang="uk-UA" dirty="0" smtClean="0"/>
              <a:t>Дата смерті:	12 серпня 1925</a:t>
            </a:r>
          </a:p>
          <a:p>
            <a:r>
              <a:rPr lang="uk-UA" dirty="0" smtClean="0"/>
              <a:t>Місце смерті:	Боярка</a:t>
            </a:r>
          </a:p>
          <a:p>
            <a:r>
              <a:rPr lang="uk-UA" dirty="0" smtClean="0"/>
              <a:t>Національність:	українець</a:t>
            </a:r>
          </a:p>
          <a:p>
            <a:r>
              <a:rPr lang="uk-UA" dirty="0" smtClean="0"/>
              <a:t>Мова творів:	українська</a:t>
            </a:r>
          </a:p>
          <a:p>
            <a:r>
              <a:rPr lang="uk-UA" dirty="0" smtClean="0"/>
              <a:t>Рід діяльності:	поет, драматург</a:t>
            </a:r>
            <a:endParaRPr lang="uk-UA" dirty="0"/>
          </a:p>
        </p:txBody>
      </p:sp>
      <p:pic>
        <p:nvPicPr>
          <p:cNvPr id="1028" name="Picture 4" descr="C:\Documents and Settings\Admin\Мои документы\Downloads\Samiylenko_Volodymyr-19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68" y="923330"/>
            <a:ext cx="2720729" cy="362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356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136" y="18864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Українська</a:t>
            </a:r>
            <a:r>
              <a:rPr lang="ru-RU" dirty="0" smtClean="0">
                <a:latin typeface="Arial Black" pitchFamily="34" charset="0"/>
              </a:rPr>
              <a:t> Народна </a:t>
            </a:r>
            <a:r>
              <a:rPr lang="ru-RU" dirty="0" err="1" smtClean="0">
                <a:latin typeface="Arial Black" pitchFamily="34" charset="0"/>
              </a:rPr>
              <a:t>Республіка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/>
              <a:t>За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 служив у </a:t>
            </a:r>
            <a:r>
              <a:rPr lang="ru-RU" dirty="0" err="1" smtClean="0"/>
              <a:t>міністерствах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</a:t>
            </a:r>
            <a:r>
              <a:rPr lang="ru-RU" dirty="0" err="1" smtClean="0"/>
              <a:t>фінансів</a:t>
            </a:r>
            <a:r>
              <a:rPr lang="ru-RU" dirty="0" smtClean="0"/>
              <a:t>, а в 1920 </a:t>
            </a:r>
            <a:r>
              <a:rPr lang="ru-RU" dirty="0" err="1" smtClean="0"/>
              <a:t>емігрував</a:t>
            </a:r>
            <a:r>
              <a:rPr lang="ru-RU" dirty="0" smtClean="0"/>
              <a:t> з урядом УНР до </a:t>
            </a:r>
            <a:r>
              <a:rPr lang="ru-RU" dirty="0" err="1" smtClean="0"/>
              <a:t>Галичини</a:t>
            </a:r>
            <a:r>
              <a:rPr lang="ru-RU" dirty="0" smtClean="0"/>
              <a:t>, </a:t>
            </a:r>
            <a:r>
              <a:rPr lang="ru-RU" dirty="0" err="1" smtClean="0"/>
              <a:t>окупованої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. Жив у </a:t>
            </a:r>
            <a:r>
              <a:rPr lang="ru-RU" dirty="0" err="1" smtClean="0"/>
              <a:t>нестатках</a:t>
            </a:r>
            <a:r>
              <a:rPr lang="ru-RU" dirty="0" smtClean="0"/>
              <a:t>, </a:t>
            </a:r>
            <a:r>
              <a:rPr lang="ru-RU" dirty="0" err="1" smtClean="0"/>
              <a:t>хронічно</a:t>
            </a:r>
            <a:r>
              <a:rPr lang="ru-RU" dirty="0" smtClean="0"/>
              <a:t> </a:t>
            </a:r>
            <a:r>
              <a:rPr lang="ru-RU" dirty="0" err="1" smtClean="0"/>
              <a:t>хворів</a:t>
            </a:r>
            <a:r>
              <a:rPr lang="ru-RU" dirty="0" smtClean="0"/>
              <a:t>, в </a:t>
            </a:r>
            <a:r>
              <a:rPr lang="ru-RU" dirty="0" err="1" smtClean="0"/>
              <a:t>цей</a:t>
            </a:r>
            <a:r>
              <a:rPr lang="ru-RU" dirty="0" smtClean="0"/>
              <a:t> час померли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дочки. </a:t>
            </a:r>
            <a:r>
              <a:rPr lang="ru-RU" dirty="0" err="1" smtClean="0"/>
              <a:t>Незакінчена</a:t>
            </a:r>
            <a:r>
              <a:rPr lang="ru-RU" dirty="0" smtClean="0"/>
              <a:t> поема «Гея» </a:t>
            </a:r>
            <a:r>
              <a:rPr lang="ru-RU" dirty="0" err="1" smtClean="0"/>
              <a:t>друкована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в «ЛНВ» в 1922 </a:t>
            </a:r>
            <a:r>
              <a:rPr lang="ru-RU" dirty="0" err="1" smtClean="0"/>
              <a:t>році</a:t>
            </a:r>
            <a:r>
              <a:rPr lang="ru-RU" dirty="0" smtClean="0"/>
              <a:t>. В </a:t>
            </a:r>
            <a:r>
              <a:rPr lang="ru-RU" dirty="0" err="1" smtClean="0"/>
              <a:t>еміграції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на </a:t>
            </a:r>
            <a:r>
              <a:rPr lang="ru-RU" dirty="0" err="1" smtClean="0"/>
              <a:t>Україну</a:t>
            </a:r>
            <a:r>
              <a:rPr lang="ru-RU" dirty="0" smtClean="0"/>
              <a:t>, і </a:t>
            </a:r>
            <a:r>
              <a:rPr lang="ru-RU" dirty="0" err="1" smtClean="0"/>
              <a:t>дістає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дозвіл</a:t>
            </a:r>
            <a:r>
              <a:rPr lang="ru-RU" dirty="0" smtClean="0"/>
              <a:t> в 1924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Повернувшись до </a:t>
            </a:r>
            <a:r>
              <a:rPr lang="ru-RU" dirty="0" err="1" smtClean="0"/>
              <a:t>Києва</a:t>
            </a:r>
            <a:r>
              <a:rPr lang="ru-RU" dirty="0" smtClean="0"/>
              <a:t>, </a:t>
            </a:r>
            <a:r>
              <a:rPr lang="ru-RU" dirty="0" err="1" smtClean="0"/>
              <a:t>Самійленко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редактором у </a:t>
            </a:r>
            <a:r>
              <a:rPr lang="ru-RU" dirty="0" err="1" smtClean="0"/>
              <a:t>видавництві</a:t>
            </a:r>
            <a:r>
              <a:rPr lang="ru-RU" dirty="0" smtClean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Та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підірване</a:t>
            </a:r>
            <a:r>
              <a:rPr lang="ru-RU" dirty="0" smtClean="0"/>
              <a:t> роками </a:t>
            </a:r>
            <a:r>
              <a:rPr lang="ru-RU" dirty="0" err="1" smtClean="0"/>
              <a:t>поневірянь</a:t>
            </a:r>
            <a:r>
              <a:rPr lang="ru-RU" dirty="0" smtClean="0"/>
              <a:t>, </a:t>
            </a:r>
            <a:r>
              <a:rPr lang="ru-RU" dirty="0" err="1" smtClean="0"/>
              <a:t>матеріальною</a:t>
            </a:r>
            <a:r>
              <a:rPr lang="ru-RU" dirty="0" smtClean="0"/>
              <a:t> </a:t>
            </a:r>
            <a:r>
              <a:rPr lang="ru-RU" dirty="0" err="1" smtClean="0"/>
              <a:t>скрутою</a:t>
            </a:r>
            <a:r>
              <a:rPr lang="ru-RU" dirty="0" smtClean="0"/>
              <a:t>. 12 </a:t>
            </a:r>
            <a:r>
              <a:rPr lang="ru-RU" dirty="0" err="1" smtClean="0"/>
              <a:t>серпня</a:t>
            </a:r>
            <a:r>
              <a:rPr lang="ru-RU" dirty="0" smtClean="0"/>
              <a:t> 1925 року </a:t>
            </a:r>
            <a:r>
              <a:rPr lang="ru-RU" dirty="0" err="1" smtClean="0"/>
              <a:t>його</a:t>
            </a:r>
            <a:r>
              <a:rPr lang="ru-RU" dirty="0" smtClean="0"/>
              <a:t> не стало. </a:t>
            </a:r>
            <a:r>
              <a:rPr lang="ru-RU" dirty="0" err="1" smtClean="0"/>
              <a:t>Похований</a:t>
            </a:r>
            <a:r>
              <a:rPr lang="ru-RU" dirty="0" smtClean="0"/>
              <a:t>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 в </a:t>
            </a:r>
            <a:r>
              <a:rPr lang="ru-RU" dirty="0" err="1" smtClean="0"/>
              <a:t>Боярці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Києвом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C:\Documents and Settings\Admin\Мои документы\Downloads\Леся_Українка_та_інш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36576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799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Творчість</a:t>
            </a:r>
          </a:p>
          <a:p>
            <a:r>
              <a:rPr lang="uk-UA" sz="1600" dirty="0" smtClean="0"/>
              <a:t>На відкритті пам'ятника Івану Котляревському в Полтаві, 1903 рік. Зліва направо: Михайло Коцюбинський, Василь Стефаник, Олена Пчілка, Леся Українка, Михайло Старицький, Гнат </a:t>
            </a:r>
            <a:r>
              <a:rPr lang="uk-UA" sz="1600" dirty="0" err="1" smtClean="0"/>
              <a:t>Хоткевич</a:t>
            </a:r>
            <a:r>
              <a:rPr lang="uk-UA" sz="1600" dirty="0" smtClean="0"/>
              <a:t>, Володимир Самійленко.</a:t>
            </a:r>
          </a:p>
          <a:p>
            <a:r>
              <a:rPr lang="uk-UA" sz="1600" dirty="0" smtClean="0"/>
              <a:t>Володимир Самійленко був більше знаний серед друзів і в літературі під псевдонімом Сивенький. Поетична спадщина Самійленка включає ліричні і сатиричні вірші, переклади творів з зарубіжної класики.</a:t>
            </a:r>
          </a:p>
          <a:p>
            <a:r>
              <a:rPr lang="uk-UA" sz="1600" dirty="0" smtClean="0"/>
              <a:t>Почуття любові до України звучать у віршах циклу «Україні», «Веселка».</a:t>
            </a:r>
          </a:p>
          <a:p>
            <a:r>
              <a:rPr lang="uk-UA" sz="1600" dirty="0" smtClean="0"/>
              <a:t>У низці віршів В. Самійленко торкається традиційної теми ролі митця, мистецтва в суспільному житті: «Пісня», «Елегії», «Орел», «Не вмре поезія», «На роковини смерті Шевченка», «26 лютого», цикл «Вінок Тарасові Шевченку, 26 лютого». Роль Шевченка у розвитку української мови поет розкрив у поезії «Українська мова (Пам'яті Т. Г. Шевченка)», що стала широко відомим хрестоматійним твором.</a:t>
            </a:r>
          </a:p>
          <a:p>
            <a:r>
              <a:rPr lang="uk-UA" sz="1600" dirty="0" smtClean="0"/>
              <a:t>Самійленко визначився як поет сатирик з засудженням ура-патріотизму, самодержавства, продажності, графоманії: «На печі» (1898), «Собаки», «Ельдорадо» (1886), «Як то весело </a:t>
            </a:r>
            <a:r>
              <a:rPr lang="uk-UA" sz="1600" dirty="0" err="1" smtClean="0"/>
              <a:t>жить</a:t>
            </a:r>
            <a:r>
              <a:rPr lang="uk-UA" sz="1600" dirty="0" smtClean="0"/>
              <a:t> на Вкраїні» (1886), «Мудрий кравець» (1905), «Невдячний кінь» (1906), «Дума-цяця», «Міністерська пісня», «Новий лад».</a:t>
            </a:r>
          </a:p>
          <a:p>
            <a:r>
              <a:rPr lang="uk-UA" sz="1600" dirty="0" smtClean="0"/>
              <a:t>Автор драматичних творів «Драма без горілки» (1895), «Дядькова хвороба» (1896), «Маруся </a:t>
            </a:r>
            <a:r>
              <a:rPr lang="uk-UA" sz="1600" dirty="0" err="1" smtClean="0"/>
              <a:t>Чураївна</a:t>
            </a:r>
            <a:r>
              <a:rPr lang="uk-UA" sz="1600" dirty="0" smtClean="0"/>
              <a:t>» (1896), «У </a:t>
            </a:r>
            <a:r>
              <a:rPr lang="uk-UA" sz="1600" dirty="0" err="1" smtClean="0"/>
              <a:t>Гайхан-Бея</a:t>
            </a:r>
            <a:r>
              <a:rPr lang="uk-UA" sz="1600" dirty="0" smtClean="0"/>
              <a:t>» (1917).</a:t>
            </a:r>
          </a:p>
          <a:p>
            <a:r>
              <a:rPr lang="uk-UA" sz="1600" dirty="0" smtClean="0"/>
              <a:t>Самійленко перекладав «Іліаду» Гомера, «Божественну комедію» Данте, п'єси Мольєра, Б. </a:t>
            </a:r>
            <a:r>
              <a:rPr lang="uk-UA" sz="1600" dirty="0" err="1" smtClean="0"/>
              <a:t>Трістана</a:t>
            </a:r>
            <a:r>
              <a:rPr lang="uk-UA" sz="1600" dirty="0" smtClean="0"/>
              <a:t>, Бомарше, А. </a:t>
            </a:r>
            <a:r>
              <a:rPr lang="uk-UA" sz="1600" dirty="0" err="1" smtClean="0"/>
              <a:t>Франса</a:t>
            </a:r>
            <a:r>
              <a:rPr lang="uk-UA" sz="1600" dirty="0" smtClean="0"/>
              <a:t>, вірші Беранже, Байрона, твори О. Пушкіна і В. Жуковського, І. Нікітіна і М. Гоголя.</a:t>
            </a:r>
          </a:p>
          <a:p>
            <a:r>
              <a:rPr lang="uk-UA" sz="1600" dirty="0" smtClean="0"/>
              <a:t>Пейзажна та інтимна лірика Самійленка це цикли віршів «Весна», «Сонети», «Її в дорогу виряджали». «Вечірня пісня» поета, покладена на музику Кирила </a:t>
            </a:r>
            <a:r>
              <a:rPr lang="uk-UA" sz="1600" dirty="0" err="1" smtClean="0"/>
              <a:t>Стеценком</a:t>
            </a:r>
            <a:r>
              <a:rPr lang="uk-UA" sz="1600" dirty="0" smtClean="0"/>
              <a:t>, стала народною піснею.</a:t>
            </a:r>
          </a:p>
          <a:p>
            <a:r>
              <a:rPr lang="uk-UA" sz="1600" dirty="0" smtClean="0"/>
              <a:t>Іван Франко сказав про Самійленка:</a:t>
            </a:r>
          </a:p>
          <a:p>
            <a:r>
              <a:rPr lang="uk-UA" sz="1600" dirty="0" smtClean="0"/>
              <a:t>«Він українець, свідомий українець, </a:t>
            </a:r>
            <a:r>
              <a:rPr lang="uk-UA" sz="1600" dirty="0" err="1" smtClean="0"/>
              <a:t>усею</a:t>
            </a:r>
            <a:r>
              <a:rPr lang="uk-UA" sz="1600" dirty="0" smtClean="0"/>
              <a:t> душею відданий своїй країні та своєму народові, — і се в Росії тип поки що свіжий, тип, можна сказати, будущини. От тим то він такий дорогий і любий кожному українському серцю, такий саморідний та національний — не штучний, а немов так готовий уже виріс із рідного ґрунту. Він живо відчуває всі зневаги і всі — на жаль, такі нечисленні — радощі рідного народу».</a:t>
            </a:r>
          </a:p>
          <a:p>
            <a:r>
              <a:rPr lang="uk-UA" sz="1600" dirty="0" smtClean="0"/>
              <a:t>«Вибрані твори» Самійленка з його автобіографією були видані в Києві в 1926 році і «Твори у двох томах» (1958).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38237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20888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3800" dirty="0" smtClean="0">
                <a:latin typeface="Arial Black" pitchFamily="34" charset="0"/>
              </a:rPr>
              <a:t>КІНЕЦЬ</a:t>
            </a:r>
            <a:endParaRPr lang="uk-UA" sz="13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3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Симфония</Template>
  <TotalTime>125</TotalTime>
  <Words>610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Symphony</vt:lpstr>
      <vt:lpstr>Самійленко Володимир Іванович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Самійленко Володимир Іванович</dc:title>
  <dc:creator>Admin</dc:creator>
  <cp:lastModifiedBy>Admin</cp:lastModifiedBy>
  <cp:revision>9</cp:revision>
  <dcterms:created xsi:type="dcterms:W3CDTF">2012-09-11T18:56:06Z</dcterms:created>
  <dcterms:modified xsi:type="dcterms:W3CDTF">2012-09-11T21:01:58Z</dcterms:modified>
</cp:coreProperties>
</file>