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32" r:id="rId4"/>
    <p:sldMasterId id="2147483744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C69D-F798-4AB4-AF3F-806E85C98899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414BB-9057-4903-9BD5-B6AC661266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6.wav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7.wav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8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8929718" cy="1928826"/>
          </a:xfrm>
        </p:spPr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Слово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корифей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 —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грецьке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У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давньогрецькій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трагедії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корифеєм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назива­ли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керівника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хору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або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заспівувача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іншими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словами — ватажка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митців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У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сучасному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розумінні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слово "корифей"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означає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людину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яка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найвизначнішим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діячем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певній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сфері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мистецтва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857232"/>
            <a:ext cx="6143668" cy="1785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Театр 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</a:t>
            </a:r>
            <a:r>
              <a:rPr lang="uk-UA" sz="5400" b="1" cap="none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КорифеЇ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43644"/>
            <a:ext cx="7433522" cy="368280"/>
          </a:xfrm>
        </p:spPr>
        <p:txBody>
          <a:bodyPr>
            <a:normAutofit fontScale="90000"/>
          </a:bodyPr>
          <a:lstStyle/>
          <a:p>
            <a:r>
              <a:rPr lang="uk-UA" b="0" cap="none" dirty="0" smtClean="0">
                <a:ln>
                  <a:noFill/>
                </a:ln>
                <a:solidFill>
                  <a:schemeClr val="tx1"/>
                </a:solidFill>
              </a:rPr>
              <a:t>Микола Садовський</a:t>
            </a:r>
            <a:endParaRPr lang="ru-R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Содержимое 3" descr="302658_2_2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45182"/>
            <a:ext cx="5072098" cy="6027023"/>
          </a:xfr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396"/>
            <a:ext cx="7115196" cy="285752"/>
          </a:xfrm>
        </p:spPr>
        <p:txBody>
          <a:bodyPr>
            <a:normAutofit/>
          </a:bodyPr>
          <a:lstStyle/>
          <a:p>
            <a:r>
              <a:rPr lang="uk-UA" sz="1600" cap="none" dirty="0" smtClean="0">
                <a:ln>
                  <a:noFill/>
                </a:ln>
                <a:solidFill>
                  <a:schemeClr val="tx1"/>
                </a:solidFill>
              </a:rPr>
              <a:t>Марко </a:t>
            </a:r>
            <a:r>
              <a:rPr lang="uk-UA" sz="1600" cap="none" dirty="0" err="1" smtClean="0">
                <a:ln>
                  <a:noFill/>
                </a:ln>
                <a:solidFill>
                  <a:schemeClr val="tx1"/>
                </a:solidFill>
              </a:rPr>
              <a:t>кропивницький</a:t>
            </a:r>
            <a:endParaRPr lang="ru-RU" sz="160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5" name="Содержимое 4" descr="02657971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5000660" cy="62749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320808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uk-UA" b="0" cap="none" dirty="0" smtClean="0">
                <a:ln>
                  <a:noFill/>
                </a:ln>
                <a:solidFill>
                  <a:schemeClr val="tx1"/>
                </a:solidFill>
              </a:rPr>
              <a:t>Марія Заньковецька</a:t>
            </a:r>
            <a:endParaRPr lang="ru-R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-21862"/>
            <a:ext cx="4714908" cy="6236943"/>
          </a:xfr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uk-UA" b="0" cap="none" dirty="0" smtClean="0">
                <a:ln>
                  <a:noFill/>
                </a:ln>
                <a:solidFill>
                  <a:schemeClr val="tx1"/>
                </a:solidFill>
              </a:rPr>
              <a:t>Панас </a:t>
            </a:r>
            <a:r>
              <a:rPr lang="uk-UA" b="0" cap="none" dirty="0" err="1" smtClean="0">
                <a:ln>
                  <a:noFill/>
                </a:ln>
                <a:solidFill>
                  <a:schemeClr val="tx1"/>
                </a:solidFill>
              </a:rPr>
              <a:t>Саксаганьский</a:t>
            </a:r>
            <a:endParaRPr lang="ru-R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Содержимое 3" descr="ps_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5786478" cy="6275983"/>
          </a:xfr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85268_html_m4ee13e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01614729900133_200_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656"/>
            <a:ext cx="8143900" cy="6901656"/>
          </a:xfr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6269589_tatrs1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8215339" cy="6858000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5720" y="1071546"/>
            <a:ext cx="3143272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 виникнення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429256" y="1142984"/>
            <a:ext cx="3286148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Трупа акторів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714612" y="4572008"/>
            <a:ext cx="3643338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Фотогалерея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uk-UA" dirty="0" smtClean="0"/>
              <a:t>У 2-їй половині ХІХ </a:t>
            </a:r>
            <a:r>
              <a:rPr lang="uk-UA" dirty="0" err="1" smtClean="0"/>
              <a:t>ст.українське</a:t>
            </a:r>
            <a:r>
              <a:rPr lang="uk-UA" dirty="0" smtClean="0"/>
              <a:t> література і мистецтво розвиваються </a:t>
            </a:r>
            <a:r>
              <a:rPr lang="uk-UA" dirty="0" err="1" smtClean="0"/>
              <a:t>активніше.В</a:t>
            </a:r>
            <a:r>
              <a:rPr lang="uk-UA" dirty="0" smtClean="0"/>
              <a:t> цей час </a:t>
            </a:r>
            <a:r>
              <a:rPr lang="uk-UA" dirty="0" err="1" smtClean="0"/>
              <a:t>зароджуется</a:t>
            </a:r>
            <a:r>
              <a:rPr lang="uk-UA" dirty="0" smtClean="0"/>
              <a:t> професійний театр в </a:t>
            </a:r>
            <a:r>
              <a:rPr lang="uk-UA" dirty="0" err="1" smtClean="0"/>
              <a:t>Україні.Велику</a:t>
            </a:r>
            <a:r>
              <a:rPr lang="uk-UA" dirty="0" smtClean="0"/>
              <a:t> роль відіграв аматорський рух.</a:t>
            </a:r>
          </a:p>
          <a:p>
            <a:r>
              <a:rPr lang="ru-RU" dirty="0" err="1" smtClean="0"/>
              <a:t>Аматорський</a:t>
            </a:r>
            <a:r>
              <a:rPr lang="ru-RU" dirty="0" smtClean="0"/>
              <a:t> </a:t>
            </a:r>
            <a:r>
              <a:rPr lang="ru-RU" dirty="0" err="1" smtClean="0"/>
              <a:t>гурток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у </a:t>
            </a:r>
            <a:r>
              <a:rPr lang="ru-RU" dirty="0" err="1" smtClean="0"/>
              <a:t>містечку</a:t>
            </a:r>
            <a:r>
              <a:rPr lang="ru-RU" dirty="0" smtClean="0"/>
              <a:t> </a:t>
            </a:r>
            <a:r>
              <a:rPr lang="ru-RU" dirty="0" err="1" smtClean="0"/>
              <a:t>Немирові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1857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фольклористом </a:t>
            </a:r>
            <a:r>
              <a:rPr lang="ru-RU" dirty="0" err="1" smtClean="0"/>
              <a:t>Опанасом</a:t>
            </a:r>
            <a:r>
              <a:rPr lang="ru-RU" dirty="0" smtClean="0"/>
              <a:t> Марковичем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дружиною, </a:t>
            </a:r>
            <a:r>
              <a:rPr lang="ru-RU" dirty="0" err="1" smtClean="0"/>
              <a:t>письменницею</a:t>
            </a:r>
            <a:r>
              <a:rPr lang="ru-RU" dirty="0" smtClean="0"/>
              <a:t> Марком  </a:t>
            </a:r>
            <a:r>
              <a:rPr lang="ru-RU" dirty="0" err="1" smtClean="0"/>
              <a:t>Вовчком.Потім</a:t>
            </a:r>
            <a:r>
              <a:rPr lang="ru-RU" dirty="0" smtClean="0"/>
              <a:t> у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києвському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виникаєаматорський</a:t>
            </a:r>
            <a:r>
              <a:rPr lang="ru-RU" dirty="0" smtClean="0"/>
              <a:t> </a:t>
            </a:r>
            <a:r>
              <a:rPr lang="ru-RU" dirty="0" err="1" smtClean="0"/>
              <a:t>гурток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Підвалини</a:t>
            </a:r>
            <a:r>
              <a:rPr lang="ru-RU" dirty="0" smtClean="0"/>
              <a:t> </a:t>
            </a:r>
            <a:r>
              <a:rPr lang="ru-RU" dirty="0" smtClean="0"/>
              <a:t>нового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 заклав </a:t>
            </a:r>
            <a:r>
              <a:rPr lang="ru-RU" dirty="0" smtClean="0"/>
              <a:t>Марко </a:t>
            </a:r>
            <a:r>
              <a:rPr lang="ru-RU" dirty="0" err="1" smtClean="0"/>
              <a:t>Кропивницький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створив </a:t>
            </a:r>
            <a:r>
              <a:rPr lang="ru-RU" dirty="0" err="1" smtClean="0"/>
              <a:t>прекрасну</a:t>
            </a:r>
            <a:r>
              <a:rPr lang="ru-RU" dirty="0" smtClean="0"/>
              <a:t> трупу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приділив</a:t>
            </a:r>
            <a:r>
              <a:rPr lang="ru-RU" dirty="0" smtClean="0"/>
              <a:t> </a:t>
            </a:r>
            <a:r>
              <a:rPr lang="ru-RU" dirty="0" err="1" smtClean="0"/>
              <a:t>режисурі</a:t>
            </a:r>
            <a:r>
              <a:rPr lang="ru-RU" dirty="0" smtClean="0"/>
              <a:t>.</a:t>
            </a:r>
          </a:p>
        </p:txBody>
      </p:sp>
      <p:pic>
        <p:nvPicPr>
          <p:cNvPr id="8" name="Рисунок 7" descr="0265797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318000"/>
            <a:ext cx="18796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ort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786322"/>
            <a:ext cx="1689717" cy="2071678"/>
          </a:xfrm>
          <a:prstGeom prst="rect">
            <a:avLst/>
          </a:prstGeom>
        </p:spPr>
      </p:pic>
      <p:pic>
        <p:nvPicPr>
          <p:cNvPr id="10" name="Рисунок 9" descr="Marko Vovch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714884"/>
            <a:ext cx="1588766" cy="2143116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635795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936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136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8634 L 0.33716 -0.4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136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136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6296 L -0.00104 -0.3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136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136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6296 L -0.33698 -0.35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136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29718" cy="6643710"/>
          </a:xfrm>
        </p:spPr>
        <p:txBody>
          <a:bodyPr>
            <a:normAutofit lnSpcReduction="10000"/>
          </a:bodyPr>
          <a:lstStyle/>
          <a:p>
            <a:r>
              <a:rPr lang="ru-RU" sz="2800" spc="-150" dirty="0" smtClean="0"/>
              <a:t>У 1881 </a:t>
            </a:r>
            <a:r>
              <a:rPr lang="ru-RU" sz="2800" spc="-150" dirty="0" err="1" smtClean="0"/>
              <a:t>році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після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довгих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років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боротьби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корифеїв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українці</a:t>
            </a:r>
            <a:r>
              <a:rPr lang="ru-RU" sz="2800" spc="-150" dirty="0" smtClean="0"/>
              <a:t> одержали </a:t>
            </a:r>
            <a:r>
              <a:rPr lang="ru-RU" sz="2800" spc="-150" dirty="0" err="1" smtClean="0"/>
              <a:t>можливість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ставити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вистави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українською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мовою</a:t>
            </a:r>
            <a:r>
              <a:rPr lang="ru-RU" sz="2800" spc="-150" dirty="0" smtClean="0"/>
              <a:t>. </a:t>
            </a:r>
            <a:r>
              <a:rPr lang="ru-RU" sz="2800" spc="-150" dirty="0" smtClean="0"/>
              <a:t>Ц</a:t>
            </a:r>
            <a:r>
              <a:rPr lang="ru-RU" sz="2800" spc="-150" dirty="0" smtClean="0"/>
              <a:t>ей </a:t>
            </a:r>
            <a:r>
              <a:rPr lang="ru-RU" sz="2800" spc="-150" dirty="0" err="1" smtClean="0"/>
              <a:t>крок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міністерства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внут­рішніх</a:t>
            </a:r>
            <a:r>
              <a:rPr lang="ru-RU" sz="2800" spc="-150" dirty="0" smtClean="0"/>
              <a:t> справ </a:t>
            </a:r>
            <a:r>
              <a:rPr lang="ru-RU" sz="2800" spc="-150" dirty="0" err="1" smtClean="0"/>
              <a:t>хоч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трохи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легалізував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український</a:t>
            </a:r>
            <a:r>
              <a:rPr lang="ru-RU" sz="2800" spc="-150" dirty="0" smtClean="0"/>
              <a:t> театр</a:t>
            </a:r>
            <a:r>
              <a:rPr lang="ru-RU" sz="2800" spc="-150" dirty="0" smtClean="0"/>
              <a:t>.</a:t>
            </a:r>
          </a:p>
          <a:p>
            <a:r>
              <a:rPr lang="ru-RU" sz="2800" spc="-150" dirty="0" smtClean="0"/>
              <a:t>У 1885 </a:t>
            </a:r>
            <a:r>
              <a:rPr lang="ru-RU" sz="2800" spc="-150" dirty="0" err="1" smtClean="0"/>
              <a:t>році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єдина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досі</a:t>
            </a:r>
            <a:r>
              <a:rPr lang="ru-RU" sz="2800" spc="-150" dirty="0" smtClean="0"/>
              <a:t> театральна трупа </a:t>
            </a:r>
            <a:r>
              <a:rPr lang="ru-RU" sz="2800" spc="-150" dirty="0" err="1" smtClean="0"/>
              <a:t>розділилася</a:t>
            </a:r>
            <a:r>
              <a:rPr lang="ru-RU" sz="2800" spc="-150" dirty="0" smtClean="0"/>
              <a:t>: М. </a:t>
            </a:r>
            <a:r>
              <a:rPr lang="ru-RU" sz="2800" spc="-150" dirty="0" err="1" smtClean="0"/>
              <a:t>Кропивницький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зі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своїми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акторами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відокремився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від</a:t>
            </a:r>
            <a:r>
              <a:rPr lang="ru-RU" sz="2800" spc="-150" dirty="0" smtClean="0"/>
              <a:t> М. </a:t>
            </a:r>
            <a:r>
              <a:rPr lang="ru-RU" sz="2800" spc="-150" dirty="0" err="1" smtClean="0"/>
              <a:t>Старицького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його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прихильників</a:t>
            </a:r>
            <a:r>
              <a:rPr lang="ru-RU" sz="2800" spc="-150" dirty="0" smtClean="0"/>
              <a:t>. </a:t>
            </a:r>
            <a:r>
              <a:rPr lang="ru-RU" sz="2800" spc="-150" dirty="0" err="1" smtClean="0"/>
              <a:t>Обидва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колективи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відразу</a:t>
            </a:r>
            <a:r>
              <a:rPr lang="ru-RU" sz="2800" spc="-150" dirty="0" smtClean="0"/>
              <a:t> ж почали </a:t>
            </a:r>
            <a:r>
              <a:rPr lang="ru-RU" sz="2800" spc="-150" dirty="0" err="1" smtClean="0"/>
              <a:t>са­мостійне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творче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життя</a:t>
            </a:r>
            <a:r>
              <a:rPr lang="ru-RU" sz="2800" spc="-150" dirty="0" smtClean="0"/>
              <a:t>.</a:t>
            </a:r>
          </a:p>
          <a:p>
            <a:r>
              <a:rPr lang="ru-RU" sz="2800" spc="-150" dirty="0" smtClean="0"/>
              <a:t>Авторитет театру </a:t>
            </a:r>
            <a:r>
              <a:rPr lang="ru-RU" sz="2800" spc="-150" dirty="0" err="1" smtClean="0"/>
              <a:t>корифеїв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був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значно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більший</a:t>
            </a:r>
            <a:r>
              <a:rPr lang="ru-RU" sz="2800" spc="-150" dirty="0" smtClean="0"/>
              <a:t>, </a:t>
            </a:r>
            <a:r>
              <a:rPr lang="ru-RU" sz="2800" spc="-150" dirty="0" err="1" smtClean="0"/>
              <a:t>ніж</a:t>
            </a:r>
            <a:r>
              <a:rPr lang="ru-RU" sz="2800" spc="-150" dirty="0" smtClean="0"/>
              <a:t> того на початку </a:t>
            </a:r>
            <a:r>
              <a:rPr lang="ru-RU" sz="2800" spc="-150" dirty="0" err="1" smtClean="0"/>
              <a:t>творчого</a:t>
            </a:r>
            <a:r>
              <a:rPr lang="ru-RU" sz="2800" spc="-150" dirty="0" smtClean="0"/>
              <a:t> шляху могли </a:t>
            </a:r>
            <a:r>
              <a:rPr lang="ru-RU" sz="2800" spc="-150" dirty="0" err="1" smtClean="0"/>
              <a:t>очікувати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самі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актори</a:t>
            </a:r>
            <a:r>
              <a:rPr lang="ru-RU" sz="2800" spc="-150" dirty="0" smtClean="0"/>
              <a:t>. </a:t>
            </a:r>
            <a:r>
              <a:rPr lang="ru-RU" sz="2800" spc="-150" dirty="0" err="1" smtClean="0"/>
              <a:t>Під</a:t>
            </a:r>
            <a:r>
              <a:rPr lang="ru-RU" sz="2800" spc="-150" dirty="0" smtClean="0"/>
              <a:t> час </a:t>
            </a:r>
            <a:r>
              <a:rPr lang="ru-RU" sz="2800" spc="-150" dirty="0" err="1" smtClean="0"/>
              <a:t>перебування</a:t>
            </a:r>
            <a:r>
              <a:rPr lang="ru-RU" sz="2800" spc="-150" dirty="0" smtClean="0"/>
              <a:t> </a:t>
            </a:r>
            <a:r>
              <a:rPr lang="ru-RU" sz="2800" spc="-150" dirty="0" smtClean="0"/>
              <a:t>на гастролях у </a:t>
            </a:r>
            <a:r>
              <a:rPr lang="ru-RU" sz="2800" spc="-150" dirty="0" err="1" smtClean="0"/>
              <a:t>Москві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українські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артисти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були</a:t>
            </a:r>
            <a:r>
              <a:rPr lang="ru-RU" sz="2800" spc="-150" dirty="0" smtClean="0"/>
              <a:t> тепло </a:t>
            </a:r>
            <a:r>
              <a:rPr lang="ru-RU" sz="2800" spc="-150" dirty="0" err="1" smtClean="0"/>
              <a:t>зустрінуті</a:t>
            </a:r>
            <a:r>
              <a:rPr lang="ru-RU" sz="2800" spc="-150" dirty="0" smtClean="0"/>
              <a:t> передовою </a:t>
            </a:r>
            <a:r>
              <a:rPr lang="ru-RU" sz="2800" spc="-150" dirty="0" err="1" smtClean="0"/>
              <a:t>громадськістю</a:t>
            </a:r>
            <a:r>
              <a:rPr lang="ru-RU" sz="2800" spc="-150" dirty="0" smtClean="0"/>
              <a:t>. Художник І. </a:t>
            </a:r>
            <a:r>
              <a:rPr lang="ru-RU" sz="2800" spc="-150" dirty="0" err="1" smtClean="0"/>
              <a:t>Рєпін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подарував</a:t>
            </a:r>
            <a:r>
              <a:rPr lang="ru-RU" sz="2800" spc="-150" dirty="0" smtClean="0"/>
              <a:t> </a:t>
            </a:r>
            <a:r>
              <a:rPr lang="ru-RU" sz="2800" spc="-150" dirty="0" smtClean="0"/>
              <a:t>М. </a:t>
            </a:r>
            <a:r>
              <a:rPr lang="ru-RU" sz="2800" spc="-150" dirty="0" err="1" smtClean="0"/>
              <a:t>Кропивницькому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картину.У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Петербурзі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український</a:t>
            </a:r>
            <a:r>
              <a:rPr lang="ru-RU" sz="2800" spc="-150" dirty="0" smtClean="0"/>
              <a:t> театр </a:t>
            </a:r>
            <a:r>
              <a:rPr lang="ru-RU" sz="2800" spc="-150" dirty="0" err="1" smtClean="0"/>
              <a:t>сміливо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конкурував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з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імператорським</a:t>
            </a:r>
            <a:r>
              <a:rPr lang="ru-RU" sz="2800" spc="-150" dirty="0" smtClean="0"/>
              <a:t> </a:t>
            </a:r>
            <a:r>
              <a:rPr lang="ru-RU" sz="2800" spc="-150" dirty="0" smtClean="0"/>
              <a:t>театром</a:t>
            </a:r>
          </a:p>
          <a:p>
            <a:endParaRPr lang="ru-RU" dirty="0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715140" y="6215082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ru-RU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Кропивницькому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вдалося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створити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такий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колектив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де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творча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індивідуальність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одночасно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зберігала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себе як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високоталановиту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особистість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доповнювала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своєю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грою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гру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артистів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" action="ppaction://hlinkshowjump?jump=nextslide"/>
              </a:rPr>
              <a:t>М.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hlinkClick r:id="" action="ppaction://hlinkshowjump?jump=nextslide"/>
              </a:rPr>
              <a:t>Кропивницький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" action="ppaction://hlinkshowjump?jump=nextslide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сам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шукав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вчив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своїх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акторів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М.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Заньковецьку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П.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Саксаганського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5" action="ppaction://hlinksldjump"/>
              </a:rPr>
              <a:t>М.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hlinkClick r:id="rId5" action="ppaction://hlinksldjump"/>
              </a:rPr>
              <a:t>Садовського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Г.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Затиркевич-Карпинську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впливу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глядачів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учив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проникати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внутрішній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героїв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перевтілюватися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них.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uk-UA" dirty="0" smtClean="0"/>
              <a:t>Марко Кропивницький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r>
              <a:rPr lang="ru-RU" spc="-150" dirty="0" smtClean="0"/>
              <a:t>Марко Лукич </a:t>
            </a:r>
            <a:r>
              <a:rPr lang="ru-RU" spc="-150" dirty="0" err="1" smtClean="0"/>
              <a:t>Кропивницький</a:t>
            </a:r>
            <a:r>
              <a:rPr lang="ru-RU" spc="-150" dirty="0" smtClean="0"/>
              <a:t> </a:t>
            </a:r>
            <a:r>
              <a:rPr lang="ru-RU" spc="-150" dirty="0" err="1" smtClean="0"/>
              <a:t>народився</a:t>
            </a:r>
            <a:r>
              <a:rPr lang="ru-RU" spc="-150" dirty="0" smtClean="0"/>
              <a:t> 7 </a:t>
            </a:r>
            <a:r>
              <a:rPr lang="ru-RU" spc="-150" dirty="0" err="1" smtClean="0"/>
              <a:t>травня</a:t>
            </a:r>
            <a:r>
              <a:rPr lang="ru-RU" spc="-150" dirty="0" smtClean="0"/>
              <a:t> (25 </a:t>
            </a:r>
            <a:r>
              <a:rPr lang="ru-RU" spc="-150" dirty="0" err="1" smtClean="0"/>
              <a:t>квітня</a:t>
            </a:r>
            <a:r>
              <a:rPr lang="ru-RU" spc="-150" dirty="0" smtClean="0"/>
              <a:t>) 1840 року в </a:t>
            </a:r>
            <a:r>
              <a:rPr lang="ru-RU" spc="-150" dirty="0" err="1" smtClean="0"/>
              <a:t>сім'ї</a:t>
            </a:r>
            <a:r>
              <a:rPr lang="ru-RU" spc="-150" dirty="0" smtClean="0"/>
              <a:t> управителя в </a:t>
            </a:r>
            <a:r>
              <a:rPr lang="ru-RU" spc="-150" dirty="0" err="1" smtClean="0"/>
              <a:t>селі</a:t>
            </a:r>
            <a:r>
              <a:rPr lang="ru-RU" spc="-150" dirty="0" smtClean="0"/>
              <a:t> </a:t>
            </a:r>
            <a:r>
              <a:rPr lang="ru-RU" spc="-150" dirty="0" err="1" smtClean="0"/>
              <a:t>Бежбайраки</a:t>
            </a:r>
            <a:r>
              <a:rPr lang="ru-RU" spc="-150" dirty="0" smtClean="0"/>
              <a:t> </a:t>
            </a:r>
            <a:r>
              <a:rPr lang="ru-RU" spc="-150" dirty="0" err="1" smtClean="0"/>
              <a:t>Єлисаветградського</a:t>
            </a:r>
            <a:r>
              <a:rPr lang="ru-RU" spc="-150" dirty="0" smtClean="0"/>
              <a:t> </a:t>
            </a:r>
            <a:r>
              <a:rPr lang="ru-RU" spc="-150" dirty="0" err="1" smtClean="0"/>
              <a:t>повіту</a:t>
            </a:r>
            <a:r>
              <a:rPr lang="ru-RU" spc="-150" dirty="0" smtClean="0"/>
              <a:t> </a:t>
            </a:r>
            <a:r>
              <a:rPr lang="ru-RU" spc="-150" dirty="0" err="1" smtClean="0"/>
              <a:t>Херсонської</a:t>
            </a:r>
            <a:r>
              <a:rPr lang="ru-RU" spc="-150" dirty="0" smtClean="0"/>
              <a:t> </a:t>
            </a:r>
            <a:r>
              <a:rPr lang="ru-RU" spc="-150" dirty="0" err="1" smtClean="0"/>
              <a:t>губернії</a:t>
            </a:r>
            <a:r>
              <a:rPr lang="ru-RU" spc="-150" dirty="0" smtClean="0"/>
              <a:t>.</a:t>
            </a:r>
            <a:r>
              <a:rPr lang="ru-RU" spc="-150" dirty="0" smtClean="0"/>
              <a:t> </a:t>
            </a:r>
            <a:r>
              <a:rPr lang="ru-RU" spc="-150" dirty="0" err="1" smtClean="0"/>
              <a:t>Систематичної</a:t>
            </a:r>
            <a:r>
              <a:rPr lang="ru-RU" spc="-150" dirty="0" smtClean="0"/>
              <a:t> </a:t>
            </a:r>
            <a:r>
              <a:rPr lang="ru-RU" spc="-150" dirty="0" err="1" smtClean="0"/>
              <a:t>освіти</a:t>
            </a:r>
            <a:r>
              <a:rPr lang="ru-RU" spc="-150" dirty="0" smtClean="0"/>
              <a:t> М. </a:t>
            </a:r>
            <a:r>
              <a:rPr lang="ru-RU" spc="-150" dirty="0" err="1" smtClean="0"/>
              <a:t>Кропивницький</a:t>
            </a:r>
            <a:r>
              <a:rPr lang="ru-RU" spc="-150" dirty="0" smtClean="0"/>
              <a:t> не </a:t>
            </a:r>
            <a:r>
              <a:rPr lang="ru-RU" spc="-150" dirty="0" smtClean="0"/>
              <a:t>одержав, у </a:t>
            </a:r>
            <a:r>
              <a:rPr lang="ru-RU" spc="-150" dirty="0" err="1" smtClean="0"/>
              <a:t>Бобринецькій</a:t>
            </a:r>
            <a:r>
              <a:rPr lang="ru-RU" spc="-150" dirty="0" smtClean="0"/>
              <a:t> </a:t>
            </a:r>
            <a:r>
              <a:rPr lang="ru-RU" spc="-150" dirty="0" err="1" smtClean="0"/>
              <a:t>повітовій</a:t>
            </a:r>
            <a:r>
              <a:rPr lang="ru-RU" spc="-150" dirty="0" smtClean="0"/>
              <a:t> </a:t>
            </a:r>
            <a:r>
              <a:rPr lang="ru-RU" spc="-150" dirty="0" err="1" smtClean="0"/>
              <a:t>школі.У</a:t>
            </a:r>
            <a:r>
              <a:rPr lang="ru-RU" spc="-150" dirty="0" smtClean="0"/>
              <a:t> </a:t>
            </a:r>
            <a:r>
              <a:rPr lang="ru-RU" spc="-150" dirty="0" smtClean="0"/>
              <a:t>1856 </a:t>
            </a:r>
            <a:r>
              <a:rPr lang="ru-RU" spc="-150" dirty="0" err="1" smtClean="0"/>
              <a:t>році</a:t>
            </a:r>
            <a:r>
              <a:rPr lang="ru-RU" spc="-150" dirty="0" smtClean="0"/>
              <a:t>, </a:t>
            </a:r>
            <a:r>
              <a:rPr lang="ru-RU" spc="-150" dirty="0" err="1" smtClean="0"/>
              <a:t>закінчивши</a:t>
            </a:r>
            <a:r>
              <a:rPr lang="ru-RU" spc="-150" dirty="0" smtClean="0"/>
              <a:t> училище </a:t>
            </a:r>
            <a:r>
              <a:rPr lang="ru-RU" spc="-150" dirty="0" err="1" smtClean="0"/>
              <a:t>з</a:t>
            </a:r>
            <a:r>
              <a:rPr lang="ru-RU" spc="-150" dirty="0" smtClean="0"/>
              <a:t> похвальною </a:t>
            </a:r>
            <a:r>
              <a:rPr lang="ru-RU" spc="-150" dirty="0" smtClean="0"/>
              <a:t>грамотою.</a:t>
            </a:r>
            <a:r>
              <a:rPr lang="ru-RU" spc="-150" dirty="0" smtClean="0"/>
              <a:t> Марко </a:t>
            </a:r>
            <a:r>
              <a:rPr lang="ru-RU" spc="-150" dirty="0" err="1" smtClean="0"/>
              <a:t>Кропивницький</a:t>
            </a:r>
            <a:r>
              <a:rPr lang="ru-RU" spc="-150" dirty="0" smtClean="0"/>
              <a:t> </a:t>
            </a:r>
            <a:r>
              <a:rPr lang="ru-RU" spc="-150" dirty="0" err="1" smtClean="0"/>
              <a:t>налагоджує</a:t>
            </a:r>
            <a:r>
              <a:rPr lang="ru-RU" spc="-150" dirty="0" smtClean="0"/>
              <a:t> </a:t>
            </a:r>
            <a:r>
              <a:rPr lang="ru-RU" spc="-150" dirty="0" err="1" smtClean="0"/>
              <a:t>зв'язки</a:t>
            </a:r>
            <a:r>
              <a:rPr lang="ru-RU" spc="-150" dirty="0" smtClean="0"/>
              <a:t> </a:t>
            </a:r>
            <a:r>
              <a:rPr lang="ru-RU" spc="-150" dirty="0" err="1" smtClean="0"/>
              <a:t>з</a:t>
            </a:r>
            <a:r>
              <a:rPr lang="ru-RU" spc="-150" dirty="0" smtClean="0"/>
              <a:t> </a:t>
            </a:r>
            <a:r>
              <a:rPr lang="ru-RU" spc="-150" dirty="0" err="1" smtClean="0"/>
              <a:t>акто­рами</a:t>
            </a:r>
            <a:r>
              <a:rPr lang="ru-RU" spc="-150" dirty="0" smtClean="0"/>
              <a:t> </a:t>
            </a:r>
            <a:r>
              <a:rPr lang="ru-RU" spc="-150" dirty="0" err="1" smtClean="0"/>
              <a:t>Соболевими</a:t>
            </a:r>
            <a:r>
              <a:rPr lang="ru-RU" spc="-150" dirty="0" smtClean="0"/>
              <a:t>, </a:t>
            </a:r>
            <a:r>
              <a:rPr lang="ru-RU" spc="-150" dirty="0" err="1" smtClean="0"/>
              <a:t>залучає</a:t>
            </a:r>
            <a:r>
              <a:rPr lang="ru-RU" spc="-150" dirty="0" smtClean="0"/>
              <a:t> у </a:t>
            </a:r>
            <a:r>
              <a:rPr lang="ru-RU" spc="-150" dirty="0" err="1" smtClean="0"/>
              <a:t>свій</a:t>
            </a:r>
            <a:r>
              <a:rPr lang="ru-RU" spc="-150" dirty="0" smtClean="0"/>
              <a:t> </a:t>
            </a:r>
            <a:r>
              <a:rPr lang="ru-RU" spc="-150" dirty="0" err="1" smtClean="0"/>
              <a:t>гурток</a:t>
            </a:r>
            <a:r>
              <a:rPr lang="ru-RU" spc="-150" dirty="0" smtClean="0"/>
              <a:t> </a:t>
            </a:r>
            <a:r>
              <a:rPr lang="ru-RU" spc="-150" dirty="0" err="1" smtClean="0"/>
              <a:t>Івана</a:t>
            </a:r>
            <a:r>
              <a:rPr lang="ru-RU" spc="-150" dirty="0" smtClean="0"/>
              <a:t> </a:t>
            </a:r>
            <a:r>
              <a:rPr lang="ru-RU" spc="-150" dirty="0" err="1" smtClean="0"/>
              <a:t>Тобілевича</a:t>
            </a:r>
            <a:r>
              <a:rPr lang="ru-RU" spc="-150" dirty="0" smtClean="0"/>
              <a:t> </a:t>
            </a:r>
            <a:r>
              <a:rPr lang="ru-RU" spc="-150" dirty="0" smtClean="0"/>
              <a:t>(</a:t>
            </a:r>
            <a:r>
              <a:rPr lang="ru-RU" spc="-150" dirty="0" err="1" smtClean="0"/>
              <a:t>Карпенка-Карого</a:t>
            </a:r>
            <a:r>
              <a:rPr lang="ru-RU" spc="-150" dirty="0" smtClean="0"/>
              <a:t>). </a:t>
            </a:r>
            <a:r>
              <a:rPr lang="ru-RU" spc="-150" dirty="0" err="1" smtClean="0"/>
              <a:t>Театральне</a:t>
            </a:r>
            <a:r>
              <a:rPr lang="ru-RU" spc="-150" dirty="0" smtClean="0"/>
              <a:t> </a:t>
            </a:r>
            <a:r>
              <a:rPr lang="ru-RU" spc="-150" dirty="0" err="1" smtClean="0"/>
              <a:t>мистецтво</a:t>
            </a:r>
            <a:r>
              <a:rPr lang="ru-RU" spc="-150" dirty="0" smtClean="0"/>
              <a:t> в </a:t>
            </a:r>
            <a:r>
              <a:rPr lang="ru-RU" spc="-150" dirty="0" err="1" smtClean="0"/>
              <a:t>Україні</a:t>
            </a:r>
            <a:r>
              <a:rPr lang="ru-RU" spc="-150" dirty="0" smtClean="0"/>
              <a:t> </a:t>
            </a:r>
            <a:r>
              <a:rPr lang="ru-RU" spc="-150" dirty="0" err="1" smtClean="0"/>
              <a:t>вимагало</a:t>
            </a:r>
            <a:r>
              <a:rPr lang="ru-RU" spc="-150" dirty="0" smtClean="0"/>
              <a:t> </a:t>
            </a:r>
            <a:r>
              <a:rPr lang="ru-RU" spc="-150" dirty="0" err="1" smtClean="0"/>
              <a:t>якнайшвидшого</a:t>
            </a:r>
            <a:r>
              <a:rPr lang="ru-RU" spc="-150" dirty="0" smtClean="0"/>
              <a:t> </a:t>
            </a:r>
            <a:r>
              <a:rPr lang="ru-RU" spc="-150" dirty="0" err="1" smtClean="0"/>
              <a:t>створення</a:t>
            </a:r>
            <a:r>
              <a:rPr lang="ru-RU" spc="-150" dirty="0" smtClean="0"/>
              <a:t> </a:t>
            </a:r>
            <a:r>
              <a:rPr lang="ru-RU" spc="-150" dirty="0" err="1" smtClean="0"/>
              <a:t>професіональної</a:t>
            </a:r>
            <a:r>
              <a:rPr lang="ru-RU" spc="-150" dirty="0" smtClean="0"/>
              <a:t> </a:t>
            </a:r>
            <a:r>
              <a:rPr lang="ru-RU" spc="-150" dirty="0" err="1" smtClean="0"/>
              <a:t>української</a:t>
            </a:r>
            <a:r>
              <a:rPr lang="ru-RU" spc="-150" dirty="0" smtClean="0"/>
              <a:t> </a:t>
            </a:r>
            <a:r>
              <a:rPr lang="ru-RU" spc="-150" dirty="0" err="1" smtClean="0"/>
              <a:t>театральної</a:t>
            </a:r>
            <a:r>
              <a:rPr lang="ru-RU" spc="-150" dirty="0" smtClean="0"/>
              <a:t> </a:t>
            </a:r>
            <a:r>
              <a:rPr lang="ru-RU" spc="-150" dirty="0" err="1" smtClean="0"/>
              <a:t>трупи</a:t>
            </a:r>
            <a:r>
              <a:rPr lang="ru-RU" spc="-150" dirty="0" smtClean="0"/>
              <a:t>. Ось </a:t>
            </a:r>
            <a:r>
              <a:rPr lang="ru-RU" spc="-150" dirty="0" err="1" smtClean="0"/>
              <a:t>чому</a:t>
            </a:r>
            <a:r>
              <a:rPr lang="ru-RU" spc="-150" dirty="0" smtClean="0"/>
              <a:t> в 1882 </a:t>
            </a:r>
            <a:r>
              <a:rPr lang="ru-RU" spc="-150" dirty="0" err="1" smtClean="0"/>
              <a:t>році</a:t>
            </a:r>
            <a:r>
              <a:rPr lang="ru-RU" spc="-150" dirty="0" smtClean="0"/>
              <a:t> в </a:t>
            </a:r>
            <a:r>
              <a:rPr lang="ru-RU" spc="-150" dirty="0" err="1" smtClean="0"/>
              <a:t>Єлисаветграді</a:t>
            </a:r>
            <a:r>
              <a:rPr lang="ru-RU" spc="-150" dirty="0" smtClean="0"/>
              <a:t> М. </a:t>
            </a:r>
            <a:r>
              <a:rPr lang="ru-RU" spc="-150" dirty="0" err="1" smtClean="0"/>
              <a:t>Кропивницький</a:t>
            </a:r>
            <a:r>
              <a:rPr lang="ru-RU" spc="-150" dirty="0" smtClean="0"/>
              <a:t> </a:t>
            </a:r>
            <a:r>
              <a:rPr lang="ru-RU" spc="-150" dirty="0" err="1" smtClean="0"/>
              <a:t>і</a:t>
            </a:r>
            <a:r>
              <a:rPr lang="ru-RU" spc="-150" dirty="0" smtClean="0"/>
              <a:t> </a:t>
            </a:r>
            <a:r>
              <a:rPr lang="ru-RU" spc="-150" dirty="0" err="1" smtClean="0"/>
              <a:t>засновує</a:t>
            </a:r>
            <a:r>
              <a:rPr lang="ru-RU" spc="-150" dirty="0" smtClean="0"/>
              <a:t> </a:t>
            </a:r>
            <a:r>
              <a:rPr lang="ru-RU" spc="-150" dirty="0" smtClean="0"/>
              <a:t> </a:t>
            </a:r>
            <a:r>
              <a:rPr lang="ru-RU" spc="-150" dirty="0" err="1" smtClean="0"/>
              <a:t>театральне</a:t>
            </a:r>
            <a:r>
              <a:rPr lang="ru-RU" spc="-150" dirty="0" smtClean="0"/>
              <a:t> </a:t>
            </a:r>
            <a:r>
              <a:rPr lang="ru-RU" spc="-150" dirty="0" err="1" smtClean="0"/>
              <a:t>товариство</a:t>
            </a:r>
            <a:r>
              <a:rPr lang="ru-RU" spc="-150" dirty="0" smtClean="0"/>
              <a:t>.</a:t>
            </a:r>
            <a:endParaRPr lang="ru-RU" spc="-15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16" y="6429396"/>
            <a:ext cx="1143008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00014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Марія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effectLst/>
              </a:rPr>
              <a:t>Заньковецька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 anchor="t">
            <a:normAutofit fontScale="85000" lnSpcReduction="10000"/>
          </a:bodyPr>
          <a:lstStyle/>
          <a:p>
            <a:r>
              <a:rPr lang="ru-RU" spc="-150" dirty="0" err="1" smtClean="0"/>
              <a:t>Марія</a:t>
            </a:r>
            <a:r>
              <a:rPr lang="ru-RU" spc="-150" dirty="0" smtClean="0"/>
              <a:t> </a:t>
            </a:r>
            <a:r>
              <a:rPr lang="ru-RU" spc="-150" dirty="0" err="1" smtClean="0"/>
              <a:t>Костянтинівна</a:t>
            </a:r>
            <a:r>
              <a:rPr lang="ru-RU" spc="-150" dirty="0" smtClean="0"/>
              <a:t> </a:t>
            </a:r>
            <a:r>
              <a:rPr lang="ru-RU" spc="-150" dirty="0" err="1" smtClean="0"/>
              <a:t>Заньковецька</a:t>
            </a:r>
            <a:r>
              <a:rPr lang="ru-RU" spc="-150" dirty="0" smtClean="0"/>
              <a:t> (</a:t>
            </a:r>
            <a:r>
              <a:rPr lang="ru-RU" spc="-150" dirty="0" err="1" smtClean="0"/>
              <a:t>Адасовська</a:t>
            </a:r>
            <a:r>
              <a:rPr lang="ru-RU" spc="-150" dirty="0" smtClean="0"/>
              <a:t>) </a:t>
            </a:r>
            <a:r>
              <a:rPr lang="ru-RU" spc="-150" dirty="0" err="1" smtClean="0"/>
              <a:t>народилася</a:t>
            </a:r>
            <a:r>
              <a:rPr lang="ru-RU" spc="-150" dirty="0" smtClean="0"/>
              <a:t> в </a:t>
            </a:r>
            <a:r>
              <a:rPr lang="ru-RU" spc="-150" dirty="0" err="1" smtClean="0"/>
              <a:t>селі</a:t>
            </a:r>
            <a:r>
              <a:rPr lang="ru-RU" spc="-150" dirty="0" smtClean="0"/>
              <a:t> </a:t>
            </a:r>
            <a:r>
              <a:rPr lang="ru-RU" spc="-150" dirty="0" err="1" smtClean="0"/>
              <a:t>Заньки</a:t>
            </a:r>
            <a:r>
              <a:rPr lang="ru-RU" spc="-150" dirty="0" smtClean="0"/>
              <a:t> </a:t>
            </a:r>
            <a:r>
              <a:rPr lang="ru-RU" spc="-150" dirty="0" err="1" smtClean="0"/>
              <a:t>Ніжинського</a:t>
            </a:r>
            <a:r>
              <a:rPr lang="ru-RU" spc="-150" dirty="0" smtClean="0"/>
              <a:t> </a:t>
            </a:r>
            <a:r>
              <a:rPr lang="ru-RU" spc="-150" dirty="0" err="1" smtClean="0"/>
              <a:t>повіту</a:t>
            </a:r>
            <a:r>
              <a:rPr lang="ru-RU" spc="-150" dirty="0" smtClean="0"/>
              <a:t> на </a:t>
            </a:r>
            <a:r>
              <a:rPr lang="ru-RU" spc="-150" dirty="0" err="1" smtClean="0"/>
              <a:t>Чернігівщині</a:t>
            </a:r>
            <a:r>
              <a:rPr lang="ru-RU" spc="-150" dirty="0" smtClean="0"/>
              <a:t> в </a:t>
            </a:r>
            <a:r>
              <a:rPr lang="ru-RU" spc="-150" dirty="0" err="1" smtClean="0"/>
              <a:t>дворянській</a:t>
            </a:r>
            <a:r>
              <a:rPr lang="ru-RU" spc="-150" dirty="0" smtClean="0"/>
              <a:t> </a:t>
            </a:r>
            <a:r>
              <a:rPr lang="ru-RU" spc="-150" dirty="0" err="1" smtClean="0"/>
              <a:t>сім'ї</a:t>
            </a:r>
            <a:r>
              <a:rPr lang="ru-RU" spc="-150" dirty="0" smtClean="0"/>
              <a:t>  3 </a:t>
            </a:r>
            <a:r>
              <a:rPr lang="ru-RU" spc="-150" dirty="0" err="1" smtClean="0"/>
              <a:t>серпня</a:t>
            </a:r>
            <a:r>
              <a:rPr lang="ru-RU" spc="-150" dirty="0" smtClean="0"/>
              <a:t> 1860 р.</a:t>
            </a:r>
          </a:p>
          <a:p>
            <a:r>
              <a:rPr lang="ru-RU" spc="-150" dirty="0" err="1" smtClean="0"/>
              <a:t>Дівчина</a:t>
            </a:r>
            <a:r>
              <a:rPr lang="ru-RU" spc="-150" dirty="0" smtClean="0"/>
              <a:t> </a:t>
            </a:r>
            <a:r>
              <a:rPr lang="ru-RU" spc="-150" dirty="0" err="1" smtClean="0"/>
              <a:t>дуже</a:t>
            </a:r>
            <a:r>
              <a:rPr lang="ru-RU" spc="-150" dirty="0" smtClean="0"/>
              <a:t> любила </a:t>
            </a:r>
            <a:r>
              <a:rPr lang="ru-RU" spc="-150" dirty="0" err="1" smtClean="0"/>
              <a:t>театр,сама</a:t>
            </a:r>
            <a:r>
              <a:rPr lang="ru-RU" spc="-150" dirty="0" smtClean="0"/>
              <a:t> </a:t>
            </a:r>
            <a:r>
              <a:rPr lang="ru-RU" spc="-150" dirty="0" err="1" smtClean="0"/>
              <a:t>складала</a:t>
            </a:r>
            <a:r>
              <a:rPr lang="ru-RU" spc="-150" dirty="0" smtClean="0"/>
              <a:t> </a:t>
            </a:r>
            <a:r>
              <a:rPr lang="ru-RU" spc="-150" dirty="0" err="1" smtClean="0"/>
              <a:t>маленькі</a:t>
            </a:r>
            <a:r>
              <a:rPr lang="ru-RU" spc="-150" dirty="0" smtClean="0"/>
              <a:t> </a:t>
            </a:r>
            <a:r>
              <a:rPr lang="ru-RU" spc="-150" dirty="0" err="1" smtClean="0"/>
              <a:t>вистави</a:t>
            </a:r>
            <a:r>
              <a:rPr lang="ru-RU" spc="-150" dirty="0" smtClean="0"/>
              <a:t> </a:t>
            </a:r>
            <a:r>
              <a:rPr lang="ru-RU" spc="-150" dirty="0" err="1" smtClean="0"/>
              <a:t>й</a:t>
            </a:r>
            <a:r>
              <a:rPr lang="ru-RU" spc="-150" dirty="0" smtClean="0"/>
              <a:t> охоче </a:t>
            </a:r>
            <a:r>
              <a:rPr lang="ru-RU" spc="-150" dirty="0" err="1" smtClean="0"/>
              <a:t>грала</a:t>
            </a:r>
            <a:r>
              <a:rPr lang="ru-RU" spc="-150" dirty="0" smtClean="0"/>
              <a:t> </a:t>
            </a:r>
            <a:r>
              <a:rPr lang="ru-RU" spc="-150" dirty="0" err="1" smtClean="0"/>
              <a:t>ролі.Першу</a:t>
            </a:r>
            <a:r>
              <a:rPr lang="ru-RU" spc="-150" dirty="0" smtClean="0"/>
              <a:t> свою роль(</a:t>
            </a:r>
            <a:r>
              <a:rPr lang="ru-RU" spc="-150" dirty="0" err="1" smtClean="0"/>
              <a:t>роль</a:t>
            </a:r>
            <a:r>
              <a:rPr lang="ru-RU" spc="-150" dirty="0" smtClean="0"/>
              <a:t> </a:t>
            </a:r>
            <a:r>
              <a:rPr lang="ru-RU" spc="-150" dirty="0" err="1" smtClean="0"/>
              <a:t>наталки</a:t>
            </a:r>
            <a:r>
              <a:rPr lang="ru-RU" spc="-150" dirty="0" smtClean="0"/>
              <a:t> </a:t>
            </a:r>
            <a:r>
              <a:rPr lang="ru-RU" spc="-150" dirty="0" err="1" smtClean="0"/>
              <a:t>полтавки</a:t>
            </a:r>
            <a:r>
              <a:rPr lang="ru-RU" spc="-150" dirty="0" smtClean="0"/>
              <a:t>)</a:t>
            </a:r>
            <a:r>
              <a:rPr lang="ru-RU" spc="-150" dirty="0" err="1" smtClean="0"/>
              <a:t>марія</a:t>
            </a:r>
            <a:r>
              <a:rPr lang="ru-RU" spc="-150" dirty="0" smtClean="0"/>
              <a:t> </a:t>
            </a:r>
            <a:r>
              <a:rPr lang="ru-RU" spc="-150" dirty="0" err="1" smtClean="0"/>
              <a:t>зіграла</a:t>
            </a:r>
            <a:r>
              <a:rPr lang="ru-RU" spc="-150" dirty="0" smtClean="0"/>
              <a:t> </a:t>
            </a:r>
            <a:r>
              <a:rPr lang="ru-RU" spc="-150" dirty="0" err="1" smtClean="0"/>
              <a:t>після</a:t>
            </a:r>
            <a:r>
              <a:rPr lang="ru-RU" spc="-150" dirty="0" smtClean="0"/>
              <a:t> </a:t>
            </a:r>
            <a:r>
              <a:rPr lang="ru-RU" spc="-150" dirty="0" err="1" smtClean="0"/>
              <a:t>закінчення</a:t>
            </a:r>
            <a:r>
              <a:rPr lang="ru-RU" spc="-150" dirty="0" smtClean="0"/>
              <a:t> </a:t>
            </a:r>
            <a:r>
              <a:rPr lang="ru-RU" spc="-150" dirty="0" err="1" smtClean="0"/>
              <a:t>пансіонату</a:t>
            </a:r>
            <a:r>
              <a:rPr lang="ru-RU" spc="-150" dirty="0" smtClean="0"/>
              <a:t> в </a:t>
            </a:r>
            <a:r>
              <a:rPr lang="ru-RU" spc="-150" dirty="0" err="1" smtClean="0"/>
              <a:t>ніжинському</a:t>
            </a:r>
            <a:r>
              <a:rPr lang="ru-RU" spc="-150" dirty="0" smtClean="0"/>
              <a:t> </a:t>
            </a:r>
            <a:r>
              <a:rPr lang="ru-RU" spc="-150" dirty="0" err="1" smtClean="0"/>
              <a:t>аматорському</a:t>
            </a:r>
            <a:r>
              <a:rPr lang="ru-RU" spc="-150" dirty="0" smtClean="0"/>
              <a:t> </a:t>
            </a:r>
            <a:r>
              <a:rPr lang="ru-RU" spc="-150" dirty="0" err="1" smtClean="0"/>
              <a:t>гуртку</a:t>
            </a:r>
            <a:r>
              <a:rPr lang="ru-RU" spc="-150" dirty="0" smtClean="0"/>
              <a:t>. </a:t>
            </a:r>
            <a:r>
              <a:rPr lang="ru-RU" spc="-150" dirty="0" err="1" smtClean="0"/>
              <a:t>Марія</a:t>
            </a:r>
            <a:r>
              <a:rPr lang="ru-RU" spc="-150" dirty="0" smtClean="0"/>
              <a:t> </a:t>
            </a:r>
            <a:r>
              <a:rPr lang="ru-RU" spc="-150" dirty="0" err="1" smtClean="0"/>
              <a:t>заньковецька</a:t>
            </a:r>
            <a:r>
              <a:rPr lang="ru-RU" spc="-150" dirty="0" smtClean="0"/>
              <a:t> </a:t>
            </a:r>
            <a:r>
              <a:rPr lang="ru-RU" spc="-150" dirty="0" err="1" smtClean="0"/>
              <a:t>вбачала</a:t>
            </a:r>
            <a:r>
              <a:rPr lang="ru-RU" spc="-150" dirty="0" smtClean="0"/>
              <a:t> в </a:t>
            </a:r>
            <a:r>
              <a:rPr lang="ru-RU" spc="-150" dirty="0" err="1" smtClean="0"/>
              <a:t>українському</a:t>
            </a:r>
            <a:r>
              <a:rPr lang="ru-RU" spc="-150" dirty="0" smtClean="0"/>
              <a:t> </a:t>
            </a:r>
            <a:r>
              <a:rPr lang="ru-RU" spc="-150" dirty="0" err="1" smtClean="0"/>
              <a:t>народові</a:t>
            </a:r>
            <a:r>
              <a:rPr lang="ru-RU" spc="-150" dirty="0" smtClean="0"/>
              <a:t> </a:t>
            </a:r>
            <a:r>
              <a:rPr lang="ru-RU" spc="-150" dirty="0" err="1" smtClean="0"/>
              <a:t>велику</a:t>
            </a:r>
            <a:r>
              <a:rPr lang="ru-RU" spc="-150" dirty="0" smtClean="0"/>
              <a:t> силу, </a:t>
            </a:r>
            <a:r>
              <a:rPr lang="ru-RU" spc="-150" dirty="0" err="1" smtClean="0"/>
              <a:t>захищала</a:t>
            </a:r>
            <a:r>
              <a:rPr lang="ru-RU" spc="-150" dirty="0" smtClean="0"/>
              <a:t> </a:t>
            </a:r>
            <a:r>
              <a:rPr lang="ru-RU" spc="-150" dirty="0" err="1" smtClean="0"/>
              <a:t>його</a:t>
            </a:r>
            <a:r>
              <a:rPr lang="ru-RU" spc="-150" dirty="0" smtClean="0"/>
              <a:t> право на </a:t>
            </a:r>
            <a:r>
              <a:rPr lang="ru-RU" spc="-150" dirty="0" err="1" smtClean="0"/>
              <a:t>рідну</a:t>
            </a:r>
            <a:r>
              <a:rPr lang="ru-RU" spc="-150" dirty="0" smtClean="0"/>
              <a:t> </a:t>
            </a:r>
            <a:r>
              <a:rPr lang="ru-RU" spc="-150" dirty="0" err="1" smtClean="0"/>
              <a:t>мову</a:t>
            </a:r>
            <a:r>
              <a:rPr lang="ru-RU" spc="-150" dirty="0" smtClean="0"/>
              <a:t> </a:t>
            </a:r>
            <a:r>
              <a:rPr lang="ru-RU" spc="-150" dirty="0" err="1" smtClean="0"/>
              <a:t>на</a:t>
            </a:r>
            <a:r>
              <a:rPr lang="ru-RU" spc="-150" dirty="0" smtClean="0"/>
              <a:t> І </a:t>
            </a:r>
            <a:r>
              <a:rPr lang="ru-RU" spc="-150" dirty="0" err="1" smtClean="0"/>
              <a:t>всеросійському</a:t>
            </a:r>
            <a:r>
              <a:rPr lang="ru-RU" spc="-150" dirty="0" smtClean="0"/>
              <a:t> </a:t>
            </a:r>
            <a:r>
              <a:rPr lang="ru-RU" spc="-150" dirty="0" err="1" smtClean="0"/>
              <a:t>з'їзді</a:t>
            </a:r>
            <a:r>
              <a:rPr lang="ru-RU" spc="-150" dirty="0" smtClean="0"/>
              <a:t> </a:t>
            </a:r>
            <a:r>
              <a:rPr lang="ru-RU" spc="-150" dirty="0" err="1" smtClean="0"/>
              <a:t>театральних</a:t>
            </a:r>
            <a:r>
              <a:rPr lang="ru-RU" spc="-150" dirty="0" smtClean="0"/>
              <a:t> </a:t>
            </a:r>
            <a:r>
              <a:rPr lang="ru-RU" spc="-150" dirty="0" err="1" smtClean="0"/>
              <a:t>діячів</a:t>
            </a:r>
            <a:r>
              <a:rPr lang="ru-RU" spc="-150" dirty="0" smtClean="0"/>
              <a:t>.  Не покидала </a:t>
            </a:r>
            <a:r>
              <a:rPr lang="ru-RU" spc="-150" dirty="0" err="1" smtClean="0"/>
              <a:t>сцени</a:t>
            </a:r>
            <a:r>
              <a:rPr lang="ru-RU" spc="-150" dirty="0" smtClean="0"/>
              <a:t> М. </a:t>
            </a:r>
            <a:r>
              <a:rPr lang="ru-RU" spc="-150" dirty="0" err="1" smtClean="0"/>
              <a:t>Заньковецька</a:t>
            </a:r>
            <a:r>
              <a:rPr lang="ru-RU" spc="-150" dirty="0" smtClean="0"/>
              <a:t> </a:t>
            </a:r>
            <a:r>
              <a:rPr lang="ru-RU" spc="-150" dirty="0" err="1" smtClean="0"/>
              <a:t>і</a:t>
            </a:r>
            <a:r>
              <a:rPr lang="ru-RU" spc="-150" dirty="0" smtClean="0"/>
              <a:t> в </a:t>
            </a:r>
            <a:r>
              <a:rPr lang="ru-RU" spc="-150" dirty="0" err="1" smtClean="0"/>
              <a:t>радянські</a:t>
            </a:r>
            <a:r>
              <a:rPr lang="ru-RU" spc="-150" dirty="0" smtClean="0"/>
              <a:t> </a:t>
            </a:r>
            <a:r>
              <a:rPr lang="ru-RU" spc="-150" dirty="0" err="1" smtClean="0"/>
              <a:t>часи</a:t>
            </a:r>
            <a:r>
              <a:rPr lang="ru-RU" spc="-150" dirty="0" smtClean="0"/>
              <a:t>, </a:t>
            </a:r>
            <a:r>
              <a:rPr lang="ru-RU" spc="-150" dirty="0" err="1" smtClean="0"/>
              <a:t>хоча</a:t>
            </a:r>
            <a:r>
              <a:rPr lang="ru-RU" spc="-150" dirty="0" smtClean="0"/>
              <a:t> знала, </a:t>
            </a:r>
            <a:r>
              <a:rPr lang="ru-RU" spc="-150" dirty="0" err="1" smtClean="0"/>
              <a:t>що</a:t>
            </a:r>
            <a:r>
              <a:rPr lang="ru-RU" spc="-150" dirty="0" smtClean="0"/>
              <a:t> </a:t>
            </a:r>
            <a:r>
              <a:rPr lang="ru-RU" spc="-150" dirty="0" err="1" smtClean="0"/>
              <a:t>слідкують</a:t>
            </a:r>
            <a:r>
              <a:rPr lang="ru-RU" spc="-150" dirty="0" smtClean="0"/>
              <a:t> за </a:t>
            </a:r>
            <a:r>
              <a:rPr lang="ru-RU" spc="-150" dirty="0" err="1" smtClean="0"/>
              <a:t>кожним</a:t>
            </a:r>
            <a:r>
              <a:rPr lang="ru-RU" spc="-150" dirty="0" smtClean="0"/>
              <a:t> </a:t>
            </a:r>
            <a:r>
              <a:rPr lang="ru-RU" spc="-150" dirty="0" err="1" smtClean="0"/>
              <a:t>кроком</a:t>
            </a:r>
            <a:r>
              <a:rPr lang="ru-RU" spc="-150" dirty="0" smtClean="0"/>
              <a:t> </a:t>
            </a:r>
            <a:r>
              <a:rPr lang="ru-RU" spc="-150" dirty="0" err="1" smtClean="0"/>
              <a:t>і</a:t>
            </a:r>
            <a:r>
              <a:rPr lang="ru-RU" spc="-150" dirty="0" smtClean="0"/>
              <a:t> </a:t>
            </a:r>
            <a:r>
              <a:rPr lang="ru-RU" spc="-150" dirty="0" err="1" smtClean="0"/>
              <a:t>що</a:t>
            </a:r>
            <a:r>
              <a:rPr lang="ru-RU" spc="-150" dirty="0" smtClean="0"/>
              <a:t> </a:t>
            </a:r>
            <a:r>
              <a:rPr lang="ru-RU" spc="-150" dirty="0" err="1" smtClean="0"/>
              <a:t>й</a:t>
            </a:r>
            <a:r>
              <a:rPr lang="ru-RU" spc="-150" dirty="0" smtClean="0"/>
              <a:t> вона </a:t>
            </a:r>
            <a:r>
              <a:rPr lang="ru-RU" spc="-150" dirty="0" err="1" smtClean="0"/>
              <a:t>під</a:t>
            </a:r>
            <a:r>
              <a:rPr lang="ru-RU" spc="-150" dirty="0" smtClean="0"/>
              <a:t> </a:t>
            </a:r>
            <a:r>
              <a:rPr lang="ru-RU" spc="-150" dirty="0" err="1" smtClean="0"/>
              <a:t>недрем­ним</a:t>
            </a:r>
            <a:r>
              <a:rPr lang="ru-RU" spc="-150" dirty="0" smtClean="0"/>
              <a:t> </a:t>
            </a:r>
            <a:r>
              <a:rPr lang="ru-RU" spc="-150" dirty="0" err="1" smtClean="0"/>
              <a:t>наглядом</a:t>
            </a:r>
            <a:r>
              <a:rPr lang="ru-RU" spc="-150" dirty="0" smtClean="0"/>
              <a:t> </a:t>
            </a:r>
            <a:r>
              <a:rPr lang="ru-RU" spc="-150" dirty="0" err="1" smtClean="0"/>
              <a:t>чекістів</a:t>
            </a:r>
            <a:r>
              <a:rPr lang="ru-RU" spc="-150" dirty="0" smtClean="0"/>
              <a:t>. </a:t>
            </a:r>
            <a:r>
              <a:rPr lang="ru-RU" spc="-150" dirty="0" err="1" smtClean="0"/>
              <a:t>Працювала</a:t>
            </a:r>
            <a:r>
              <a:rPr lang="ru-RU" spc="-150" dirty="0" smtClean="0"/>
              <a:t> </a:t>
            </a:r>
            <a:r>
              <a:rPr lang="ru-RU" spc="-150" dirty="0" err="1" smtClean="0"/>
              <a:t>тоді</a:t>
            </a:r>
            <a:r>
              <a:rPr lang="ru-RU" spc="-150" dirty="0" smtClean="0"/>
              <a:t> вона в державному на­родному </a:t>
            </a:r>
            <a:r>
              <a:rPr lang="ru-RU" spc="-150" dirty="0" err="1" smtClean="0"/>
              <a:t>театрі</a:t>
            </a:r>
            <a:r>
              <a:rPr lang="ru-RU" spc="-150" dirty="0" smtClean="0"/>
              <a:t> в </a:t>
            </a:r>
            <a:r>
              <a:rPr lang="ru-RU" spc="-150" dirty="0" err="1" smtClean="0"/>
              <a:t>києві</a:t>
            </a:r>
            <a:r>
              <a:rPr lang="ru-RU" spc="-150" dirty="0" smtClean="0"/>
              <a:t> разом </a:t>
            </a:r>
            <a:r>
              <a:rPr lang="ru-RU" spc="-150" dirty="0" err="1" smtClean="0"/>
              <a:t>з</a:t>
            </a:r>
            <a:r>
              <a:rPr lang="ru-RU" spc="-150" dirty="0" smtClean="0"/>
              <a:t> П. </a:t>
            </a:r>
            <a:r>
              <a:rPr lang="ru-RU" spc="-150" dirty="0" err="1" smtClean="0"/>
              <a:t>Саксаганським</a:t>
            </a:r>
            <a:r>
              <a:rPr lang="ru-RU" spc="-150" dirty="0" smtClean="0"/>
              <a:t> та І. </a:t>
            </a:r>
            <a:r>
              <a:rPr lang="ru-RU" spc="-150" dirty="0" err="1" smtClean="0"/>
              <a:t>Мар'яненком</a:t>
            </a:r>
            <a:r>
              <a:rPr lang="ru-RU" spc="-150" dirty="0" smtClean="0"/>
              <a:t>. </a:t>
            </a:r>
            <a:r>
              <a:rPr lang="ru-RU" spc="-150" dirty="0" err="1" smtClean="0"/>
              <a:t>Згодом</a:t>
            </a:r>
            <a:r>
              <a:rPr lang="ru-RU" spc="-150" dirty="0" smtClean="0"/>
              <a:t> </a:t>
            </a:r>
            <a:r>
              <a:rPr lang="ru-RU" spc="-150" dirty="0" err="1" smtClean="0"/>
              <a:t>цьому</a:t>
            </a:r>
            <a:r>
              <a:rPr lang="ru-RU" spc="-150" dirty="0" smtClean="0"/>
              <a:t> </a:t>
            </a:r>
            <a:r>
              <a:rPr lang="ru-RU" spc="-150" dirty="0" err="1" smtClean="0"/>
              <a:t>театрові</a:t>
            </a:r>
            <a:r>
              <a:rPr lang="ru-RU" spc="-150" dirty="0" smtClean="0"/>
              <a:t> </a:t>
            </a:r>
            <a:r>
              <a:rPr lang="ru-RU" spc="-150" dirty="0" err="1" smtClean="0"/>
              <a:t>присвоїли</a:t>
            </a:r>
            <a:r>
              <a:rPr lang="ru-RU" spc="-150" dirty="0" smtClean="0"/>
              <a:t> </a:t>
            </a:r>
            <a:r>
              <a:rPr lang="ru-RU" spc="-150" dirty="0" err="1" smtClean="0"/>
              <a:t>ім'я</a:t>
            </a:r>
            <a:r>
              <a:rPr lang="ru-RU" spc="-150" dirty="0" smtClean="0"/>
              <a:t> М. </a:t>
            </a:r>
            <a:r>
              <a:rPr lang="ru-RU" spc="-150" dirty="0" err="1" smtClean="0"/>
              <a:t>Заньковецької</a:t>
            </a:r>
            <a:r>
              <a:rPr lang="ru-RU" spc="-150" dirty="0" smtClean="0"/>
              <a:t>. </a:t>
            </a:r>
            <a:r>
              <a:rPr lang="ru-RU" spc="-150" dirty="0" smtClean="0"/>
              <a:t/>
            </a:r>
            <a:br>
              <a:rPr lang="ru-RU" spc="-150" dirty="0" smtClean="0"/>
            </a:br>
            <a:endParaRPr lang="ru-RU" spc="-15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858016" y="6429396"/>
            <a:ext cx="1143008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000760" cy="1285860"/>
          </a:xfrm>
        </p:spPr>
        <p:txBody>
          <a:bodyPr>
            <a:normAutofit fontScale="90000"/>
          </a:bodyPr>
          <a:lstStyle/>
          <a:p>
            <a:r>
              <a:rPr lang="ru-RU" sz="49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Панас</a:t>
            </a:r>
            <a:r>
              <a:rPr lang="ru-RU" sz="4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9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Саксаганський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33688" cy="5033978"/>
          </a:xfrm>
        </p:spPr>
        <p:txBody>
          <a:bodyPr/>
          <a:lstStyle/>
          <a:p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рідним</a:t>
            </a:r>
            <a:r>
              <a:rPr lang="ru-RU" dirty="0" smtClean="0"/>
              <a:t> братом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Карпенка-Карого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Миколи</a:t>
            </a:r>
            <a:r>
              <a:rPr lang="ru-RU" dirty="0" smtClean="0"/>
              <a:t> </a:t>
            </a:r>
            <a:r>
              <a:rPr lang="ru-RU" dirty="0" err="1" smtClean="0"/>
              <a:t>Садовського</a:t>
            </a:r>
            <a:r>
              <a:rPr lang="ru-RU" dirty="0" smtClean="0"/>
              <a:t>.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15 </a:t>
            </a:r>
            <a:r>
              <a:rPr lang="ru-RU" dirty="0" err="1" smtClean="0"/>
              <a:t>травня</a:t>
            </a:r>
            <a:r>
              <a:rPr lang="ru-RU" dirty="0" smtClean="0"/>
              <a:t> 1859 </a:t>
            </a:r>
            <a:r>
              <a:rPr lang="ru-RU" dirty="0" smtClean="0"/>
              <a:t>року.</a:t>
            </a:r>
            <a:r>
              <a:rPr lang="ru-RU" dirty="0" smtClean="0"/>
              <a:t> Шлях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 smtClean="0"/>
              <a:t>актора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розпочав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М. </a:t>
            </a:r>
            <a:r>
              <a:rPr lang="ru-RU" dirty="0" err="1" smtClean="0"/>
              <a:t>Старицького</a:t>
            </a:r>
            <a:r>
              <a:rPr lang="ru-RU" dirty="0" smtClean="0"/>
              <a:t> та М. </a:t>
            </a:r>
            <a:r>
              <a:rPr lang="ru-RU" dirty="0" err="1" smtClean="0"/>
              <a:t>Кропивницького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Актор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засвоїв</a:t>
            </a:r>
            <a:r>
              <a:rPr lang="ru-RU" dirty="0" smtClean="0"/>
              <a:t> золоте правило, </a:t>
            </a:r>
            <a:r>
              <a:rPr lang="ru-RU" dirty="0" err="1" smtClean="0"/>
              <a:t>що</a:t>
            </a:r>
            <a:r>
              <a:rPr lang="ru-RU" dirty="0" smtClean="0"/>
              <a:t> талант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тяжкої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858016" y="6429396"/>
            <a:ext cx="1143008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Микола Садовський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33688" cy="5857892"/>
          </a:xfrm>
        </p:spPr>
        <p:txBody>
          <a:bodyPr>
            <a:normAutofit fontScale="92500" lnSpcReduction="10000"/>
          </a:bodyPr>
          <a:lstStyle/>
          <a:p>
            <a:r>
              <a:rPr lang="ru-RU" spc="-150" dirty="0" err="1" smtClean="0"/>
              <a:t>Він</a:t>
            </a:r>
            <a:r>
              <a:rPr lang="ru-RU" spc="-150" dirty="0" smtClean="0"/>
              <a:t> </a:t>
            </a:r>
            <a:r>
              <a:rPr lang="ru-RU" spc="-150" dirty="0" err="1" smtClean="0"/>
              <a:t>народився</a:t>
            </a:r>
            <a:r>
              <a:rPr lang="ru-RU" spc="-150" dirty="0" smtClean="0"/>
              <a:t> 6 </a:t>
            </a:r>
            <a:r>
              <a:rPr lang="ru-RU" spc="-150" dirty="0" err="1" smtClean="0"/>
              <a:t>березня</a:t>
            </a:r>
            <a:r>
              <a:rPr lang="ru-RU" spc="-150" dirty="0" smtClean="0"/>
              <a:t> 1856 року в </a:t>
            </a:r>
            <a:r>
              <a:rPr lang="ru-RU" spc="-150" dirty="0" err="1" smtClean="0"/>
              <a:t>селі</a:t>
            </a:r>
            <a:r>
              <a:rPr lang="ru-RU" spc="-150" dirty="0" smtClean="0"/>
              <a:t> </a:t>
            </a:r>
            <a:r>
              <a:rPr lang="ru-RU" spc="-150" dirty="0" err="1" smtClean="0"/>
              <a:t>Костуватому</a:t>
            </a:r>
            <a:r>
              <a:rPr lang="ru-RU" spc="-150" dirty="0" smtClean="0"/>
              <a:t> </a:t>
            </a:r>
            <a:r>
              <a:rPr lang="ru-RU" spc="-150" dirty="0" err="1" smtClean="0"/>
              <a:t>Бобринецького</a:t>
            </a:r>
            <a:r>
              <a:rPr lang="ru-RU" spc="-150" dirty="0" smtClean="0"/>
              <a:t> </a:t>
            </a:r>
            <a:r>
              <a:rPr lang="ru-RU" spc="-150" dirty="0" err="1" smtClean="0"/>
              <a:t>повіту</a:t>
            </a:r>
            <a:r>
              <a:rPr lang="ru-RU" spc="-150" dirty="0" smtClean="0"/>
              <a:t> </a:t>
            </a:r>
            <a:r>
              <a:rPr lang="ru-RU" spc="-150" dirty="0" err="1" smtClean="0"/>
              <a:t>Херсонської</a:t>
            </a:r>
            <a:r>
              <a:rPr lang="ru-RU" spc="-150" dirty="0" smtClean="0"/>
              <a:t> </a:t>
            </a:r>
            <a:r>
              <a:rPr lang="ru-RU" spc="-150" dirty="0" err="1" smtClean="0"/>
              <a:t>губернії</a:t>
            </a:r>
            <a:r>
              <a:rPr lang="ru-RU" spc="-150" dirty="0" smtClean="0"/>
              <a:t>.</a:t>
            </a:r>
            <a:r>
              <a:rPr lang="ru-RU" spc="-150" dirty="0" smtClean="0"/>
              <a:t> </a:t>
            </a:r>
            <a:r>
              <a:rPr lang="ru-RU" spc="-150" dirty="0" err="1" smtClean="0"/>
              <a:t>Юний</a:t>
            </a:r>
            <a:r>
              <a:rPr lang="ru-RU" spc="-150" dirty="0" smtClean="0"/>
              <a:t> </a:t>
            </a:r>
            <a:r>
              <a:rPr lang="ru-RU" spc="-150" dirty="0" err="1" smtClean="0"/>
              <a:t>Микола</a:t>
            </a:r>
            <a:r>
              <a:rPr lang="ru-RU" spc="-150" dirty="0" smtClean="0"/>
              <a:t> </a:t>
            </a:r>
            <a:r>
              <a:rPr lang="ru-RU" spc="-150" dirty="0" err="1" smtClean="0"/>
              <a:t>захоплювався</a:t>
            </a:r>
            <a:r>
              <a:rPr lang="ru-RU" spc="-150" dirty="0" smtClean="0"/>
              <a:t> </a:t>
            </a:r>
            <a:r>
              <a:rPr lang="ru-RU" spc="-150" dirty="0" err="1" smtClean="0"/>
              <a:t>виставами</a:t>
            </a:r>
            <a:r>
              <a:rPr lang="ru-RU" spc="-150" dirty="0" smtClean="0"/>
              <a:t>, </a:t>
            </a:r>
            <a:r>
              <a:rPr lang="ru-RU" spc="-150" dirty="0" err="1" smtClean="0"/>
              <a:t>які</a:t>
            </a:r>
            <a:r>
              <a:rPr lang="ru-RU" spc="-150" dirty="0" smtClean="0"/>
              <a:t> у </a:t>
            </a:r>
            <a:r>
              <a:rPr lang="ru-RU" spc="-150" dirty="0" err="1" smtClean="0"/>
              <a:t>Бобринці</a:t>
            </a:r>
            <a:r>
              <a:rPr lang="ru-RU" spc="-150" dirty="0" smtClean="0"/>
              <a:t> </a:t>
            </a:r>
            <a:r>
              <a:rPr lang="ru-RU" spc="-150" dirty="0" err="1" smtClean="0"/>
              <a:t>влаштовував</a:t>
            </a:r>
            <a:r>
              <a:rPr lang="ru-RU" spc="-150" dirty="0" smtClean="0"/>
              <a:t> брат </a:t>
            </a:r>
            <a:r>
              <a:rPr lang="ru-RU" spc="-150" dirty="0" err="1" smtClean="0"/>
              <a:t>Іван</a:t>
            </a:r>
            <a:r>
              <a:rPr lang="ru-RU" spc="-150" dirty="0" smtClean="0"/>
              <a:t> (</a:t>
            </a:r>
            <a:r>
              <a:rPr lang="ru-RU" spc="-150" dirty="0" err="1" smtClean="0"/>
              <a:t>Карпенко-Карий</a:t>
            </a:r>
            <a:r>
              <a:rPr lang="ru-RU" spc="-150" dirty="0" smtClean="0"/>
              <a:t>) та Марко </a:t>
            </a:r>
            <a:r>
              <a:rPr lang="ru-RU" spc="-150" dirty="0" err="1" smtClean="0"/>
              <a:t>Кропивницький</a:t>
            </a:r>
            <a:r>
              <a:rPr lang="ru-RU" spc="-150" dirty="0" smtClean="0"/>
              <a:t>.</a:t>
            </a:r>
            <a:r>
              <a:rPr lang="ru-RU" spc="-150" dirty="0" smtClean="0"/>
              <a:t> </a:t>
            </a:r>
            <a:r>
              <a:rPr lang="ru-RU" spc="-150" dirty="0" err="1" smtClean="0"/>
              <a:t>Микола</a:t>
            </a:r>
            <a:r>
              <a:rPr lang="ru-RU" spc="-150" dirty="0" smtClean="0"/>
              <a:t> </a:t>
            </a:r>
            <a:r>
              <a:rPr lang="ru-RU" spc="-150" dirty="0" err="1" smtClean="0"/>
              <a:t>пішов</a:t>
            </a:r>
            <a:r>
              <a:rPr lang="ru-RU" spc="-150" dirty="0" smtClean="0"/>
              <a:t> добровольцем на </a:t>
            </a:r>
            <a:r>
              <a:rPr lang="ru-RU" spc="-150" dirty="0" err="1" smtClean="0"/>
              <a:t>російсько-турецьку</a:t>
            </a:r>
            <a:r>
              <a:rPr lang="ru-RU" spc="-150" dirty="0" smtClean="0"/>
              <a:t> </a:t>
            </a:r>
            <a:r>
              <a:rPr lang="ru-RU" spc="-150" dirty="0" err="1" smtClean="0"/>
              <a:t>війну</a:t>
            </a:r>
            <a:r>
              <a:rPr lang="ru-RU" spc="-150" dirty="0" smtClean="0"/>
              <a:t>, </a:t>
            </a:r>
            <a:r>
              <a:rPr lang="ru-RU" spc="-150" dirty="0" err="1" smtClean="0"/>
              <a:t>був</a:t>
            </a:r>
            <a:r>
              <a:rPr lang="ru-RU" spc="-150" dirty="0" smtClean="0"/>
              <a:t> </a:t>
            </a:r>
            <a:r>
              <a:rPr lang="ru-RU" spc="-150" dirty="0" err="1" smtClean="0"/>
              <a:t>хоробрим</a:t>
            </a:r>
            <a:r>
              <a:rPr lang="ru-RU" spc="-150" dirty="0" smtClean="0"/>
              <a:t> </a:t>
            </a:r>
            <a:r>
              <a:rPr lang="ru-RU" spc="-150" dirty="0" err="1" smtClean="0"/>
              <a:t>воїном</a:t>
            </a:r>
            <a:r>
              <a:rPr lang="ru-RU" spc="-150" dirty="0" smtClean="0"/>
              <a:t> </a:t>
            </a:r>
            <a:r>
              <a:rPr lang="ru-RU" spc="-150" dirty="0" err="1" smtClean="0"/>
              <a:t>і</a:t>
            </a:r>
            <a:r>
              <a:rPr lang="ru-RU" spc="-150" dirty="0" smtClean="0"/>
              <a:t> в боях за </a:t>
            </a:r>
            <a:r>
              <a:rPr lang="ru-RU" spc="-150" dirty="0" err="1" smtClean="0"/>
              <a:t>Шипку</a:t>
            </a:r>
            <a:r>
              <a:rPr lang="ru-RU" spc="-150" dirty="0" smtClean="0"/>
              <a:t> одержав </a:t>
            </a:r>
            <a:r>
              <a:rPr lang="ru-RU" spc="-150" dirty="0" err="1" smtClean="0"/>
              <a:t>георгіївський</a:t>
            </a:r>
            <a:r>
              <a:rPr lang="ru-RU" spc="-150" dirty="0" smtClean="0"/>
              <a:t> </a:t>
            </a:r>
            <a:r>
              <a:rPr lang="ru-RU" spc="-150" dirty="0" err="1" smtClean="0"/>
              <a:t>хрест</a:t>
            </a:r>
            <a:r>
              <a:rPr lang="ru-RU" spc="-150" dirty="0" smtClean="0"/>
              <a:t>.</a:t>
            </a:r>
            <a:r>
              <a:rPr lang="ru-RU" spc="-150" dirty="0" smtClean="0"/>
              <a:t> </a:t>
            </a:r>
            <a:r>
              <a:rPr lang="ru-RU" spc="-150" dirty="0" err="1" smtClean="0"/>
              <a:t>Діяльність</a:t>
            </a:r>
            <a:r>
              <a:rPr lang="ru-RU" spc="-150" dirty="0" smtClean="0"/>
              <a:t> </a:t>
            </a:r>
            <a:r>
              <a:rPr lang="ru-RU" spc="-150" dirty="0" err="1" smtClean="0"/>
              <a:t>Миколи</a:t>
            </a:r>
            <a:r>
              <a:rPr lang="ru-RU" spc="-150" dirty="0" smtClean="0"/>
              <a:t> </a:t>
            </a:r>
            <a:r>
              <a:rPr lang="ru-RU" spc="-150" dirty="0" err="1" smtClean="0"/>
              <a:t>Садовського</a:t>
            </a:r>
            <a:r>
              <a:rPr lang="ru-RU" spc="-150" dirty="0" smtClean="0"/>
              <a:t> та </a:t>
            </a:r>
            <a:r>
              <a:rPr lang="ru-RU" spc="-150" dirty="0" err="1" smtClean="0"/>
              <a:t>Марії</a:t>
            </a:r>
            <a:r>
              <a:rPr lang="ru-RU" spc="-150" dirty="0" smtClean="0"/>
              <a:t> </a:t>
            </a:r>
            <a:r>
              <a:rPr lang="ru-RU" spc="-150" dirty="0" err="1" smtClean="0"/>
              <a:t>Заньковецької</a:t>
            </a:r>
            <a:r>
              <a:rPr lang="ru-RU" spc="-150" dirty="0" smtClean="0"/>
              <a:t> </a:t>
            </a:r>
            <a:r>
              <a:rPr lang="ru-RU" spc="-150" dirty="0" err="1" smtClean="0"/>
              <a:t>роз­почалася</a:t>
            </a:r>
            <a:r>
              <a:rPr lang="ru-RU" spc="-150" dirty="0" smtClean="0"/>
              <a:t> в </a:t>
            </a:r>
            <a:r>
              <a:rPr lang="ru-RU" spc="-150" dirty="0" err="1" smtClean="0"/>
              <a:t>липні</a:t>
            </a:r>
            <a:r>
              <a:rPr lang="ru-RU" spc="-150" dirty="0" smtClean="0"/>
              <a:t> 1900 року в </a:t>
            </a:r>
            <a:r>
              <a:rPr lang="ru-RU" spc="-150" dirty="0" err="1" smtClean="0"/>
              <a:t>Полтаві</a:t>
            </a:r>
            <a:r>
              <a:rPr lang="ru-RU" spc="-150" dirty="0" smtClean="0"/>
              <a:t> </a:t>
            </a:r>
            <a:r>
              <a:rPr lang="ru-RU" spc="-150" dirty="0" err="1" smtClean="0"/>
              <a:t>виставою</a:t>
            </a:r>
            <a:r>
              <a:rPr lang="ru-RU" spc="-150" dirty="0" smtClean="0"/>
              <a:t>.</a:t>
            </a:r>
            <a:r>
              <a:rPr lang="ru-RU" spc="-150" dirty="0" smtClean="0"/>
              <a:t> У роки </a:t>
            </a:r>
            <a:r>
              <a:rPr lang="ru-RU" spc="-150" dirty="0" err="1" smtClean="0"/>
              <a:t>громадянської</a:t>
            </a:r>
            <a:r>
              <a:rPr lang="ru-RU" spc="-150" dirty="0" smtClean="0"/>
              <a:t> </a:t>
            </a:r>
            <a:r>
              <a:rPr lang="ru-RU" spc="-150" dirty="0" err="1" smtClean="0"/>
              <a:t>війни</a:t>
            </a:r>
            <a:r>
              <a:rPr lang="ru-RU" spc="-150" dirty="0" smtClean="0"/>
              <a:t>, </a:t>
            </a:r>
            <a:r>
              <a:rPr lang="ru-RU" spc="-150" dirty="0" err="1" smtClean="0"/>
              <a:t>захворівши</a:t>
            </a:r>
            <a:r>
              <a:rPr lang="ru-RU" spc="-150" dirty="0" smtClean="0"/>
              <a:t> на тиф, М. </a:t>
            </a:r>
            <a:r>
              <a:rPr lang="ru-RU" spc="-150" dirty="0" err="1" smtClean="0"/>
              <a:t>Садовський</a:t>
            </a:r>
            <a:r>
              <a:rPr lang="ru-RU" spc="-150" dirty="0" smtClean="0"/>
              <a:t> </a:t>
            </a:r>
            <a:r>
              <a:rPr lang="ru-RU" spc="-150" dirty="0" err="1" smtClean="0"/>
              <a:t>був</a:t>
            </a:r>
            <a:r>
              <a:rPr lang="ru-RU" spc="-150" dirty="0" smtClean="0"/>
              <a:t> </a:t>
            </a:r>
            <a:r>
              <a:rPr lang="ru-RU" spc="-150" dirty="0" err="1" smtClean="0"/>
              <a:t>залишений</a:t>
            </a:r>
            <a:r>
              <a:rPr lang="ru-RU" spc="-150" dirty="0" smtClean="0"/>
              <a:t> </a:t>
            </a:r>
            <a:r>
              <a:rPr lang="ru-RU" spc="-150" dirty="0" smtClean="0"/>
              <a:t>у </a:t>
            </a:r>
            <a:r>
              <a:rPr lang="ru-RU" spc="-150" dirty="0" err="1" smtClean="0"/>
              <a:t>Кам'янці-Подільському</a:t>
            </a:r>
            <a:r>
              <a:rPr lang="ru-RU" spc="-150" dirty="0" smtClean="0"/>
              <a:t>. </a:t>
            </a:r>
            <a:r>
              <a:rPr lang="ru-RU" spc="-150" dirty="0" err="1" smtClean="0"/>
              <a:t>Йому</a:t>
            </a:r>
            <a:r>
              <a:rPr lang="ru-RU" spc="-150" dirty="0" smtClean="0"/>
              <a:t> </a:t>
            </a:r>
            <a:r>
              <a:rPr lang="ru-RU" spc="-150" dirty="0" err="1" smtClean="0"/>
              <a:t>вдалося</a:t>
            </a:r>
            <a:r>
              <a:rPr lang="ru-RU" spc="-150" dirty="0" smtClean="0"/>
              <a:t> </a:t>
            </a:r>
            <a:r>
              <a:rPr lang="ru-RU" spc="-150" dirty="0" err="1" smtClean="0"/>
              <a:t>виїхати</a:t>
            </a:r>
            <a:r>
              <a:rPr lang="ru-RU" spc="-150" dirty="0" smtClean="0"/>
              <a:t> </a:t>
            </a:r>
            <a:r>
              <a:rPr lang="ru-RU" spc="-150" dirty="0" smtClean="0"/>
              <a:t>до </a:t>
            </a:r>
            <a:r>
              <a:rPr lang="ru-RU" spc="-150" dirty="0" err="1" smtClean="0"/>
              <a:t>Чехословаччини</a:t>
            </a:r>
            <a:r>
              <a:rPr lang="ru-RU" spc="-150" dirty="0" smtClean="0"/>
              <a:t>, де </a:t>
            </a:r>
            <a:r>
              <a:rPr lang="ru-RU" spc="-150" dirty="0" err="1" smtClean="0"/>
              <a:t>був</a:t>
            </a:r>
            <a:r>
              <a:rPr lang="ru-RU" spc="-150" dirty="0" smtClean="0"/>
              <a:t> </a:t>
            </a:r>
            <a:r>
              <a:rPr lang="ru-RU" spc="-150" dirty="0" err="1" smtClean="0"/>
              <a:t>його</a:t>
            </a:r>
            <a:r>
              <a:rPr lang="ru-RU" spc="-150" dirty="0" smtClean="0"/>
              <a:t> </a:t>
            </a:r>
            <a:r>
              <a:rPr lang="ru-RU" spc="-150" dirty="0" err="1" smtClean="0"/>
              <a:t>син</a:t>
            </a:r>
            <a:r>
              <a:rPr lang="ru-RU" spc="-150" dirty="0" smtClean="0"/>
              <a:t> </a:t>
            </a:r>
            <a:r>
              <a:rPr lang="ru-RU" spc="-150" dirty="0" err="1" smtClean="0"/>
              <a:t>Микола</a:t>
            </a:r>
            <a:r>
              <a:rPr lang="ru-RU" spc="-150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spc="-15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858016" y="6429396"/>
            <a:ext cx="1143008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Другая 4">
      <a:dk1>
        <a:srgbClr val="3F3F3F"/>
      </a:dk1>
      <a:lt1>
        <a:sysClr val="window" lastClr="FFFFFF"/>
      </a:lt1>
      <a:dk2>
        <a:srgbClr val="9D9D9D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rgbClr val="F0D7EB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</TotalTime>
  <Words>626</Words>
  <PresentationFormat>Экран (4:3)</PresentationFormat>
  <Paragraphs>31</Paragraphs>
  <Slides>16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Яркая</vt:lpstr>
      <vt:lpstr>Техническая</vt:lpstr>
      <vt:lpstr>Эркер</vt:lpstr>
      <vt:lpstr>Солнцестояние</vt:lpstr>
      <vt:lpstr>Изящная</vt:lpstr>
      <vt:lpstr>Слайд 1</vt:lpstr>
      <vt:lpstr>Слайд 2</vt:lpstr>
      <vt:lpstr>Слайд 3</vt:lpstr>
      <vt:lpstr>Слайд 4</vt:lpstr>
      <vt:lpstr>Слайд 5</vt:lpstr>
      <vt:lpstr>Марко Кропивницький</vt:lpstr>
      <vt:lpstr>Марія Заньковецька</vt:lpstr>
      <vt:lpstr>Панас Саксаганський </vt:lpstr>
      <vt:lpstr>Микола Садовський</vt:lpstr>
      <vt:lpstr>Микола Садовський</vt:lpstr>
      <vt:lpstr>Марко кропивницький</vt:lpstr>
      <vt:lpstr>Марія Заньковецька</vt:lpstr>
      <vt:lpstr>Панас Саксаганьский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2012-02-04T15:43:59Z</dcterms:modified>
</cp:coreProperties>
</file>