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9" r:id="rId4"/>
    <p:sldId id="264" r:id="rId5"/>
    <p:sldId id="263" r:id="rId6"/>
    <p:sldId id="262" r:id="rId7"/>
    <p:sldId id="261" r:id="rId8"/>
    <p:sldId id="260" r:id="rId9"/>
    <p:sldId id="266" r:id="rId10"/>
    <p:sldId id="25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4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07.06.2014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43174" y="1142984"/>
            <a:ext cx="6129326" cy="2760922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Відомий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невідомий</a:t>
            </a:r>
            <a:r>
              <a:rPr lang="ru-RU" b="1" dirty="0" smtClean="0"/>
              <a:t> </a:t>
            </a:r>
            <a:r>
              <a:rPr lang="ru-RU" b="1" dirty="0" err="1" smtClean="0"/>
              <a:t>Іван</a:t>
            </a:r>
            <a:r>
              <a:rPr lang="ru-RU" b="1" dirty="0" smtClean="0"/>
              <a:t> Франко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43666" y="5815002"/>
            <a:ext cx="2700334" cy="1042998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bg2">
                    <a:lumMod val="75000"/>
                  </a:schemeClr>
                </a:solidFill>
              </a:rPr>
              <a:t>Підготувала:</a:t>
            </a:r>
          </a:p>
          <a:p>
            <a:r>
              <a:rPr lang="uk-UA" dirty="0" smtClean="0">
                <a:solidFill>
                  <a:schemeClr val="bg2">
                    <a:lumMod val="75000"/>
                  </a:schemeClr>
                </a:solidFill>
              </a:rPr>
              <a:t>Голуб </a:t>
            </a:r>
            <a:r>
              <a:rPr lang="uk-UA" dirty="0" smtClean="0">
                <a:solidFill>
                  <a:schemeClr val="bg2">
                    <a:lumMod val="75000"/>
                  </a:schemeClr>
                </a:solidFill>
              </a:rPr>
              <a:t>Маргарита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43438" y="142852"/>
            <a:ext cx="3143272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Краснопільська</a:t>
            </a:r>
            <a:r>
              <a:rPr kumimoji="0" lang="ru-RU" sz="44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400" b="1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гімназія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142852"/>
            <a:ext cx="7772400" cy="150019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</a:t>
            </a:r>
            <a:r>
              <a:rPr lang="ru-RU" sz="2800" b="1" dirty="0" smtClean="0"/>
              <a:t>Як </a:t>
            </a:r>
            <a:r>
              <a:rPr lang="ru-RU" sz="2800" b="1" dirty="0" err="1" smtClean="0"/>
              <a:t>складалися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долі</a:t>
            </a:r>
            <a:r>
              <a:rPr lang="ru-RU" sz="2800" b="1" dirty="0" smtClean="0"/>
              <a:t> тих </a:t>
            </a:r>
            <a:r>
              <a:rPr lang="ru-RU" sz="2800" b="1" dirty="0" err="1" smtClean="0"/>
              <a:t>жінок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згодом</a:t>
            </a:r>
            <a:r>
              <a:rPr lang="ru-RU" sz="2800" b="1" dirty="0" smtClean="0"/>
              <a:t>, коли </a:t>
            </a:r>
            <a:r>
              <a:rPr lang="ru-RU" sz="2800" b="1" dirty="0" err="1" smtClean="0"/>
              <a:t>із</a:t>
            </a:r>
            <a:r>
              <a:rPr lang="ru-RU" sz="2800" b="1" dirty="0" smtClean="0"/>
              <a:t> Франком </a:t>
            </a:r>
            <a:r>
              <a:rPr lang="ru-RU" sz="2800" b="1" dirty="0" err="1" smtClean="0"/>
              <a:t>їхні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життєві</a:t>
            </a:r>
            <a:r>
              <a:rPr lang="ru-RU" sz="2800" b="1" dirty="0" smtClean="0"/>
              <a:t> стежки </a:t>
            </a:r>
            <a:r>
              <a:rPr lang="ru-RU" sz="2800" b="1" dirty="0" err="1" smtClean="0"/>
              <a:t>розходилися</a:t>
            </a:r>
            <a:r>
              <a:rPr lang="ru-RU" sz="2800" b="1" dirty="0" smtClean="0"/>
              <a:t>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8143900" cy="5074440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dirty="0" smtClean="0"/>
              <a:t>		 </a:t>
            </a:r>
            <a:r>
              <a:rPr lang="ru-RU" dirty="0" err="1" smtClean="0"/>
              <a:t>Супертрагічно</a:t>
            </a:r>
            <a:r>
              <a:rPr lang="ru-RU" dirty="0" smtClean="0"/>
              <a:t>. </a:t>
            </a:r>
            <a:r>
              <a:rPr lang="ru-RU" dirty="0" err="1" smtClean="0"/>
              <a:t>Жодна</a:t>
            </a:r>
            <a:r>
              <a:rPr lang="ru-RU" dirty="0" smtClean="0"/>
              <a:t> </a:t>
            </a:r>
            <a:r>
              <a:rPr lang="ru-RU" dirty="0" err="1" smtClean="0"/>
              <a:t>жінка</a:t>
            </a:r>
            <a:r>
              <a:rPr lang="ru-RU" dirty="0" smtClean="0"/>
              <a:t>, яка мала </a:t>
            </a:r>
            <a:r>
              <a:rPr lang="ru-RU" dirty="0" err="1" smtClean="0"/>
              <a:t>стосунки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Франком, </a:t>
            </a:r>
            <a:r>
              <a:rPr lang="ru-RU" dirty="0" err="1" smtClean="0"/>
              <a:t>потім</a:t>
            </a:r>
            <a:r>
              <a:rPr lang="ru-RU" dirty="0" smtClean="0"/>
              <a:t> не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щаслива</a:t>
            </a:r>
            <a:r>
              <a:rPr lang="ru-RU" dirty="0" smtClean="0"/>
              <a:t>. </a:t>
            </a:r>
            <a:r>
              <a:rPr lang="ru-RU" dirty="0" err="1" smtClean="0"/>
              <a:t>Трагічною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пам’ять</a:t>
            </a:r>
            <a:r>
              <a:rPr lang="ru-RU" dirty="0" smtClean="0"/>
              <a:t> про них. Внучка Ольги </a:t>
            </a:r>
            <a:r>
              <a:rPr lang="ru-RU" dirty="0" err="1" smtClean="0"/>
              <a:t>Рошкевич</a:t>
            </a:r>
            <a:r>
              <a:rPr lang="ru-RU" dirty="0" smtClean="0"/>
              <a:t> </a:t>
            </a:r>
            <a:r>
              <a:rPr lang="ru-RU" dirty="0" err="1" smtClean="0"/>
              <a:t>Марія</a:t>
            </a:r>
            <a:r>
              <a:rPr lang="ru-RU" dirty="0" smtClean="0"/>
              <a:t>, яка </a:t>
            </a:r>
            <a:r>
              <a:rPr lang="ru-RU" dirty="0" err="1" smtClean="0"/>
              <a:t>нині</a:t>
            </a:r>
            <a:r>
              <a:rPr lang="ru-RU" dirty="0" smtClean="0"/>
              <a:t> уже </a:t>
            </a:r>
            <a:r>
              <a:rPr lang="ru-RU" dirty="0" err="1" smtClean="0"/>
              <a:t>покійна</a:t>
            </a:r>
            <a:r>
              <a:rPr lang="ru-RU" dirty="0" smtClean="0"/>
              <a:t>, </a:t>
            </a:r>
            <a:r>
              <a:rPr lang="ru-RU" dirty="0" err="1" smtClean="0"/>
              <a:t>ірозповідала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бабця</a:t>
            </a:r>
            <a:r>
              <a:rPr lang="ru-RU" dirty="0" smtClean="0"/>
              <a:t> до </a:t>
            </a:r>
            <a:r>
              <a:rPr lang="ru-RU" dirty="0" err="1" smtClean="0"/>
              <a:t>кінця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шкодувала</a:t>
            </a:r>
            <a:r>
              <a:rPr lang="ru-RU" dirty="0" smtClean="0"/>
              <a:t> за Франком, не любила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чоловіка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вважала</a:t>
            </a:r>
            <a:r>
              <a:rPr lang="ru-RU" dirty="0" smtClean="0"/>
              <a:t> себе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нещасливою</a:t>
            </a:r>
            <a:r>
              <a:rPr lang="ru-RU" dirty="0" smtClean="0"/>
              <a:t>. Вона </a:t>
            </a:r>
            <a:r>
              <a:rPr lang="ru-RU" dirty="0" err="1" smtClean="0"/>
              <a:t>дуже</a:t>
            </a:r>
            <a:r>
              <a:rPr lang="ru-RU" dirty="0" smtClean="0"/>
              <a:t> рано </a:t>
            </a:r>
            <a:r>
              <a:rPr lang="ru-RU" dirty="0" err="1" smtClean="0"/>
              <a:t>овдовіла</a:t>
            </a:r>
            <a:r>
              <a:rPr lang="ru-RU" dirty="0" smtClean="0"/>
              <a:t> — у 1912 </a:t>
            </a:r>
            <a:r>
              <a:rPr lang="ru-RU" dirty="0" err="1" smtClean="0"/>
              <a:t>році</a:t>
            </a:r>
            <a:r>
              <a:rPr lang="ru-RU" dirty="0" smtClean="0"/>
              <a:t>, а померла у 1935-му, </a:t>
            </a:r>
            <a:r>
              <a:rPr lang="ru-RU" dirty="0" err="1" smtClean="0"/>
              <a:t>доживаючи</a:t>
            </a:r>
            <a:r>
              <a:rPr lang="ru-RU" dirty="0" smtClean="0"/>
              <a:t> </a:t>
            </a:r>
            <a:r>
              <a:rPr lang="ru-RU" dirty="0" err="1" smtClean="0"/>
              <a:t>віку</a:t>
            </a:r>
            <a:r>
              <a:rPr lang="ru-RU" dirty="0" smtClean="0"/>
              <a:t> при </a:t>
            </a:r>
            <a:r>
              <a:rPr lang="ru-RU" dirty="0" err="1" smtClean="0"/>
              <a:t>родині</a:t>
            </a:r>
            <a:r>
              <a:rPr lang="ru-RU" dirty="0" smtClean="0"/>
              <a:t> </a:t>
            </a:r>
            <a:r>
              <a:rPr lang="ru-RU" dirty="0" err="1" smtClean="0"/>
              <a:t>сестри</a:t>
            </a:r>
            <a:r>
              <a:rPr lang="ru-RU" dirty="0" smtClean="0"/>
              <a:t> </a:t>
            </a:r>
            <a:r>
              <a:rPr lang="ru-RU" dirty="0" err="1" smtClean="0"/>
              <a:t>Михайлини</a:t>
            </a:r>
            <a:r>
              <a:rPr lang="ru-RU" dirty="0" smtClean="0"/>
              <a:t>,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відкинулася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— </a:t>
            </a:r>
            <a:r>
              <a:rPr lang="ru-RU" dirty="0" err="1" smtClean="0"/>
              <a:t>ні</a:t>
            </a:r>
            <a:r>
              <a:rPr lang="ru-RU" dirty="0" smtClean="0"/>
              <a:t> до кого не ходила, не </a:t>
            </a:r>
            <a:r>
              <a:rPr lang="ru-RU" dirty="0" err="1" smtClean="0"/>
              <a:t>хотіла</a:t>
            </a:r>
            <a:r>
              <a:rPr lang="ru-RU" dirty="0" smtClean="0"/>
              <a:t> </a:t>
            </a:r>
            <a:r>
              <a:rPr lang="ru-RU" dirty="0" err="1" smtClean="0"/>
              <a:t>нікого</a:t>
            </a:r>
            <a:r>
              <a:rPr lang="ru-RU" dirty="0" smtClean="0"/>
              <a:t> в себе </a:t>
            </a:r>
            <a:r>
              <a:rPr lang="ru-RU" dirty="0" err="1" smtClean="0"/>
              <a:t>приймати</a:t>
            </a:r>
            <a:r>
              <a:rPr lang="ru-RU" dirty="0" smtClean="0"/>
              <a:t>, а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сиділа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перечитувала</a:t>
            </a:r>
            <a:r>
              <a:rPr lang="ru-RU" dirty="0" smtClean="0"/>
              <a:t> </a:t>
            </a:r>
            <a:r>
              <a:rPr lang="ru-RU" dirty="0" err="1" smtClean="0"/>
              <a:t>листи</a:t>
            </a:r>
            <a:r>
              <a:rPr lang="ru-RU" dirty="0" smtClean="0"/>
              <a:t> Франка,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просила </a:t>
            </a:r>
            <a:r>
              <a:rPr lang="ru-RU" dirty="0" err="1" smtClean="0"/>
              <a:t>рідних</a:t>
            </a:r>
            <a:r>
              <a:rPr lang="ru-RU" dirty="0" smtClean="0"/>
              <a:t> </a:t>
            </a:r>
            <a:r>
              <a:rPr lang="ru-RU" dirty="0" err="1" smtClean="0"/>
              <a:t>покласти</a:t>
            </a:r>
            <a:r>
              <a:rPr lang="ru-RU" dirty="0" smtClean="0"/>
              <a:t>, коли </a:t>
            </a:r>
            <a:r>
              <a:rPr lang="ru-RU" dirty="0" err="1" smtClean="0"/>
              <a:t>помре</a:t>
            </a:r>
            <a:r>
              <a:rPr lang="ru-RU" dirty="0" smtClean="0"/>
              <a:t>, </a:t>
            </a:r>
            <a:r>
              <a:rPr lang="ru-RU" dirty="0" err="1" smtClean="0"/>
              <a:t>їй</a:t>
            </a:r>
            <a:r>
              <a:rPr lang="ru-RU" dirty="0" smtClean="0"/>
              <a:t> у домовину. Попри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Уляна</a:t>
            </a:r>
            <a:r>
              <a:rPr lang="ru-RU" dirty="0" smtClean="0"/>
              <a:t> Кравченко </a:t>
            </a:r>
            <a:r>
              <a:rPr lang="ru-RU" dirty="0" err="1" smtClean="0"/>
              <a:t>вийшла</a:t>
            </a:r>
            <a:r>
              <a:rPr lang="ru-RU" dirty="0" smtClean="0"/>
              <a:t> </a:t>
            </a:r>
            <a:r>
              <a:rPr lang="ru-RU" dirty="0" err="1" smtClean="0"/>
              <a:t>заміж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творчість</a:t>
            </a:r>
            <a:r>
              <a:rPr lang="ru-RU" dirty="0" smtClean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пов’язана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Франком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подекуди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фатальні</a:t>
            </a:r>
            <a:r>
              <a:rPr lang="ru-RU" dirty="0" smtClean="0"/>
              <a:t> </a:t>
            </a:r>
            <a:r>
              <a:rPr lang="ru-RU" dirty="0" err="1" smtClean="0"/>
              <a:t>риси</a:t>
            </a:r>
            <a:r>
              <a:rPr lang="ru-RU" dirty="0" smtClean="0"/>
              <a:t>. </a:t>
            </a:r>
            <a:r>
              <a:rPr lang="ru-RU" dirty="0" err="1" smtClean="0"/>
              <a:t>Жахливо</a:t>
            </a:r>
            <a:r>
              <a:rPr lang="ru-RU" dirty="0" smtClean="0"/>
              <a:t> </a:t>
            </a:r>
            <a:r>
              <a:rPr lang="ru-RU" dirty="0" err="1" smtClean="0"/>
              <a:t>склалася</a:t>
            </a:r>
            <a:r>
              <a:rPr lang="ru-RU" dirty="0" smtClean="0"/>
              <a:t> доля </a:t>
            </a:r>
            <a:r>
              <a:rPr lang="ru-RU" dirty="0" err="1" smtClean="0"/>
              <a:t>Климентії</a:t>
            </a:r>
            <a:r>
              <a:rPr lang="ru-RU" dirty="0" smtClean="0"/>
              <a:t> Попович, яка </a:t>
            </a:r>
            <a:r>
              <a:rPr lang="ru-RU" dirty="0" err="1" smtClean="0"/>
              <a:t>теж</a:t>
            </a:r>
            <a:r>
              <a:rPr lang="ru-RU" dirty="0" smtClean="0"/>
              <a:t> </a:t>
            </a:r>
            <a:r>
              <a:rPr lang="ru-RU" dirty="0" err="1" smtClean="0"/>
              <a:t>вийшла</a:t>
            </a:r>
            <a:r>
              <a:rPr lang="ru-RU" dirty="0" smtClean="0"/>
              <a:t> </a:t>
            </a:r>
            <a:r>
              <a:rPr lang="ru-RU" dirty="0" err="1" smtClean="0"/>
              <a:t>заміж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чоловіку</a:t>
            </a:r>
            <a:r>
              <a:rPr lang="ru-RU" dirty="0" smtClean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здавалося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вона </a:t>
            </a:r>
            <a:r>
              <a:rPr lang="ru-RU" dirty="0" err="1" smtClean="0"/>
              <a:t>недодає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, </a:t>
            </a:r>
            <a:r>
              <a:rPr lang="ru-RU" dirty="0" err="1" smtClean="0"/>
              <a:t>тож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страшенно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знущався</a:t>
            </a:r>
            <a:r>
              <a:rPr lang="ru-RU" dirty="0" smtClean="0"/>
              <a:t> — </a:t>
            </a:r>
            <a:r>
              <a:rPr lang="ru-RU" dirty="0" err="1" smtClean="0"/>
              <a:t>Климентія</a:t>
            </a:r>
            <a:r>
              <a:rPr lang="ru-RU" dirty="0" smtClean="0"/>
              <a:t> </a:t>
            </a:r>
            <a:r>
              <a:rPr lang="ru-RU" dirty="0" err="1" smtClean="0"/>
              <a:t>зійшла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розуму</a:t>
            </a:r>
            <a:r>
              <a:rPr lang="ru-RU" dirty="0" smtClean="0"/>
              <a:t>, коли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чоловіка</a:t>
            </a:r>
            <a:r>
              <a:rPr lang="ru-RU" dirty="0" smtClean="0"/>
              <a:t> просто так, як попа, </a:t>
            </a:r>
            <a:r>
              <a:rPr lang="ru-RU" dirty="0" err="1" smtClean="0"/>
              <a:t>розстріляли</a:t>
            </a:r>
            <a:r>
              <a:rPr lang="ru-RU" dirty="0" smtClean="0"/>
              <a:t> в </a:t>
            </a:r>
            <a:r>
              <a:rPr lang="ru-RU" dirty="0" err="1" smtClean="0"/>
              <a:t>неї</a:t>
            </a:r>
            <a:r>
              <a:rPr lang="ru-RU" dirty="0" smtClean="0"/>
              <a:t> на очах. </a:t>
            </a:r>
            <a:r>
              <a:rPr lang="ru-RU" dirty="0" err="1" smtClean="0"/>
              <a:t>Надягнувши</a:t>
            </a:r>
            <a:r>
              <a:rPr lang="ru-RU" dirty="0" smtClean="0"/>
              <a:t> </a:t>
            </a:r>
            <a:r>
              <a:rPr lang="ru-RU" dirty="0" err="1" smtClean="0"/>
              <a:t>ковдру</a:t>
            </a:r>
            <a:r>
              <a:rPr lang="ru-RU" dirty="0" smtClean="0"/>
              <a:t> на голову, вона </a:t>
            </a:r>
            <a:r>
              <a:rPr lang="ru-RU" dirty="0" err="1" smtClean="0"/>
              <a:t>пішла</a:t>
            </a:r>
            <a:r>
              <a:rPr lang="ru-RU" dirty="0" smtClean="0"/>
              <a:t> </a:t>
            </a:r>
            <a:r>
              <a:rPr lang="ru-RU" dirty="0" err="1" smtClean="0"/>
              <a:t>блукати</a:t>
            </a:r>
            <a:r>
              <a:rPr lang="ru-RU" dirty="0" smtClean="0"/>
              <a:t> селами </a:t>
            </a:r>
            <a:r>
              <a:rPr lang="ru-RU" dirty="0" err="1" smtClean="0"/>
              <a:t>і</a:t>
            </a:r>
            <a:r>
              <a:rPr lang="ru-RU" dirty="0" smtClean="0"/>
              <a:t> померла в </a:t>
            </a:r>
            <a:r>
              <a:rPr lang="ru-RU" dirty="0" err="1" smtClean="0"/>
              <a:t>Новосілках</a:t>
            </a:r>
            <a:r>
              <a:rPr lang="ru-RU" dirty="0" smtClean="0"/>
              <a:t>, де </a:t>
            </a:r>
            <a:r>
              <a:rPr lang="ru-RU" dirty="0" err="1" smtClean="0"/>
              <a:t>була</a:t>
            </a:r>
            <a:r>
              <a:rPr lang="ru-RU" dirty="0" smtClean="0"/>
              <a:t> похоронена як </a:t>
            </a:r>
            <a:r>
              <a:rPr lang="ru-RU" dirty="0" err="1" smtClean="0"/>
              <a:t>приблуда</a:t>
            </a:r>
            <a:r>
              <a:rPr lang="ru-RU" dirty="0" smtClean="0"/>
              <a:t>. Ольга </a:t>
            </a:r>
            <a:r>
              <a:rPr lang="ru-RU" dirty="0" err="1" smtClean="0"/>
              <a:t>Білинська</a:t>
            </a:r>
            <a:r>
              <a:rPr lang="ru-RU" dirty="0" smtClean="0"/>
              <a:t> так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вийшла</a:t>
            </a:r>
            <a:r>
              <a:rPr lang="ru-RU" dirty="0" smtClean="0"/>
              <a:t> </a:t>
            </a:r>
            <a:r>
              <a:rPr lang="ru-RU" dirty="0" err="1" smtClean="0"/>
              <a:t>заміж</a:t>
            </a:r>
            <a:r>
              <a:rPr lang="ru-RU" dirty="0" smtClean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 мала </a:t>
            </a:r>
            <a:r>
              <a:rPr lang="ru-RU" dirty="0" err="1" smtClean="0"/>
              <a:t>гарні</a:t>
            </a:r>
            <a:r>
              <a:rPr lang="ru-RU" dirty="0" smtClean="0"/>
              <a:t> </a:t>
            </a:r>
            <a:r>
              <a:rPr lang="ru-RU" dirty="0" err="1" smtClean="0"/>
              <a:t>варіанти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не </a:t>
            </a:r>
            <a:r>
              <a:rPr lang="ru-RU" dirty="0" err="1" smtClean="0"/>
              <a:t>знаємо</a:t>
            </a:r>
            <a:r>
              <a:rPr lang="ru-RU" dirty="0" smtClean="0"/>
              <a:t>, де </a:t>
            </a:r>
            <a:r>
              <a:rPr lang="ru-RU" dirty="0" err="1" smtClean="0"/>
              <a:t>її</a:t>
            </a:r>
            <a:r>
              <a:rPr lang="ru-RU" dirty="0" smtClean="0"/>
              <a:t> могила.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зійшла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сцени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Юзефа </a:t>
            </a:r>
            <a:r>
              <a:rPr lang="ru-RU" dirty="0" err="1" smtClean="0"/>
              <a:t>Дзвонковська</a:t>
            </a:r>
            <a:r>
              <a:rPr lang="ru-RU" dirty="0" smtClean="0"/>
              <a:t>, так </a:t>
            </a:r>
            <a:r>
              <a:rPr lang="ru-RU" dirty="0" err="1" smtClean="0"/>
              <a:t>нічого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не лишивши по </a:t>
            </a:r>
            <a:r>
              <a:rPr lang="ru-RU" dirty="0" err="1" smtClean="0"/>
              <a:t>собі</a:t>
            </a:r>
            <a:r>
              <a:rPr lang="ru-RU" dirty="0" smtClean="0"/>
              <a:t>,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фотографії</a:t>
            </a:r>
            <a:r>
              <a:rPr lang="ru-RU" dirty="0" smtClean="0"/>
              <a:t>, </a:t>
            </a:r>
            <a:r>
              <a:rPr lang="ru-RU" dirty="0" err="1" smtClean="0"/>
              <a:t>аби</a:t>
            </a:r>
            <a:r>
              <a:rPr lang="ru-RU" dirty="0" smtClean="0"/>
              <a:t> </a:t>
            </a:r>
            <a:r>
              <a:rPr lang="ru-RU" dirty="0" err="1" smtClean="0"/>
              <a:t>прийдешні</a:t>
            </a:r>
            <a:r>
              <a:rPr lang="ru-RU" dirty="0" smtClean="0"/>
              <a:t> могли </a:t>
            </a:r>
            <a:r>
              <a:rPr lang="ru-RU" dirty="0" err="1" smtClean="0"/>
              <a:t>побачити</a:t>
            </a:r>
            <a:r>
              <a:rPr lang="ru-RU" dirty="0" smtClean="0"/>
              <a:t>, </a:t>
            </a:r>
            <a:r>
              <a:rPr lang="ru-RU" dirty="0" err="1" smtClean="0"/>
              <a:t>якою</a:t>
            </a:r>
            <a:r>
              <a:rPr lang="ru-RU" dirty="0" smtClean="0"/>
              <a:t> вона </a:t>
            </a:r>
            <a:r>
              <a:rPr lang="ru-RU" dirty="0" err="1" smtClean="0"/>
              <a:t>була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dirty="0" smtClean="0"/>
              <a:t>		</a:t>
            </a:r>
            <a:r>
              <a:rPr lang="ru-RU" dirty="0" err="1" smtClean="0"/>
              <a:t>Целіна</a:t>
            </a:r>
            <a:r>
              <a:rPr lang="ru-RU" dirty="0" smtClean="0"/>
              <a:t> </a:t>
            </a:r>
            <a:r>
              <a:rPr lang="ru-RU" dirty="0" err="1" smtClean="0"/>
              <a:t>Журовська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звичайна</a:t>
            </a:r>
            <a:r>
              <a:rPr lang="ru-RU" dirty="0" smtClean="0"/>
              <a:t> </a:t>
            </a:r>
            <a:r>
              <a:rPr lang="ru-RU" dirty="0" err="1" smtClean="0"/>
              <a:t>міщанка</a:t>
            </a:r>
            <a:r>
              <a:rPr lang="ru-RU" dirty="0" smtClean="0"/>
              <a:t>, </a:t>
            </a:r>
            <a:r>
              <a:rPr lang="ru-RU" dirty="0" err="1" smtClean="0"/>
              <a:t>ефектна</a:t>
            </a:r>
            <a:r>
              <a:rPr lang="ru-RU" dirty="0" smtClean="0"/>
              <a:t>, красива,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сиділа</a:t>
            </a:r>
            <a:r>
              <a:rPr lang="ru-RU" dirty="0" smtClean="0"/>
              <a:t> у </a:t>
            </a:r>
            <a:r>
              <a:rPr lang="ru-RU" dirty="0" err="1" smtClean="0"/>
              <a:t>віконечку</a:t>
            </a:r>
            <a:r>
              <a:rPr lang="ru-RU" dirty="0" smtClean="0"/>
              <a:t> на </a:t>
            </a:r>
            <a:r>
              <a:rPr lang="ru-RU" dirty="0" err="1" smtClean="0"/>
              <a:t>пошті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яку не </a:t>
            </a:r>
            <a:r>
              <a:rPr lang="ru-RU" dirty="0" err="1" smtClean="0"/>
              <a:t>проймали</a:t>
            </a:r>
            <a:r>
              <a:rPr lang="ru-RU" dirty="0" smtClean="0"/>
              <a:t> </a:t>
            </a:r>
            <a:r>
              <a:rPr lang="ru-RU" dirty="0" err="1" smtClean="0"/>
              <a:t>писані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псевдонімом</a:t>
            </a:r>
            <a:r>
              <a:rPr lang="ru-RU" dirty="0" smtClean="0"/>
              <a:t> «Стефан </a:t>
            </a:r>
            <a:r>
              <a:rPr lang="ru-RU" dirty="0" err="1" smtClean="0"/>
              <a:t>Маєвський</a:t>
            </a:r>
            <a:r>
              <a:rPr lang="ru-RU" dirty="0" smtClean="0"/>
              <a:t>» </a:t>
            </a:r>
            <a:r>
              <a:rPr lang="ru-RU" dirty="0" err="1" smtClean="0"/>
              <a:t>листи</a:t>
            </a:r>
            <a:r>
              <a:rPr lang="ru-RU" dirty="0" smtClean="0"/>
              <a:t> Франка,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залицяння</a:t>
            </a:r>
            <a:r>
              <a:rPr lang="ru-RU" dirty="0" smtClean="0"/>
              <a:t>,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увага</a:t>
            </a:r>
            <a:r>
              <a:rPr lang="ru-RU" dirty="0" smtClean="0"/>
              <a:t>. Вона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вихована</a:t>
            </a:r>
            <a:r>
              <a:rPr lang="ru-RU" dirty="0" smtClean="0"/>
              <a:t> у твердому </a:t>
            </a:r>
            <a:r>
              <a:rPr lang="ru-RU" dirty="0" err="1" smtClean="0"/>
              <a:t>шовіністичному</a:t>
            </a:r>
            <a:r>
              <a:rPr lang="ru-RU" dirty="0" smtClean="0"/>
              <a:t> </a:t>
            </a:r>
            <a:r>
              <a:rPr lang="ru-RU" dirty="0" err="1" smtClean="0"/>
              <a:t>дусі</a:t>
            </a:r>
            <a:r>
              <a:rPr lang="ru-RU" dirty="0" smtClean="0"/>
              <a:t>, </a:t>
            </a:r>
            <a:r>
              <a:rPr lang="ru-RU" dirty="0" err="1" smtClean="0"/>
              <a:t>дуже</a:t>
            </a:r>
            <a:r>
              <a:rPr lang="ru-RU" dirty="0" smtClean="0"/>
              <a:t> меркантильна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уявленням</a:t>
            </a:r>
            <a:r>
              <a:rPr lang="ru-RU" dirty="0" smtClean="0"/>
              <a:t> про те,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чоловіка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шукати</a:t>
            </a:r>
            <a:r>
              <a:rPr lang="ru-RU" dirty="0" smtClean="0"/>
              <a:t>. Такого </a:t>
            </a:r>
            <a:r>
              <a:rPr lang="ru-RU" dirty="0" err="1" smtClean="0"/>
              <a:t>знайшла</a:t>
            </a:r>
            <a:r>
              <a:rPr lang="ru-RU" dirty="0" smtClean="0"/>
              <a:t> — </a:t>
            </a:r>
            <a:r>
              <a:rPr lang="ru-RU" dirty="0" err="1" smtClean="0"/>
              <a:t>високого</a:t>
            </a:r>
            <a:r>
              <a:rPr lang="ru-RU" dirty="0" smtClean="0"/>
              <a:t>, </a:t>
            </a:r>
            <a:r>
              <a:rPr lang="ru-RU" dirty="0" err="1" smtClean="0"/>
              <a:t>дуже</a:t>
            </a:r>
            <a:r>
              <a:rPr lang="ru-RU" dirty="0" smtClean="0"/>
              <a:t> симпатичного брюнета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голубими</a:t>
            </a:r>
            <a:r>
              <a:rPr lang="ru-RU" dirty="0" smtClean="0"/>
              <a:t> </a:t>
            </a:r>
            <a:r>
              <a:rPr lang="ru-RU" dirty="0" err="1" smtClean="0"/>
              <a:t>очима</a:t>
            </a:r>
            <a:r>
              <a:rPr lang="ru-RU" dirty="0" smtClean="0"/>
              <a:t>, при </a:t>
            </a:r>
            <a:r>
              <a:rPr lang="ru-RU" dirty="0" err="1" smtClean="0"/>
              <a:t>дуже</a:t>
            </a:r>
            <a:r>
              <a:rPr lang="ru-RU" dirty="0" smtClean="0"/>
              <a:t> доброму </a:t>
            </a:r>
            <a:r>
              <a:rPr lang="ru-RU" dirty="0" err="1" smtClean="0"/>
              <a:t>становищі</a:t>
            </a:r>
            <a:r>
              <a:rPr lang="ru-RU" dirty="0" smtClean="0"/>
              <a:t> (</a:t>
            </a:r>
            <a:r>
              <a:rPr lang="ru-RU" dirty="0" err="1" smtClean="0"/>
              <a:t>працював</a:t>
            </a:r>
            <a:r>
              <a:rPr lang="ru-RU" dirty="0" smtClean="0"/>
              <a:t> </a:t>
            </a:r>
            <a:r>
              <a:rPr lang="ru-RU" dirty="0" err="1" smtClean="0"/>
              <a:t>суддею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хороших характеристиках. Але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погано: </a:t>
            </a:r>
            <a:r>
              <a:rPr lang="ru-RU" dirty="0" err="1" smtClean="0"/>
              <a:t>дуже</a:t>
            </a:r>
            <a:r>
              <a:rPr lang="ru-RU" dirty="0" smtClean="0"/>
              <a:t> пив. </a:t>
            </a:r>
            <a:r>
              <a:rPr lang="ru-RU" dirty="0" err="1" smtClean="0"/>
              <a:t>Якось</a:t>
            </a:r>
            <a:r>
              <a:rPr lang="ru-RU" dirty="0" smtClean="0"/>
              <a:t> </a:t>
            </a:r>
            <a:r>
              <a:rPr lang="ru-RU" dirty="0" err="1" smtClean="0"/>
              <a:t>восени</a:t>
            </a:r>
            <a:r>
              <a:rPr lang="ru-RU" dirty="0" smtClean="0"/>
              <a:t> напившись, </a:t>
            </a:r>
            <a:r>
              <a:rPr lang="ru-RU" dirty="0" err="1" smtClean="0"/>
              <a:t>провалявся</a:t>
            </a:r>
            <a:r>
              <a:rPr lang="ru-RU" dirty="0" smtClean="0"/>
              <a:t> в </a:t>
            </a:r>
            <a:r>
              <a:rPr lang="ru-RU" dirty="0" err="1" smtClean="0"/>
              <a:t>болоті</a:t>
            </a:r>
            <a:r>
              <a:rPr lang="ru-RU" dirty="0" smtClean="0"/>
              <a:t> на </a:t>
            </a:r>
            <a:r>
              <a:rPr lang="ru-RU" dirty="0" err="1" smtClean="0"/>
              <a:t>вулиці</a:t>
            </a:r>
            <a:r>
              <a:rPr lang="ru-RU" dirty="0" smtClean="0"/>
              <a:t>, </a:t>
            </a:r>
            <a:r>
              <a:rPr lang="ru-RU" dirty="0" err="1" smtClean="0"/>
              <a:t>застудився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помер. </a:t>
            </a:r>
            <a:r>
              <a:rPr lang="ru-RU" dirty="0" err="1" smtClean="0"/>
              <a:t>Целіна</a:t>
            </a:r>
            <a:r>
              <a:rPr lang="ru-RU" dirty="0" smtClean="0"/>
              <a:t> </a:t>
            </a:r>
            <a:r>
              <a:rPr lang="ru-RU" dirty="0" err="1" smtClean="0"/>
              <a:t>лишилася</a:t>
            </a:r>
            <a:r>
              <a:rPr lang="ru-RU" dirty="0" smtClean="0"/>
              <a:t> на </a:t>
            </a:r>
            <a:r>
              <a:rPr lang="ru-RU" dirty="0" err="1" smtClean="0"/>
              <a:t>маленьку</a:t>
            </a:r>
            <a:r>
              <a:rPr lang="ru-RU" dirty="0" smtClean="0"/>
              <a:t> </a:t>
            </a:r>
            <a:r>
              <a:rPr lang="ru-RU" dirty="0" err="1" smtClean="0"/>
              <a:t>пенсію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дітьми</a:t>
            </a:r>
            <a:r>
              <a:rPr lang="ru-RU" dirty="0" smtClean="0"/>
              <a:t>. 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Ім'я літературного генія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783560"/>
            <a:ext cx="4371980" cy="3931456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dirty="0" smtClean="0"/>
              <a:t>		Як </a:t>
            </a:r>
            <a:r>
              <a:rPr lang="ru-RU" dirty="0" err="1" smtClean="0"/>
              <a:t>насправді</a:t>
            </a:r>
            <a:r>
              <a:rPr lang="ru-RU" dirty="0" smtClean="0"/>
              <a:t> звали </a:t>
            </a:r>
            <a:r>
              <a:rPr lang="ru-RU" dirty="0" err="1" smtClean="0"/>
              <a:t>Івана</a:t>
            </a:r>
            <a:r>
              <a:rPr lang="ru-RU" dirty="0" smtClean="0"/>
              <a:t> Франка? </a:t>
            </a:r>
            <a:r>
              <a:rPr lang="ru-RU" dirty="0" err="1" smtClean="0"/>
              <a:t>Дивне</a:t>
            </a:r>
            <a:r>
              <a:rPr lang="ru-RU" dirty="0" smtClean="0"/>
              <a:t>, скажете, </a:t>
            </a:r>
            <a:r>
              <a:rPr lang="ru-RU" dirty="0" err="1" smtClean="0"/>
              <a:t>запитання</a:t>
            </a:r>
            <a:r>
              <a:rPr lang="ru-RU" dirty="0" smtClean="0"/>
              <a:t>? </a:t>
            </a:r>
            <a:r>
              <a:rPr lang="ru-RU" dirty="0" err="1" smtClean="0"/>
              <a:t>Зовсім</a:t>
            </a:r>
            <a:r>
              <a:rPr lang="ru-RU" dirty="0" smtClean="0"/>
              <a:t> </a:t>
            </a:r>
            <a:r>
              <a:rPr lang="ru-RU" dirty="0" err="1" smtClean="0"/>
              <a:t>ні</a:t>
            </a:r>
            <a:r>
              <a:rPr lang="ru-RU" dirty="0" smtClean="0"/>
              <a:t>, тому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насправді</a:t>
            </a:r>
            <a:r>
              <a:rPr lang="ru-RU" dirty="0" smtClean="0"/>
              <a:t> </a:t>
            </a:r>
            <a:r>
              <a:rPr lang="ru-RU" dirty="0" err="1" smtClean="0"/>
              <a:t>прізвище</a:t>
            </a:r>
            <a:r>
              <a:rPr lang="ru-RU" dirty="0" smtClean="0"/>
              <a:t> Франко звучало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наголосом</a:t>
            </a:r>
            <a:r>
              <a:rPr lang="ru-RU" dirty="0" smtClean="0"/>
              <a:t> на </a:t>
            </a:r>
            <a:r>
              <a:rPr lang="ru-RU" dirty="0" err="1" smtClean="0"/>
              <a:t>першому</a:t>
            </a:r>
            <a:r>
              <a:rPr lang="ru-RU" dirty="0" smtClean="0"/>
              <a:t> </a:t>
            </a:r>
            <a:r>
              <a:rPr lang="ru-RU" dirty="0" err="1" smtClean="0"/>
              <a:t>складі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через </a:t>
            </a:r>
            <a:r>
              <a:rPr lang="ru-RU" dirty="0" err="1" smtClean="0"/>
              <a:t>співзвучність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прізвищем</a:t>
            </a:r>
            <a:r>
              <a:rPr lang="ru-RU" dirty="0" smtClean="0"/>
              <a:t> </a:t>
            </a:r>
            <a:r>
              <a:rPr lang="ru-RU" dirty="0" err="1" smtClean="0"/>
              <a:t>фашиського</a:t>
            </a:r>
            <a:r>
              <a:rPr lang="ru-RU" dirty="0" smtClean="0"/>
              <a:t> диктатора </a:t>
            </a:r>
            <a:r>
              <a:rPr lang="ru-RU" dirty="0" err="1" smtClean="0"/>
              <a:t>Іспанії</a:t>
            </a:r>
            <a:r>
              <a:rPr lang="ru-RU" dirty="0" smtClean="0"/>
              <a:t> </a:t>
            </a:r>
            <a:r>
              <a:rPr lang="ru-RU" dirty="0" err="1" smtClean="0"/>
              <a:t>Баамонде</a:t>
            </a:r>
            <a:r>
              <a:rPr lang="ru-RU" dirty="0" smtClean="0"/>
              <a:t> Франко 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прийняте</a:t>
            </a:r>
            <a:r>
              <a:rPr lang="ru-RU" dirty="0" smtClean="0"/>
              <a:t> «</a:t>
            </a:r>
            <a:r>
              <a:rPr lang="ru-RU" dirty="0" err="1" smtClean="0"/>
              <a:t>мудре</a:t>
            </a:r>
            <a:r>
              <a:rPr lang="ru-RU" dirty="0" smtClean="0"/>
              <a:t>»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компартійними</a:t>
            </a:r>
            <a:r>
              <a:rPr lang="ru-RU" dirty="0" smtClean="0"/>
              <a:t> </a:t>
            </a:r>
            <a:r>
              <a:rPr lang="ru-RU" dirty="0" err="1" smtClean="0"/>
              <a:t>босами</a:t>
            </a:r>
            <a:r>
              <a:rPr lang="ru-RU" dirty="0" smtClean="0"/>
              <a:t> перенести </a:t>
            </a:r>
            <a:r>
              <a:rPr lang="ru-RU" dirty="0" err="1" smtClean="0"/>
              <a:t>наголос</a:t>
            </a:r>
            <a:r>
              <a:rPr lang="ru-RU" dirty="0" smtClean="0"/>
              <a:t> у </a:t>
            </a:r>
            <a:r>
              <a:rPr lang="ru-RU" dirty="0" err="1" smtClean="0"/>
              <a:t>прізвищі</a:t>
            </a:r>
            <a:r>
              <a:rPr lang="ru-RU" dirty="0" smtClean="0"/>
              <a:t> </a:t>
            </a:r>
            <a:r>
              <a:rPr lang="ru-RU" dirty="0" err="1" smtClean="0"/>
              <a:t>Івана</a:t>
            </a:r>
            <a:r>
              <a:rPr lang="ru-RU" dirty="0" smtClean="0"/>
              <a:t> Франка  на </a:t>
            </a:r>
            <a:r>
              <a:rPr lang="ru-RU" dirty="0" err="1" smtClean="0"/>
              <a:t>останній</a:t>
            </a:r>
            <a:r>
              <a:rPr lang="ru-RU" dirty="0" smtClean="0"/>
              <a:t> склад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таким </a:t>
            </a:r>
            <a:r>
              <a:rPr lang="ru-RU" dirty="0" err="1" smtClean="0"/>
              <a:t>дозволити</a:t>
            </a:r>
            <a:r>
              <a:rPr lang="ru-RU" dirty="0" smtClean="0"/>
              <a:t> </a:t>
            </a:r>
            <a:r>
              <a:rPr lang="ru-RU" dirty="0" err="1" smtClean="0"/>
              <a:t>вживати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в </a:t>
            </a:r>
            <a:r>
              <a:rPr lang="ru-RU" dirty="0" err="1" smtClean="0"/>
              <a:t>радянській</a:t>
            </a:r>
            <a:r>
              <a:rPr lang="ru-RU" dirty="0" smtClean="0"/>
              <a:t> </a:t>
            </a:r>
            <a:r>
              <a:rPr lang="ru-RU" dirty="0" err="1" smtClean="0"/>
              <a:t>літературі</a:t>
            </a:r>
            <a:r>
              <a:rPr lang="ru-RU" dirty="0" smtClean="0"/>
              <a:t>. З </a:t>
            </a:r>
            <a:r>
              <a:rPr lang="ru-RU" dirty="0" err="1" smtClean="0"/>
              <a:t>тої</a:t>
            </a:r>
            <a:r>
              <a:rPr lang="ru-RU" dirty="0" smtClean="0"/>
              <a:t> </a:t>
            </a:r>
            <a:r>
              <a:rPr lang="ru-RU" dirty="0" err="1" smtClean="0"/>
              <a:t>самої</a:t>
            </a:r>
            <a:r>
              <a:rPr lang="ru-RU" dirty="0" smtClean="0"/>
              <a:t> причини </a:t>
            </a:r>
            <a:r>
              <a:rPr lang="ru-RU" dirty="0" err="1" smtClean="0"/>
              <a:t>відбулось</a:t>
            </a:r>
            <a:r>
              <a:rPr lang="ru-RU" dirty="0" smtClean="0"/>
              <a:t> </a:t>
            </a:r>
            <a:r>
              <a:rPr lang="ru-RU" dirty="0" err="1" smtClean="0"/>
              <a:t>доволі</a:t>
            </a:r>
            <a:r>
              <a:rPr lang="ru-RU" dirty="0" smtClean="0"/>
              <a:t> </a:t>
            </a:r>
            <a:r>
              <a:rPr lang="ru-RU" dirty="0" err="1" smtClean="0"/>
              <a:t>унікальне</a:t>
            </a:r>
            <a:r>
              <a:rPr lang="ru-RU" dirty="0" smtClean="0"/>
              <a:t> </a:t>
            </a:r>
            <a:r>
              <a:rPr lang="ru-RU" dirty="0" err="1" smtClean="0"/>
              <a:t>перейменування</a:t>
            </a:r>
            <a:r>
              <a:rPr lang="ru-RU" dirty="0" smtClean="0"/>
              <a:t> м. </a:t>
            </a:r>
            <a:r>
              <a:rPr lang="ru-RU" dirty="0" err="1" smtClean="0"/>
              <a:t>Станіславів</a:t>
            </a:r>
            <a:r>
              <a:rPr lang="ru-RU" dirty="0" smtClean="0"/>
              <a:t> та </a:t>
            </a:r>
            <a:r>
              <a:rPr lang="ru-RU" dirty="0" err="1" smtClean="0"/>
              <a:t>кількох</a:t>
            </a:r>
            <a:r>
              <a:rPr lang="ru-RU" dirty="0" smtClean="0"/>
              <a:t> сел на </a:t>
            </a:r>
            <a:r>
              <a:rPr lang="ru-RU" dirty="0" err="1" smtClean="0"/>
              <a:t>комбіновану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прізвища</a:t>
            </a:r>
            <a:r>
              <a:rPr lang="ru-RU" dirty="0" smtClean="0"/>
              <a:t> героя </a:t>
            </a:r>
            <a:r>
              <a:rPr lang="ru-RU" dirty="0" err="1" smtClean="0"/>
              <a:t>увічнення</a:t>
            </a:r>
            <a:r>
              <a:rPr lang="ru-RU" dirty="0" smtClean="0"/>
              <a:t>: </a:t>
            </a:r>
            <a:r>
              <a:rPr lang="ru-RU" dirty="0" err="1" smtClean="0"/>
              <a:t>Івано-Франківськ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Стосовно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</a:t>
            </a:r>
            <a:r>
              <a:rPr lang="ru-RU" dirty="0" err="1" smtClean="0"/>
              <a:t>письменника</a:t>
            </a:r>
            <a:r>
              <a:rPr lang="ru-RU" dirty="0" smtClean="0"/>
              <a:t>, то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дослідники-франкознавці</a:t>
            </a:r>
            <a:r>
              <a:rPr lang="ru-RU" dirty="0" smtClean="0"/>
              <a:t> не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знають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насправді</a:t>
            </a:r>
            <a:r>
              <a:rPr lang="ru-RU" dirty="0" smtClean="0"/>
              <a:t> </a:t>
            </a:r>
            <a:r>
              <a:rPr lang="ru-RU" dirty="0" err="1" smtClean="0"/>
              <a:t>вдома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рідному</a:t>
            </a:r>
            <a:r>
              <a:rPr lang="ru-RU" dirty="0" smtClean="0"/>
              <a:t> </a:t>
            </a:r>
            <a:r>
              <a:rPr lang="ru-RU" dirty="0" err="1" smtClean="0"/>
              <a:t>селі</a:t>
            </a:r>
            <a:r>
              <a:rPr lang="ru-RU" dirty="0" smtClean="0"/>
              <a:t> </a:t>
            </a:r>
            <a:r>
              <a:rPr lang="ru-RU" dirty="0" err="1" smtClean="0"/>
              <a:t>Нагуєвичах</a:t>
            </a:r>
            <a:r>
              <a:rPr lang="ru-RU" dirty="0" smtClean="0"/>
              <a:t> Франка звали </a:t>
            </a:r>
            <a:r>
              <a:rPr lang="ru-RU" dirty="0" err="1" smtClean="0"/>
              <a:t>зовсім</a:t>
            </a:r>
            <a:r>
              <a:rPr lang="ru-RU" dirty="0" smtClean="0"/>
              <a:t> не </a:t>
            </a:r>
            <a:r>
              <a:rPr lang="ru-RU" dirty="0" err="1" smtClean="0"/>
              <a:t>Іваном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Івасиком</a:t>
            </a:r>
            <a:r>
              <a:rPr lang="ru-RU" dirty="0" smtClean="0"/>
              <a:t>, а Мироном. </a:t>
            </a:r>
            <a:r>
              <a:rPr lang="ru-RU" dirty="0" err="1" smtClean="0"/>
              <a:t>Відоме</a:t>
            </a:r>
            <a:r>
              <a:rPr lang="ru-RU" dirty="0" smtClean="0"/>
              <a:t> </a:t>
            </a:r>
            <a:r>
              <a:rPr lang="ru-RU" dirty="0" err="1" smtClean="0"/>
              <a:t>оповідання</a:t>
            </a:r>
            <a:r>
              <a:rPr lang="ru-RU" dirty="0" smtClean="0"/>
              <a:t> «</a:t>
            </a:r>
            <a:r>
              <a:rPr lang="ru-RU" dirty="0" err="1" smtClean="0"/>
              <a:t>Малий</a:t>
            </a:r>
            <a:r>
              <a:rPr lang="ru-RU" dirty="0" smtClean="0"/>
              <a:t> Мирон»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автобіографічним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94210" name="Picture 2" descr="http://upload.wikimedia.org/wikipedia/commons/thumb/5/52/Ivan_Franko.jpg/220px-Ivan_Frank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1857364"/>
            <a:ext cx="2095500" cy="332422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071546"/>
            <a:ext cx="72390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err="1" smtClean="0"/>
              <a:t>Пісня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від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матері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71934" y="1500174"/>
            <a:ext cx="3900486" cy="4574398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dirty="0" err="1" smtClean="0"/>
              <a:t>Іван</a:t>
            </a:r>
            <a:r>
              <a:rPr lang="ru-RU" dirty="0" smtClean="0"/>
              <a:t> Франко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добрим</a:t>
            </a:r>
            <a:r>
              <a:rPr lang="ru-RU" dirty="0" smtClean="0"/>
              <a:t> </a:t>
            </a:r>
            <a:r>
              <a:rPr lang="ru-RU" dirty="0" err="1" smtClean="0"/>
              <a:t>співаком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знавцем</a:t>
            </a:r>
            <a:r>
              <a:rPr lang="ru-RU" dirty="0" smtClean="0"/>
              <a:t> </a:t>
            </a:r>
            <a:r>
              <a:rPr lang="ru-RU" dirty="0" err="1" smtClean="0"/>
              <a:t>народної</a:t>
            </a:r>
            <a:r>
              <a:rPr lang="ru-RU" dirty="0" smtClean="0"/>
              <a:t> </a:t>
            </a:r>
            <a:r>
              <a:rPr lang="ru-RU" dirty="0" err="1" smtClean="0"/>
              <a:t>пісні</a:t>
            </a:r>
            <a:r>
              <a:rPr lang="ru-RU" dirty="0" smtClean="0"/>
              <a:t>. За </a:t>
            </a:r>
            <a:r>
              <a:rPr lang="ru-RU" dirty="0" err="1" smtClean="0"/>
              <a:t>оцінками</a:t>
            </a:r>
            <a:r>
              <a:rPr lang="ru-RU" dirty="0" smtClean="0"/>
              <a:t> </a:t>
            </a:r>
            <a:r>
              <a:rPr lang="ru-RU" dirty="0" err="1" smtClean="0"/>
              <a:t>сучасників</a:t>
            </a:r>
            <a:r>
              <a:rPr lang="ru-RU" dirty="0" smtClean="0"/>
              <a:t>, голос </a:t>
            </a:r>
            <a:r>
              <a:rPr lang="ru-RU" dirty="0" err="1" smtClean="0"/>
              <a:t>мав</a:t>
            </a:r>
            <a:r>
              <a:rPr lang="ru-RU" dirty="0" smtClean="0"/>
              <a:t> не </a:t>
            </a:r>
            <a:r>
              <a:rPr lang="ru-RU" dirty="0" err="1" smtClean="0"/>
              <a:t>сильний</a:t>
            </a:r>
            <a:r>
              <a:rPr lang="ru-RU" dirty="0" smtClean="0"/>
              <a:t> - </a:t>
            </a:r>
            <a:r>
              <a:rPr lang="ru-RU" dirty="0" err="1" smtClean="0"/>
              <a:t>трохи</a:t>
            </a:r>
            <a:r>
              <a:rPr lang="ru-RU" dirty="0" smtClean="0"/>
              <a:t> </a:t>
            </a:r>
            <a:r>
              <a:rPr lang="ru-RU" dirty="0" err="1" smtClean="0"/>
              <a:t>сипкуватий</a:t>
            </a:r>
            <a:r>
              <a:rPr lang="ru-RU" dirty="0" smtClean="0"/>
              <a:t> баритон,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виразний</a:t>
            </a:r>
            <a:r>
              <a:rPr lang="ru-RU" dirty="0" smtClean="0"/>
              <a:t>. </a:t>
            </a:r>
            <a:r>
              <a:rPr lang="ru-RU" dirty="0" err="1" smtClean="0"/>
              <a:t>Тексти</a:t>
            </a:r>
            <a:r>
              <a:rPr lang="ru-RU" dirty="0" smtClean="0"/>
              <a:t> </a:t>
            </a:r>
            <a:r>
              <a:rPr lang="ru-RU" dirty="0" err="1" smtClean="0"/>
              <a:t>пісень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записував</a:t>
            </a:r>
            <a:r>
              <a:rPr lang="ru-RU" dirty="0" smtClean="0"/>
              <a:t> Михайло Павлик, а </a:t>
            </a:r>
            <a:r>
              <a:rPr lang="ru-RU" dirty="0" err="1" smtClean="0"/>
              <a:t>мелодії</a:t>
            </a:r>
            <a:r>
              <a:rPr lang="ru-RU" dirty="0" smtClean="0"/>
              <a:t> - </a:t>
            </a:r>
            <a:r>
              <a:rPr lang="ru-RU" dirty="0" err="1" smtClean="0"/>
              <a:t>Микола</a:t>
            </a:r>
            <a:r>
              <a:rPr lang="ru-RU" dirty="0" smtClean="0"/>
              <a:t> Лисенко.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пісень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голосу </a:t>
            </a:r>
            <a:r>
              <a:rPr lang="ru-RU" dirty="0" err="1" smtClean="0"/>
              <a:t>перейняла</a:t>
            </a:r>
            <a:r>
              <a:rPr lang="ru-RU" dirty="0" smtClean="0"/>
              <a:t> Леся </a:t>
            </a:r>
            <a:r>
              <a:rPr lang="ru-RU" dirty="0" err="1" smtClean="0"/>
              <a:t>Українка</a:t>
            </a:r>
            <a:r>
              <a:rPr lang="ru-RU" dirty="0" smtClean="0"/>
              <a:t>, коли вони </a:t>
            </a:r>
            <a:r>
              <a:rPr lang="ru-RU" dirty="0" err="1" smtClean="0"/>
              <a:t>відпочивали</a:t>
            </a:r>
            <a:r>
              <a:rPr lang="ru-RU" dirty="0" smtClean="0"/>
              <a:t> у </a:t>
            </a:r>
            <a:r>
              <a:rPr lang="ru-RU" dirty="0" err="1" smtClean="0"/>
              <a:t>карпатському</a:t>
            </a:r>
            <a:r>
              <a:rPr lang="ru-RU" dirty="0" smtClean="0"/>
              <a:t> </a:t>
            </a:r>
            <a:r>
              <a:rPr lang="ru-RU" dirty="0" err="1" smtClean="0"/>
              <a:t>селі</a:t>
            </a:r>
            <a:r>
              <a:rPr lang="ru-RU" dirty="0" smtClean="0"/>
              <a:t> </a:t>
            </a:r>
            <a:r>
              <a:rPr lang="ru-RU" dirty="0" err="1" smtClean="0"/>
              <a:t>Буркуті</a:t>
            </a:r>
            <a:r>
              <a:rPr lang="ru-RU" dirty="0" smtClean="0"/>
              <a:t>. Франко як фольклорист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чималий</a:t>
            </a:r>
            <a:r>
              <a:rPr lang="ru-RU" dirty="0" smtClean="0"/>
              <a:t> </a:t>
            </a:r>
            <a:r>
              <a:rPr lang="ru-RU" dirty="0" err="1" smtClean="0"/>
              <a:t>доробок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400 </a:t>
            </a:r>
            <a:r>
              <a:rPr lang="ru-RU" dirty="0" err="1" smtClean="0"/>
              <a:t>записаних</a:t>
            </a:r>
            <a:r>
              <a:rPr lang="ru-RU" dirty="0" smtClean="0"/>
              <a:t> </a:t>
            </a:r>
            <a:r>
              <a:rPr lang="ru-RU" dirty="0" err="1" smtClean="0"/>
              <a:t>пісень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1800 </a:t>
            </a:r>
            <a:r>
              <a:rPr lang="ru-RU" dirty="0" err="1" smtClean="0"/>
              <a:t>коломийок</a:t>
            </a:r>
            <a:r>
              <a:rPr lang="ru-RU" dirty="0" smtClean="0"/>
              <a:t>. А </a:t>
            </a:r>
            <a:r>
              <a:rPr lang="ru-RU" dirty="0" err="1" smtClean="0"/>
              <a:t>першою</a:t>
            </a:r>
            <a:r>
              <a:rPr lang="ru-RU" dirty="0" smtClean="0"/>
              <a:t> зародила </a:t>
            </a:r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любов</a:t>
            </a:r>
            <a:r>
              <a:rPr lang="ru-RU" dirty="0" smtClean="0"/>
              <a:t> до </a:t>
            </a:r>
            <a:r>
              <a:rPr lang="ru-RU" dirty="0" err="1" smtClean="0"/>
              <a:t>пісні</a:t>
            </a:r>
            <a:r>
              <a:rPr lang="ru-RU" dirty="0" smtClean="0"/>
              <a:t> </a:t>
            </a:r>
            <a:r>
              <a:rPr lang="ru-RU" dirty="0" err="1" smtClean="0"/>
              <a:t>Франкова</a:t>
            </a:r>
            <a:r>
              <a:rPr lang="ru-RU" dirty="0" smtClean="0"/>
              <a:t> </a:t>
            </a:r>
            <a:r>
              <a:rPr lang="ru-RU" dirty="0" err="1" smtClean="0"/>
              <a:t>мати</a:t>
            </a:r>
            <a:r>
              <a:rPr lang="ru-RU" dirty="0" smtClean="0"/>
              <a:t> - </a:t>
            </a:r>
            <a:r>
              <a:rPr lang="ru-RU" dirty="0" err="1" smtClean="0"/>
              <a:t>Марія</a:t>
            </a:r>
            <a:r>
              <a:rPr lang="ru-RU" dirty="0" smtClean="0"/>
              <a:t> </a:t>
            </a:r>
            <a:r>
              <a:rPr lang="ru-RU" dirty="0" err="1" smtClean="0"/>
              <a:t>Кульчицька</a:t>
            </a:r>
            <a:r>
              <a:rPr lang="ru-RU" dirty="0" smtClean="0"/>
              <a:t>. Вона любила </a:t>
            </a:r>
            <a:r>
              <a:rPr lang="ru-RU" dirty="0" err="1" smtClean="0"/>
              <a:t>співати</a:t>
            </a:r>
            <a:r>
              <a:rPr lang="ru-RU" dirty="0" smtClean="0"/>
              <a:t>, знала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пісень</a:t>
            </a:r>
            <a:r>
              <a:rPr lang="ru-RU" dirty="0" smtClean="0"/>
              <a:t>. </a:t>
            </a:r>
            <a:r>
              <a:rPr lang="ru-RU" dirty="0" err="1" smtClean="0"/>
              <a:t>Івась</a:t>
            </a:r>
            <a:r>
              <a:rPr lang="ru-RU" dirty="0" smtClean="0"/>
              <a:t>, </a:t>
            </a:r>
            <a:r>
              <a:rPr lang="ru-RU" dirty="0" err="1" smtClean="0"/>
              <a:t>маючи</a:t>
            </a:r>
            <a:r>
              <a:rPr lang="ru-RU" dirty="0" smtClean="0"/>
              <a:t> </a:t>
            </a:r>
            <a:r>
              <a:rPr lang="ru-RU" dirty="0" err="1" smtClean="0"/>
              <a:t>унікальну</a:t>
            </a:r>
            <a:r>
              <a:rPr lang="ru-RU" dirty="0" smtClean="0"/>
              <a:t> </a:t>
            </a:r>
            <a:r>
              <a:rPr lang="ru-RU" dirty="0" err="1" smtClean="0"/>
              <a:t>пам'ять</a:t>
            </a:r>
            <a:r>
              <a:rPr lang="ru-RU" dirty="0" smtClean="0"/>
              <a:t>, легко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запам'ятовував</a:t>
            </a:r>
            <a:r>
              <a:rPr lang="ru-RU" dirty="0" smtClean="0"/>
              <a:t>. </a:t>
            </a:r>
            <a:r>
              <a:rPr lang="ru-RU" dirty="0" err="1" smtClean="0"/>
              <a:t>Із</a:t>
            </a:r>
            <a:r>
              <a:rPr lang="ru-RU" dirty="0" smtClean="0"/>
              <a:t> десяти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почав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записувати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зошит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</p:txBody>
      </p:sp>
      <p:pic>
        <p:nvPicPr>
          <p:cNvPr id="92162" name="Picture 2" descr="http://www.abc-people.com/data/franko/pic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643050"/>
            <a:ext cx="3286148" cy="467779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ЖІНКИ ІВАНА ФРАНКА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928670"/>
            <a:ext cx="3500462" cy="3071834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ru-RU" b="1" dirty="0" smtClean="0"/>
              <a:t>		”</a:t>
            </a:r>
            <a:r>
              <a:rPr lang="ru-RU" b="1" dirty="0" err="1" smtClean="0"/>
              <a:t>Більш</a:t>
            </a:r>
            <a:r>
              <a:rPr lang="ru-RU" b="1" dirty="0" smtClean="0"/>
              <a:t>, </a:t>
            </a:r>
            <a:r>
              <a:rPr lang="ru-RU" b="1" dirty="0" err="1" smtClean="0"/>
              <a:t>ніж</a:t>
            </a:r>
            <a:r>
              <a:rPr lang="ru-RU" b="1" dirty="0" smtClean="0"/>
              <a:t> меч, </a:t>
            </a:r>
            <a:r>
              <a:rPr lang="ru-RU" b="1" dirty="0" err="1" smtClean="0"/>
              <a:t>і</a:t>
            </a:r>
            <a:r>
              <a:rPr lang="ru-RU" b="1" dirty="0" smtClean="0"/>
              <a:t> огонь,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стріла</a:t>
            </a:r>
            <a:r>
              <a:rPr lang="ru-RU" b="1" dirty="0" smtClean="0"/>
              <a:t>, </a:t>
            </a:r>
            <a:r>
              <a:rPr lang="ru-RU" b="1" dirty="0" err="1" smtClean="0"/>
              <a:t>і</a:t>
            </a:r>
            <a:r>
              <a:rPr lang="ru-RU" b="1" dirty="0" smtClean="0"/>
              <a:t> коса. </a:t>
            </a:r>
            <a:r>
              <a:rPr lang="ru-RU" b="1" dirty="0" err="1" smtClean="0"/>
              <a:t>Небезпечне</a:t>
            </a:r>
            <a:r>
              <a:rPr lang="ru-RU" b="1" dirty="0" smtClean="0"/>
              <a:t> </a:t>
            </a:r>
            <a:r>
              <a:rPr lang="ru-RU" b="1" dirty="0" err="1" smtClean="0"/>
              <a:t>оружжя</a:t>
            </a:r>
            <a:r>
              <a:rPr lang="ru-RU" b="1" dirty="0" smtClean="0"/>
              <a:t> — </a:t>
            </a:r>
            <a:r>
              <a:rPr lang="ru-RU" b="1" dirty="0" err="1" smtClean="0"/>
              <a:t>жіноча</a:t>
            </a:r>
            <a:r>
              <a:rPr lang="ru-RU" b="1" dirty="0" smtClean="0"/>
              <a:t> краса. </a:t>
            </a:r>
            <a:r>
              <a:rPr lang="ru-RU" b="1" dirty="0" err="1" smtClean="0"/>
              <a:t>Ані</a:t>
            </a:r>
            <a:r>
              <a:rPr lang="ru-RU" b="1" dirty="0" smtClean="0"/>
              <a:t> </a:t>
            </a:r>
            <a:r>
              <a:rPr lang="ru-RU" b="1" dirty="0" err="1" smtClean="0"/>
              <a:t>мудрість</a:t>
            </a:r>
            <a:r>
              <a:rPr lang="ru-RU" b="1" dirty="0" smtClean="0"/>
              <a:t>, наука, </a:t>
            </a:r>
            <a:r>
              <a:rPr lang="ru-RU" b="1" dirty="0" err="1" smtClean="0"/>
              <a:t>ні</a:t>
            </a:r>
            <a:r>
              <a:rPr lang="ru-RU" b="1" dirty="0" smtClean="0"/>
              <a:t> </a:t>
            </a:r>
            <a:r>
              <a:rPr lang="ru-RU" b="1" dirty="0" err="1" smtClean="0"/>
              <a:t>старші</a:t>
            </a:r>
            <a:r>
              <a:rPr lang="ru-RU" b="1" dirty="0" smtClean="0"/>
              <a:t> </a:t>
            </a:r>
            <a:r>
              <a:rPr lang="ru-RU" b="1" dirty="0" err="1" smtClean="0"/>
              <a:t>літа</a:t>
            </a:r>
            <a:r>
              <a:rPr lang="ru-RU" b="1" dirty="0" smtClean="0"/>
              <a:t> не </a:t>
            </a:r>
            <a:r>
              <a:rPr lang="ru-RU" b="1" dirty="0" err="1" smtClean="0"/>
              <a:t>дають</a:t>
            </a:r>
            <a:r>
              <a:rPr lang="ru-RU" b="1" dirty="0" smtClean="0"/>
              <a:t> </a:t>
            </a:r>
            <a:r>
              <a:rPr lang="ru-RU" b="1" dirty="0" err="1" smtClean="0"/>
              <a:t>проти</a:t>
            </a:r>
            <a:r>
              <a:rPr lang="ru-RU" b="1" dirty="0" smtClean="0"/>
              <a:t> </a:t>
            </a:r>
            <a:r>
              <a:rPr lang="ru-RU" b="1" dirty="0" err="1" smtClean="0"/>
              <a:t>неї</a:t>
            </a:r>
            <a:r>
              <a:rPr lang="ru-RU" b="1" dirty="0" smtClean="0"/>
              <a:t> </a:t>
            </a:r>
            <a:r>
              <a:rPr lang="ru-RU" b="1" dirty="0" err="1" smtClean="0"/>
              <a:t>міцного</a:t>
            </a:r>
            <a:r>
              <a:rPr lang="ru-RU" b="1" dirty="0" smtClean="0"/>
              <a:t> щита”, — писав </a:t>
            </a:r>
            <a:r>
              <a:rPr lang="ru-RU" b="1" dirty="0" err="1" smtClean="0"/>
              <a:t>Іван</a:t>
            </a:r>
            <a:r>
              <a:rPr lang="ru-RU" b="1" dirty="0" smtClean="0"/>
              <a:t> Франко. І </a:t>
            </a:r>
            <a:r>
              <a:rPr lang="ru-RU" b="1" dirty="0" err="1" smtClean="0"/>
              <a:t>хоч</a:t>
            </a:r>
            <a:r>
              <a:rPr lang="ru-RU" b="1" dirty="0" smtClean="0"/>
              <a:t> великий </a:t>
            </a:r>
            <a:r>
              <a:rPr lang="ru-RU" b="1" dirty="0" err="1" smtClean="0"/>
              <a:t>Каменяр</a:t>
            </a:r>
            <a:r>
              <a:rPr lang="ru-RU" b="1" dirty="0" smtClean="0"/>
              <a:t> </a:t>
            </a:r>
            <a:r>
              <a:rPr lang="ru-RU" b="1" dirty="0" err="1" smtClean="0"/>
              <a:t>стверджував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в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житті</a:t>
            </a:r>
            <a:r>
              <a:rPr lang="ru-RU" b="1" dirty="0" smtClean="0"/>
              <a:t> “</a:t>
            </a:r>
            <a:r>
              <a:rPr lang="ru-RU" b="1" dirty="0" err="1" smtClean="0"/>
              <a:t>тричі</a:t>
            </a:r>
            <a:r>
              <a:rPr lang="ru-RU" b="1" dirty="0" smtClean="0"/>
              <a:t> </a:t>
            </a:r>
            <a:r>
              <a:rPr lang="ru-RU" b="1" dirty="0" err="1" smtClean="0"/>
              <a:t>являлася</a:t>
            </a:r>
            <a:r>
              <a:rPr lang="ru-RU" b="1" dirty="0" smtClean="0"/>
              <a:t> </a:t>
            </a:r>
            <a:r>
              <a:rPr lang="ru-RU" b="1" dirty="0" err="1" smtClean="0"/>
              <a:t>любов</a:t>
            </a:r>
            <a:r>
              <a:rPr lang="ru-RU" b="1" dirty="0" smtClean="0"/>
              <a:t>”, </a:t>
            </a:r>
            <a:r>
              <a:rPr lang="ru-RU" b="1" dirty="0" err="1" smtClean="0"/>
              <a:t>дослідники</a:t>
            </a:r>
            <a:r>
              <a:rPr lang="ru-RU" b="1" dirty="0" smtClean="0"/>
              <a:t>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творчості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життя</a:t>
            </a:r>
            <a:r>
              <a:rPr lang="ru-RU" b="1" dirty="0" smtClean="0"/>
              <a:t> </a:t>
            </a:r>
            <a:r>
              <a:rPr lang="ru-RU" b="1" dirty="0" err="1" smtClean="0"/>
              <a:t>знають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значно</a:t>
            </a:r>
            <a:r>
              <a:rPr lang="ru-RU" b="1" dirty="0" smtClean="0"/>
              <a:t> </a:t>
            </a:r>
            <a:r>
              <a:rPr lang="ru-RU" b="1" dirty="0" err="1" smtClean="0"/>
              <a:t>більше</a:t>
            </a:r>
            <a:r>
              <a:rPr lang="ru-RU" b="1" dirty="0" smtClean="0"/>
              <a:t> поет “</a:t>
            </a:r>
            <a:r>
              <a:rPr lang="ru-RU" b="1" dirty="0" err="1" smtClean="0"/>
              <a:t>потерпав</a:t>
            </a:r>
            <a:r>
              <a:rPr lang="ru-RU" b="1" dirty="0" smtClean="0"/>
              <a:t>” </a:t>
            </a:r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жіночої</a:t>
            </a:r>
            <a:r>
              <a:rPr lang="ru-RU" b="1" dirty="0" smtClean="0"/>
              <a:t> </a:t>
            </a:r>
            <a:r>
              <a:rPr lang="ru-RU" b="1" dirty="0" err="1" smtClean="0"/>
              <a:t>вроди</a:t>
            </a:r>
            <a:r>
              <a:rPr lang="ru-RU" b="1" dirty="0" smtClean="0"/>
              <a:t>. Та </a:t>
            </a:r>
            <a:r>
              <a:rPr lang="ru-RU" b="1" dirty="0" err="1" smtClean="0"/>
              <a:t>й</a:t>
            </a:r>
            <a:r>
              <a:rPr lang="ru-RU" b="1" dirty="0" smtClean="0"/>
              <a:t> сам Франко не </a:t>
            </a:r>
            <a:r>
              <a:rPr lang="ru-RU" b="1" dirty="0" err="1" smtClean="0"/>
              <a:t>приховував</a:t>
            </a:r>
            <a:r>
              <a:rPr lang="ru-RU" b="1" dirty="0" smtClean="0"/>
              <a:t>: ”</a:t>
            </a:r>
            <a:r>
              <a:rPr lang="ru-RU" b="1" dirty="0" err="1" smtClean="0"/>
              <a:t>Значний</a:t>
            </a:r>
            <a:r>
              <a:rPr lang="ru-RU" b="1" dirty="0" smtClean="0"/>
              <a:t> </a:t>
            </a:r>
            <a:r>
              <a:rPr lang="ru-RU" b="1" dirty="0" err="1" smtClean="0"/>
              <a:t>вплив</a:t>
            </a:r>
            <a:r>
              <a:rPr lang="ru-RU" b="1" dirty="0" smtClean="0"/>
              <a:t> на </a:t>
            </a:r>
            <a:r>
              <a:rPr lang="ru-RU" b="1" dirty="0" err="1" smtClean="0"/>
              <a:t>моє</a:t>
            </a:r>
            <a:r>
              <a:rPr lang="ru-RU" b="1" dirty="0" smtClean="0"/>
              <a:t> </a:t>
            </a:r>
            <a:r>
              <a:rPr lang="ru-RU" b="1" dirty="0" err="1" smtClean="0"/>
              <a:t>життя</a:t>
            </a:r>
            <a:r>
              <a:rPr lang="ru-RU" b="1" dirty="0" smtClean="0"/>
              <a:t>, а значить, </a:t>
            </a:r>
            <a:r>
              <a:rPr lang="ru-RU" b="1" dirty="0" err="1" smtClean="0"/>
              <a:t>також</a:t>
            </a:r>
            <a:r>
              <a:rPr lang="ru-RU" b="1" dirty="0" smtClean="0"/>
              <a:t> на мою </a:t>
            </a:r>
            <a:r>
              <a:rPr lang="ru-RU" b="1" dirty="0" err="1" smtClean="0"/>
              <a:t>літературу</a:t>
            </a:r>
            <a:r>
              <a:rPr lang="ru-RU" b="1" dirty="0" smtClean="0"/>
              <a:t> </a:t>
            </a:r>
            <a:r>
              <a:rPr lang="ru-RU" b="1" dirty="0" err="1" smtClean="0"/>
              <a:t>мали</a:t>
            </a:r>
            <a:r>
              <a:rPr lang="ru-RU" b="1" dirty="0" smtClean="0"/>
              <a:t> </a:t>
            </a:r>
            <a:r>
              <a:rPr lang="ru-RU" b="1" dirty="0" err="1" smtClean="0"/>
              <a:t>мої</a:t>
            </a:r>
            <a:r>
              <a:rPr lang="ru-RU" b="1" dirty="0" smtClean="0"/>
              <a:t> </a:t>
            </a:r>
            <a:r>
              <a:rPr lang="ru-RU" b="1" dirty="0" err="1" smtClean="0"/>
              <a:t>зносини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жіноцтвом</a:t>
            </a:r>
            <a:r>
              <a:rPr lang="ru-RU" b="1" dirty="0" smtClean="0"/>
              <a:t>”</a:t>
            </a:r>
            <a:br>
              <a:rPr lang="ru-RU" b="1" dirty="0" smtClean="0"/>
            </a:br>
            <a:r>
              <a:rPr lang="ru-RU" b="1" dirty="0" smtClean="0"/>
              <a:t>     </a:t>
            </a:r>
            <a:br>
              <a:rPr lang="ru-RU" b="1" dirty="0" smtClean="0"/>
            </a:br>
            <a:r>
              <a:rPr lang="ru-RU" b="1" dirty="0" smtClean="0"/>
              <a:t>     </a:t>
            </a:r>
            <a:r>
              <a:rPr lang="ru-RU" b="1" dirty="0" err="1" smtClean="0"/>
              <a:t>Юрій</a:t>
            </a:r>
            <a:r>
              <a:rPr lang="ru-RU" b="1" dirty="0" smtClean="0"/>
              <a:t> ЖУК</a:t>
            </a:r>
            <a:br>
              <a:rPr lang="ru-RU" b="1" dirty="0" smtClean="0"/>
            </a:br>
            <a:r>
              <a:rPr lang="ru-RU" b="1" dirty="0" smtClean="0"/>
              <a:t>     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87042" name="Picture 2" descr="http://www.citylife.com.ua/photos/magaz/24/46_54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71546"/>
            <a:ext cx="2714546" cy="3357586"/>
          </a:xfrm>
          <a:prstGeom prst="rect">
            <a:avLst/>
          </a:prstGeom>
          <a:noFill/>
        </p:spPr>
      </p:pic>
      <p:pic>
        <p:nvPicPr>
          <p:cNvPr id="87044" name="Picture 4" descr="Іван Франко був «знавцем жіночого серця»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4000504"/>
            <a:ext cx="1872877" cy="2714620"/>
          </a:xfrm>
          <a:prstGeom prst="rect">
            <a:avLst/>
          </a:prstGeom>
          <a:noFill/>
        </p:spPr>
      </p:pic>
      <p:pic>
        <p:nvPicPr>
          <p:cNvPr id="87046" name="Picture 6" descr="http://www.citylife.com.ua/photos/magaz/24/sm/40_772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606511"/>
            <a:ext cx="2214578" cy="2251489"/>
          </a:xfrm>
          <a:prstGeom prst="rect">
            <a:avLst/>
          </a:prstGeom>
          <a:noFill/>
        </p:spPr>
      </p:pic>
      <p:pic>
        <p:nvPicPr>
          <p:cNvPr id="87048" name="Picture 8" descr="http://www.citylife.com.ua/photos/magaz/24/sm/58_759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488" y="1071546"/>
            <a:ext cx="1928825" cy="2571768"/>
          </a:xfrm>
          <a:prstGeom prst="rect">
            <a:avLst/>
          </a:prstGeom>
          <a:noFill/>
        </p:spPr>
      </p:pic>
      <p:pic>
        <p:nvPicPr>
          <p:cNvPr id="87050" name="Picture 10" descr="http://www.citylife.com.ua/photos/magaz/24/02_8117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86050" y="4143332"/>
            <a:ext cx="1918493" cy="271466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ПЕРША ЛЮБОВ: ОЛЬГА РОШКЕВИЧ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857364"/>
            <a:ext cx="4729170" cy="4572000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dirty="0" smtClean="0"/>
              <a:t>		   Першим </a:t>
            </a:r>
            <a:r>
              <a:rPr lang="ru-RU" dirty="0" err="1" smtClean="0"/>
              <a:t>сильним</a:t>
            </a:r>
            <a:r>
              <a:rPr lang="ru-RU" dirty="0" smtClean="0"/>
              <a:t> </a:t>
            </a:r>
            <a:r>
              <a:rPr lang="ru-RU" dirty="0" err="1" smtClean="0"/>
              <a:t>почуттям</a:t>
            </a:r>
            <a:r>
              <a:rPr lang="ru-RU" dirty="0" smtClean="0"/>
              <a:t> юного Франка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кохання</a:t>
            </a:r>
            <a:r>
              <a:rPr lang="ru-RU" dirty="0" smtClean="0"/>
              <a:t> до </a:t>
            </a:r>
            <a:r>
              <a:rPr lang="ru-RU" dirty="0" err="1" smtClean="0"/>
              <a:t>попівни</a:t>
            </a:r>
            <a:r>
              <a:rPr lang="ru-RU" dirty="0" smtClean="0"/>
              <a:t> Ольги </a:t>
            </a:r>
            <a:r>
              <a:rPr lang="ru-RU" dirty="0" err="1" smtClean="0"/>
              <a:t>Рошкевич</a:t>
            </a:r>
            <a:r>
              <a:rPr lang="ru-RU" dirty="0" smtClean="0"/>
              <a:t>. Вона добре </a:t>
            </a:r>
            <a:r>
              <a:rPr lang="ru-RU" dirty="0" err="1" smtClean="0"/>
              <a:t>володіла</a:t>
            </a:r>
            <a:r>
              <a:rPr lang="ru-RU" dirty="0" smtClean="0"/>
              <a:t> </a:t>
            </a:r>
            <a:r>
              <a:rPr lang="ru-RU" dirty="0" err="1" smtClean="0"/>
              <a:t>німецькою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французькою</a:t>
            </a:r>
            <a:r>
              <a:rPr lang="ru-RU" dirty="0" smtClean="0"/>
              <a:t> </a:t>
            </a:r>
            <a:r>
              <a:rPr lang="ru-RU" dirty="0" err="1" smtClean="0"/>
              <a:t>мовами</a:t>
            </a:r>
            <a:r>
              <a:rPr lang="ru-RU" dirty="0" smtClean="0"/>
              <a:t>, </a:t>
            </a:r>
            <a:r>
              <a:rPr lang="ru-RU" dirty="0" err="1" smtClean="0"/>
              <a:t>захоплювалась</a:t>
            </a:r>
            <a:r>
              <a:rPr lang="ru-RU" dirty="0" smtClean="0"/>
              <a:t> </a:t>
            </a:r>
            <a:r>
              <a:rPr lang="ru-RU" dirty="0" err="1" smtClean="0"/>
              <a:t>збиранням</a:t>
            </a:r>
            <a:r>
              <a:rPr lang="ru-RU" dirty="0" smtClean="0"/>
              <a:t> </a:t>
            </a:r>
            <a:r>
              <a:rPr lang="ru-RU" dirty="0" err="1" smtClean="0"/>
              <a:t>етнографічних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, мала </a:t>
            </a:r>
            <a:r>
              <a:rPr lang="ru-RU" dirty="0" err="1" smtClean="0"/>
              <a:t>друковані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. На початках юнак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бідної</a:t>
            </a:r>
            <a:r>
              <a:rPr lang="ru-RU" dirty="0" smtClean="0"/>
              <a:t> </a:t>
            </a:r>
            <a:r>
              <a:rPr lang="ru-RU" dirty="0" err="1" smtClean="0"/>
              <a:t>сім’ї</a:t>
            </a:r>
            <a:r>
              <a:rPr lang="ru-RU" dirty="0" smtClean="0"/>
              <a:t> </a:t>
            </a:r>
            <a:r>
              <a:rPr lang="ru-RU" dirty="0" err="1" smtClean="0"/>
              <a:t>Франків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уперше</a:t>
            </a:r>
            <a:r>
              <a:rPr lang="ru-RU" dirty="0" smtClean="0"/>
              <a:t> </a:t>
            </a:r>
            <a:r>
              <a:rPr lang="ru-RU" dirty="0" err="1" smtClean="0"/>
              <a:t>зіткнувся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жінкою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сфер, </a:t>
            </a:r>
            <a:r>
              <a:rPr lang="ru-RU" dirty="0" err="1" smtClean="0"/>
              <a:t>навіть</a:t>
            </a:r>
            <a:r>
              <a:rPr lang="ru-RU" dirty="0" smtClean="0"/>
              <a:t> не знав, як </a:t>
            </a:r>
            <a:r>
              <a:rPr lang="ru-RU" dirty="0" err="1" smtClean="0"/>
              <a:t>з</a:t>
            </a:r>
            <a:r>
              <a:rPr lang="ru-RU" dirty="0" smtClean="0"/>
              <a:t> Ольгою </a:t>
            </a:r>
            <a:r>
              <a:rPr lang="ru-RU" dirty="0" err="1" smtClean="0"/>
              <a:t>поводитися</a:t>
            </a:r>
            <a:r>
              <a:rPr lang="ru-RU" dirty="0" smtClean="0"/>
              <a:t>. Не </a:t>
            </a:r>
            <a:r>
              <a:rPr lang="ru-RU" dirty="0" err="1" smtClean="0"/>
              <a:t>вмів</a:t>
            </a:r>
            <a:r>
              <a:rPr lang="ru-RU" dirty="0" smtClean="0"/>
              <a:t> </a:t>
            </a:r>
            <a:r>
              <a:rPr lang="ru-RU" dirty="0" err="1" smtClean="0"/>
              <a:t>сидіти</a:t>
            </a:r>
            <a:r>
              <a:rPr lang="ru-RU" dirty="0" smtClean="0"/>
              <a:t> за столом,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першою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другою </a:t>
            </a:r>
            <a:r>
              <a:rPr lang="ru-RU" dirty="0" err="1" smtClean="0"/>
              <a:t>стравами</a:t>
            </a:r>
            <a:r>
              <a:rPr lang="ru-RU" dirty="0" smtClean="0"/>
              <a:t> </a:t>
            </a:r>
            <a:r>
              <a:rPr lang="ru-RU" dirty="0" err="1" smtClean="0"/>
              <a:t>зривався</a:t>
            </a:r>
            <a:r>
              <a:rPr lang="ru-RU" dirty="0" smtClean="0"/>
              <a:t>, не </a:t>
            </a:r>
            <a:r>
              <a:rPr lang="ru-RU" dirty="0" err="1" smtClean="0"/>
              <a:t>вмів</a:t>
            </a:r>
            <a:r>
              <a:rPr lang="ru-RU" dirty="0" smtClean="0"/>
              <a:t> </a:t>
            </a:r>
            <a:r>
              <a:rPr lang="ru-RU" dirty="0" err="1" smtClean="0"/>
              <a:t>танцювати</a:t>
            </a:r>
            <a:r>
              <a:rPr lang="ru-RU" dirty="0" smtClean="0"/>
              <a:t>. До того ж думав,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дівчина</a:t>
            </a:r>
            <a:r>
              <a:rPr lang="ru-RU" dirty="0" smtClean="0"/>
              <a:t>, в яку </a:t>
            </a:r>
            <a:r>
              <a:rPr lang="ru-RU" dirty="0" err="1" smtClean="0"/>
              <a:t>закохався</a:t>
            </a:r>
            <a:r>
              <a:rPr lang="ru-RU" dirty="0" smtClean="0"/>
              <a:t>,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говорити</a:t>
            </a:r>
            <a:r>
              <a:rPr lang="ru-RU" dirty="0" smtClean="0"/>
              <a:t> </a:t>
            </a:r>
            <a:r>
              <a:rPr lang="ru-RU" dirty="0" err="1" smtClean="0"/>
              <a:t>якось</a:t>
            </a:r>
            <a:r>
              <a:rPr lang="ru-RU" dirty="0" smtClean="0"/>
              <a:t> </a:t>
            </a:r>
            <a:r>
              <a:rPr lang="ru-RU" dirty="0" err="1" smtClean="0"/>
              <a:t>незвично</a:t>
            </a:r>
            <a:r>
              <a:rPr lang="ru-RU" dirty="0" smtClean="0"/>
              <a:t>, а тому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листи</a:t>
            </a:r>
            <a:r>
              <a:rPr lang="ru-RU" dirty="0" smtClean="0"/>
              <a:t> до </a:t>
            </a:r>
            <a:r>
              <a:rPr lang="ru-RU" dirty="0" err="1" smtClean="0"/>
              <a:t>неї</a:t>
            </a:r>
            <a:r>
              <a:rPr lang="ru-RU" dirty="0" smtClean="0"/>
              <a:t> писав </a:t>
            </a:r>
            <a:r>
              <a:rPr lang="ru-RU" dirty="0" err="1" smtClean="0"/>
              <a:t>німецькою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  </a:t>
            </a:r>
            <a:br>
              <a:rPr lang="ru-RU" dirty="0" smtClean="0"/>
            </a:br>
            <a:r>
              <a:rPr lang="ru-RU" dirty="0" smtClean="0"/>
              <a:t>     Попри </a:t>
            </a:r>
            <a:r>
              <a:rPr lang="ru-RU" dirty="0" err="1" smtClean="0"/>
              <a:t>заборону</a:t>
            </a:r>
            <a:r>
              <a:rPr lang="ru-RU" dirty="0" smtClean="0"/>
              <a:t> </a:t>
            </a:r>
            <a:r>
              <a:rPr lang="ru-RU" dirty="0" err="1" smtClean="0"/>
              <a:t>зустрічатись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 </a:t>
            </a:r>
            <a:r>
              <a:rPr lang="ru-RU" dirty="0" err="1" smtClean="0"/>
              <a:t>дівчини</a:t>
            </a:r>
            <a:r>
              <a:rPr lang="ru-RU" dirty="0" smtClean="0"/>
              <a:t>, </a:t>
            </a:r>
            <a:r>
              <a:rPr lang="ru-RU" dirty="0" err="1" smtClean="0"/>
              <a:t>Іван</a:t>
            </a:r>
            <a:r>
              <a:rPr lang="ru-RU" dirty="0" smtClean="0"/>
              <a:t> та Ольга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десяти </a:t>
            </a:r>
            <a:r>
              <a:rPr lang="ru-RU" dirty="0" err="1" smtClean="0"/>
              <a:t>років</a:t>
            </a:r>
            <a:r>
              <a:rPr lang="ru-RU" dirty="0" smtClean="0"/>
              <a:t> через </a:t>
            </a:r>
            <a:r>
              <a:rPr lang="ru-RU" dirty="0" err="1" smtClean="0"/>
              <a:t>друзів</a:t>
            </a:r>
            <a:r>
              <a:rPr lang="ru-RU" dirty="0" smtClean="0"/>
              <a:t> </a:t>
            </a:r>
            <a:r>
              <a:rPr lang="ru-RU" dirty="0" err="1" smtClean="0"/>
              <a:t>листувалися</a:t>
            </a:r>
            <a:r>
              <a:rPr lang="ru-RU" dirty="0" smtClean="0"/>
              <a:t>,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присвятив</a:t>
            </a:r>
            <a:r>
              <a:rPr lang="ru-RU" dirty="0" smtClean="0"/>
              <a:t> </a:t>
            </a:r>
            <a:r>
              <a:rPr lang="en-US" dirty="0" smtClean="0"/>
              <a:t>IX </a:t>
            </a:r>
            <a:r>
              <a:rPr lang="ru-RU" dirty="0" err="1" smtClean="0"/>
              <a:t>поезію</a:t>
            </a:r>
            <a:r>
              <a:rPr lang="ru-RU" dirty="0" smtClean="0"/>
              <a:t> у ”</a:t>
            </a:r>
            <a:r>
              <a:rPr lang="ru-RU" dirty="0" err="1" smtClean="0"/>
              <a:t>Зів’ялому</a:t>
            </a:r>
            <a:r>
              <a:rPr lang="ru-RU" dirty="0" smtClean="0"/>
              <a:t> </a:t>
            </a:r>
            <a:r>
              <a:rPr lang="ru-RU" dirty="0" err="1" smtClean="0"/>
              <a:t>листі</a:t>
            </a:r>
            <a:r>
              <a:rPr lang="ru-RU" dirty="0" smtClean="0"/>
              <a:t>”: ”</a:t>
            </a:r>
            <a:r>
              <a:rPr lang="ru-RU" dirty="0" err="1" smtClean="0"/>
              <a:t>Розвійтеся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вітром</a:t>
            </a:r>
            <a:r>
              <a:rPr lang="ru-RU" dirty="0" smtClean="0"/>
              <a:t>, листочки </a:t>
            </a:r>
            <a:r>
              <a:rPr lang="ru-RU" dirty="0" err="1" smtClean="0"/>
              <a:t>зів’ялі</a:t>
            </a:r>
            <a:r>
              <a:rPr lang="ru-RU" dirty="0" smtClean="0"/>
              <a:t>, </a:t>
            </a:r>
            <a:r>
              <a:rPr lang="ru-RU" dirty="0" err="1" smtClean="0"/>
              <a:t>незгоєні</a:t>
            </a:r>
            <a:r>
              <a:rPr lang="ru-RU" dirty="0" smtClean="0"/>
              <a:t> рани, </a:t>
            </a:r>
            <a:r>
              <a:rPr lang="ru-RU" dirty="0" err="1" smtClean="0"/>
              <a:t>невтішні</a:t>
            </a:r>
            <a:r>
              <a:rPr lang="ru-RU" dirty="0" smtClean="0"/>
              <a:t> </a:t>
            </a:r>
            <a:r>
              <a:rPr lang="ru-RU" dirty="0" err="1" smtClean="0"/>
              <a:t>жалі</a:t>
            </a:r>
            <a:r>
              <a:rPr lang="ru-RU" dirty="0" smtClean="0"/>
              <a:t>...” Ольга </a:t>
            </a:r>
            <a:r>
              <a:rPr lang="ru-RU" dirty="0" err="1" smtClean="0"/>
              <a:t>Рошкевич</a:t>
            </a:r>
            <a:r>
              <a:rPr lang="ru-RU" dirty="0" smtClean="0"/>
              <a:t> </a:t>
            </a:r>
            <a:r>
              <a:rPr lang="ru-RU" dirty="0" err="1" smtClean="0"/>
              <a:t>теж</a:t>
            </a:r>
            <a:r>
              <a:rPr lang="ru-RU" dirty="0" smtClean="0"/>
              <a:t> </a:t>
            </a:r>
            <a:r>
              <a:rPr lang="ru-RU" dirty="0" err="1" smtClean="0"/>
              <a:t>кохала</a:t>
            </a:r>
            <a:r>
              <a:rPr lang="ru-RU" dirty="0" smtClean="0"/>
              <a:t> Франка.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останнім</a:t>
            </a:r>
            <a:r>
              <a:rPr lang="ru-RU" dirty="0" smtClean="0"/>
              <a:t> </a:t>
            </a:r>
            <a:r>
              <a:rPr lang="ru-RU" dirty="0" err="1" smtClean="0"/>
              <a:t>проханням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листи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 </a:t>
            </a:r>
            <a:r>
              <a:rPr lang="ru-RU" dirty="0" err="1" smtClean="0"/>
              <a:t>поклали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у </a:t>
            </a:r>
            <a:r>
              <a:rPr lang="ru-RU" dirty="0" err="1" smtClean="0"/>
              <a:t>труну</a:t>
            </a:r>
            <a:r>
              <a:rPr lang="ru-RU" dirty="0" smtClean="0"/>
              <a:t>, </a:t>
            </a:r>
            <a:r>
              <a:rPr lang="ru-RU" dirty="0" err="1" smtClean="0"/>
              <a:t>під</a:t>
            </a:r>
            <a:r>
              <a:rPr lang="ru-RU" dirty="0" smtClean="0"/>
              <a:t> голову — як </a:t>
            </a:r>
            <a:r>
              <a:rPr lang="ru-RU" dirty="0" err="1" smtClean="0"/>
              <a:t>найдорожчий</a:t>
            </a:r>
            <a:r>
              <a:rPr lang="ru-RU" dirty="0" smtClean="0"/>
              <a:t> скарб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88070" name="Picture 6" descr="http://do.gendocs.ru/pars_docs/tw_refs/22/21424/21424_html_m5bc205e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1928802"/>
            <a:ext cx="2486025" cy="28575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   </a:t>
            </a:r>
            <a:r>
              <a:rPr lang="ru-RU" sz="3600" b="1" dirty="0" smtClean="0"/>
              <a:t>НОВІ ТРИ ЗАХОПЛЕННЯ ПОЕТА</a:t>
            </a:r>
            <a:r>
              <a:rPr lang="ru-RU" b="1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785926"/>
            <a:ext cx="5014922" cy="4572000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 smtClean="0"/>
              <a:t>     	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розриву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Ольгою </a:t>
            </a:r>
            <a:r>
              <a:rPr lang="ru-RU" dirty="0" err="1" smtClean="0"/>
              <a:t>Рошкевич</a:t>
            </a:r>
            <a:r>
              <a:rPr lang="ru-RU" dirty="0" smtClean="0"/>
              <a:t> у </a:t>
            </a:r>
            <a:r>
              <a:rPr lang="ru-RU" dirty="0" err="1" smtClean="0"/>
              <a:t>долі</a:t>
            </a:r>
            <a:r>
              <a:rPr lang="ru-RU" dirty="0" smtClean="0"/>
              <a:t> Франка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з’явилися</a:t>
            </a:r>
            <a:r>
              <a:rPr lang="ru-RU" dirty="0" smtClean="0"/>
              <a:t> </a:t>
            </a:r>
            <a:r>
              <a:rPr lang="ru-RU" dirty="0" err="1" smtClean="0"/>
              <a:t>письменниця</a:t>
            </a:r>
            <a:r>
              <a:rPr lang="ru-RU" dirty="0" smtClean="0"/>
              <a:t> </a:t>
            </a:r>
            <a:r>
              <a:rPr lang="ru-RU" dirty="0" err="1" smtClean="0"/>
              <a:t>Уляна</a:t>
            </a:r>
            <a:r>
              <a:rPr lang="ru-RU" dirty="0" smtClean="0"/>
              <a:t> Кравченко, молода </a:t>
            </a:r>
            <a:r>
              <a:rPr lang="ru-RU" dirty="0" err="1" smtClean="0"/>
              <a:t>вчителька</a:t>
            </a:r>
            <a:r>
              <a:rPr lang="ru-RU" dirty="0" smtClean="0"/>
              <a:t> </a:t>
            </a:r>
            <a:r>
              <a:rPr lang="ru-RU" dirty="0" err="1" smtClean="0"/>
              <a:t>Климентія</a:t>
            </a:r>
            <a:r>
              <a:rPr lang="ru-RU" dirty="0" smtClean="0"/>
              <a:t> Попович та </a:t>
            </a:r>
            <a:r>
              <a:rPr lang="ru-RU" dirty="0" err="1" smtClean="0"/>
              <a:t>представниця</a:t>
            </a:r>
            <a:r>
              <a:rPr lang="ru-RU" dirty="0" smtClean="0"/>
              <a:t> </a:t>
            </a:r>
            <a:r>
              <a:rPr lang="ru-RU" dirty="0" err="1" smtClean="0"/>
              <a:t>відомого</a:t>
            </a:r>
            <a:r>
              <a:rPr lang="ru-RU" dirty="0" smtClean="0"/>
              <a:t> роду </a:t>
            </a:r>
            <a:r>
              <a:rPr lang="ru-RU" dirty="0" err="1" smtClean="0"/>
              <a:t>Білинських</a:t>
            </a:r>
            <a:r>
              <a:rPr lang="ru-RU" dirty="0" smtClean="0"/>
              <a:t> Ольга. </a:t>
            </a:r>
            <a:r>
              <a:rPr lang="ru-RU" dirty="0" err="1" smtClean="0"/>
              <a:t>Однак</a:t>
            </a:r>
            <a:r>
              <a:rPr lang="ru-RU" dirty="0" smtClean="0"/>
              <a:t> коли </a:t>
            </a:r>
            <a:r>
              <a:rPr lang="ru-RU" dirty="0" err="1" smtClean="0"/>
              <a:t>Уляна</a:t>
            </a:r>
            <a:r>
              <a:rPr lang="ru-RU" dirty="0" smtClean="0"/>
              <a:t> Кравченко </a:t>
            </a:r>
            <a:r>
              <a:rPr lang="ru-RU" dirty="0" err="1" smtClean="0"/>
              <a:t>зранку</a:t>
            </a:r>
            <a:r>
              <a:rPr lang="ru-RU" dirty="0" smtClean="0"/>
              <a:t> давала </a:t>
            </a:r>
            <a:r>
              <a:rPr lang="ru-RU" dirty="0" err="1" smtClean="0"/>
              <a:t>згоду</a:t>
            </a:r>
            <a:r>
              <a:rPr lang="ru-RU" dirty="0" smtClean="0"/>
              <a:t> </a:t>
            </a:r>
            <a:r>
              <a:rPr lang="ru-RU" dirty="0" err="1" smtClean="0"/>
              <a:t>йти</a:t>
            </a:r>
            <a:r>
              <a:rPr lang="ru-RU" dirty="0" smtClean="0"/>
              <a:t> </a:t>
            </a:r>
            <a:r>
              <a:rPr lang="ru-RU" dirty="0" err="1" smtClean="0"/>
              <a:t>заміж</a:t>
            </a:r>
            <a:r>
              <a:rPr lang="ru-RU" dirty="0" smtClean="0"/>
              <a:t>, то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ввечері</a:t>
            </a:r>
            <a:r>
              <a:rPr lang="ru-RU" dirty="0" smtClean="0"/>
              <a:t> забирала </a:t>
            </a:r>
            <a:r>
              <a:rPr lang="ru-RU" dirty="0" err="1" smtClean="0"/>
              <a:t>свої</a:t>
            </a:r>
            <a:r>
              <a:rPr lang="ru-RU" dirty="0" smtClean="0"/>
              <a:t> слова назад. </a:t>
            </a:r>
            <a:r>
              <a:rPr lang="ru-RU" dirty="0" err="1" smtClean="0"/>
              <a:t>Пояснювала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замилування</a:t>
            </a:r>
            <a:r>
              <a:rPr lang="ru-RU" dirty="0" smtClean="0"/>
              <a:t> </a:t>
            </a:r>
            <a:r>
              <a:rPr lang="ru-RU" dirty="0" err="1" smtClean="0"/>
              <a:t>творчістю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одне</a:t>
            </a:r>
            <a:r>
              <a:rPr lang="ru-RU" dirty="0" smtClean="0"/>
              <a:t>, а коли </a:t>
            </a:r>
            <a:r>
              <a:rPr lang="ru-RU" dirty="0" err="1" smtClean="0"/>
              <a:t>уявила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Франко буде </a:t>
            </a:r>
            <a:r>
              <a:rPr lang="ru-RU" dirty="0" err="1" smtClean="0"/>
              <a:t>цілий</a:t>
            </a:r>
            <a:r>
              <a:rPr lang="ru-RU" dirty="0" smtClean="0"/>
              <a:t> день перед </a:t>
            </a:r>
            <a:r>
              <a:rPr lang="ru-RU" dirty="0" err="1" smtClean="0"/>
              <a:t>очима</a:t>
            </a:r>
            <a:r>
              <a:rPr lang="ru-RU" dirty="0" smtClean="0"/>
              <a:t>, то не </a:t>
            </a:r>
            <a:r>
              <a:rPr lang="ru-RU" dirty="0" err="1" smtClean="0"/>
              <a:t>захотіла</a:t>
            </a:r>
            <a:r>
              <a:rPr lang="ru-RU" dirty="0" smtClean="0"/>
              <a:t>. </a:t>
            </a:r>
            <a:r>
              <a:rPr lang="ru-RU" dirty="0" err="1" smtClean="0"/>
              <a:t>Потім</a:t>
            </a:r>
            <a:r>
              <a:rPr lang="ru-RU" dirty="0" smtClean="0"/>
              <a:t>, уже </a:t>
            </a:r>
            <a:r>
              <a:rPr lang="ru-RU" dirty="0" err="1" smtClean="0"/>
              <a:t>вийшовши</a:t>
            </a:r>
            <a:r>
              <a:rPr lang="ru-RU" dirty="0" smtClean="0"/>
              <a:t> </a:t>
            </a:r>
            <a:r>
              <a:rPr lang="ru-RU" dirty="0" err="1" smtClean="0"/>
              <a:t>заміж</a:t>
            </a:r>
            <a:r>
              <a:rPr lang="ru-RU" dirty="0" smtClean="0"/>
              <a:t> за </a:t>
            </a:r>
            <a:r>
              <a:rPr lang="ru-RU" dirty="0" err="1" smtClean="0"/>
              <a:t>польського</a:t>
            </a:r>
            <a:r>
              <a:rPr lang="ru-RU" dirty="0" smtClean="0"/>
              <a:t> </a:t>
            </a:r>
            <a:r>
              <a:rPr lang="ru-RU" dirty="0" err="1" smtClean="0"/>
              <a:t>шовініста</a:t>
            </a:r>
            <a:r>
              <a:rPr lang="ru-RU" dirty="0" smtClean="0"/>
              <a:t>, не раз говорила, </a:t>
            </a:r>
            <a:r>
              <a:rPr lang="ru-RU" dirty="0" err="1" smtClean="0"/>
              <a:t>що</a:t>
            </a:r>
            <a:r>
              <a:rPr lang="ru-RU" dirty="0" smtClean="0"/>
              <a:t> тому </a:t>
            </a:r>
            <a:r>
              <a:rPr lang="ru-RU" dirty="0" err="1" smtClean="0"/>
              <a:t>заміж</a:t>
            </a:r>
            <a:r>
              <a:rPr lang="ru-RU" dirty="0" smtClean="0"/>
              <a:t> за Франка не </a:t>
            </a:r>
            <a:r>
              <a:rPr lang="ru-RU" dirty="0" err="1" smtClean="0"/>
              <a:t>пішла</a:t>
            </a:r>
            <a:r>
              <a:rPr lang="ru-RU" dirty="0" smtClean="0"/>
              <a:t>, </a:t>
            </a:r>
            <a:r>
              <a:rPr lang="ru-RU" dirty="0" err="1" smtClean="0"/>
              <a:t>аби</a:t>
            </a:r>
            <a:r>
              <a:rPr lang="ru-RU" dirty="0" smtClean="0"/>
              <a:t> </a:t>
            </a:r>
            <a:r>
              <a:rPr lang="ru-RU" dirty="0" err="1" smtClean="0"/>
              <a:t>зберегти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для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. </a:t>
            </a:r>
            <a:r>
              <a:rPr lang="ru-RU" dirty="0" err="1" smtClean="0"/>
              <a:t>Мовляв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нинішній</a:t>
            </a:r>
            <a:r>
              <a:rPr lang="ru-RU" dirty="0" smtClean="0"/>
              <a:t> </a:t>
            </a:r>
            <a:r>
              <a:rPr lang="ru-RU" dirty="0" err="1" smtClean="0"/>
              <a:t>чоловік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погрожував</a:t>
            </a:r>
            <a:r>
              <a:rPr lang="ru-RU" dirty="0" smtClean="0"/>
              <a:t>: </a:t>
            </a:r>
            <a:r>
              <a:rPr lang="ru-RU" dirty="0" err="1" smtClean="0"/>
              <a:t>якщо</a:t>
            </a:r>
            <a:r>
              <a:rPr lang="ru-RU" dirty="0" smtClean="0"/>
              <a:t> вона </a:t>
            </a:r>
            <a:r>
              <a:rPr lang="ru-RU" dirty="0" err="1" smtClean="0"/>
              <a:t>вибере</a:t>
            </a:r>
            <a:r>
              <a:rPr lang="ru-RU" dirty="0" smtClean="0"/>
              <a:t> Франка, то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вб’є</a:t>
            </a:r>
            <a:r>
              <a:rPr lang="ru-RU" dirty="0" smtClean="0"/>
              <a:t>. </a:t>
            </a:r>
            <a:r>
              <a:rPr lang="ru-RU" dirty="0" err="1" smtClean="0"/>
              <a:t>Цікаво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серйозно</a:t>
            </a:r>
            <a:r>
              <a:rPr lang="ru-RU" dirty="0" smtClean="0"/>
              <a:t> </a:t>
            </a:r>
            <a:r>
              <a:rPr lang="ru-RU" dirty="0" err="1" smtClean="0"/>
              <a:t>збиралася</a:t>
            </a:r>
            <a:r>
              <a:rPr lang="ru-RU" dirty="0" smtClean="0"/>
              <a:t> за Франка </a:t>
            </a:r>
            <a:r>
              <a:rPr lang="ru-RU" dirty="0" err="1" smtClean="0"/>
              <a:t>заміж</a:t>
            </a:r>
            <a:r>
              <a:rPr lang="ru-RU" dirty="0" smtClean="0"/>
              <a:t> Ольга </a:t>
            </a:r>
            <a:r>
              <a:rPr lang="ru-RU" dirty="0" err="1" smtClean="0"/>
              <a:t>Білинська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плаття</a:t>
            </a:r>
            <a:r>
              <a:rPr lang="ru-RU" dirty="0" smtClean="0"/>
              <a:t> </a:t>
            </a:r>
            <a:r>
              <a:rPr lang="ru-RU" dirty="0" err="1" smtClean="0"/>
              <a:t>собі</a:t>
            </a:r>
            <a:r>
              <a:rPr lang="ru-RU" dirty="0" smtClean="0"/>
              <a:t> пошила. Але </a:t>
            </a:r>
            <a:r>
              <a:rPr lang="ru-RU" dirty="0" err="1" smtClean="0"/>
              <a:t>повторилася</a:t>
            </a:r>
            <a:r>
              <a:rPr lang="ru-RU" dirty="0" smtClean="0"/>
              <a:t> </a:t>
            </a:r>
            <a:r>
              <a:rPr lang="ru-RU" dirty="0" err="1" smtClean="0"/>
              <a:t>історія</a:t>
            </a:r>
            <a:r>
              <a:rPr lang="ru-RU" dirty="0" smtClean="0"/>
              <a:t>, як </a:t>
            </a:r>
            <a:r>
              <a:rPr lang="ru-RU" dirty="0" err="1" smtClean="0"/>
              <a:t>з</a:t>
            </a:r>
            <a:r>
              <a:rPr lang="ru-RU" dirty="0" smtClean="0"/>
              <a:t> Ольгою </a:t>
            </a:r>
            <a:r>
              <a:rPr lang="ru-RU" dirty="0" err="1" smtClean="0"/>
              <a:t>Рошкевич</a:t>
            </a:r>
            <a:r>
              <a:rPr lang="ru-RU" dirty="0" smtClean="0"/>
              <a:t>: Франко </a:t>
            </a:r>
            <a:r>
              <a:rPr lang="ru-RU" dirty="0" err="1" smtClean="0"/>
              <a:t>уявив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нужденну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малими</a:t>
            </a:r>
            <a:r>
              <a:rPr lang="ru-RU" dirty="0" smtClean="0"/>
              <a:t> </a:t>
            </a:r>
            <a:r>
              <a:rPr lang="ru-RU" dirty="0" err="1" smtClean="0"/>
              <a:t>діточками</a:t>
            </a:r>
            <a:r>
              <a:rPr lang="ru-RU" dirty="0" smtClean="0"/>
              <a:t> на </a:t>
            </a:r>
            <a:r>
              <a:rPr lang="ru-RU" dirty="0" err="1" smtClean="0"/>
              <a:t>роздоріжжі</a:t>
            </a:r>
            <a:r>
              <a:rPr lang="ru-RU" dirty="0" smtClean="0"/>
              <a:t>, коли </a:t>
            </a:r>
            <a:r>
              <a:rPr lang="ru-RU" dirty="0" err="1" smtClean="0"/>
              <a:t>він</a:t>
            </a:r>
            <a:r>
              <a:rPr lang="ru-RU" dirty="0" smtClean="0"/>
              <a:t> буде </a:t>
            </a:r>
            <a:r>
              <a:rPr lang="ru-RU" dirty="0" err="1" smtClean="0"/>
              <a:t>відбувати</a:t>
            </a:r>
            <a:r>
              <a:rPr lang="ru-RU" dirty="0" smtClean="0"/>
              <a:t> </a:t>
            </a:r>
            <a:r>
              <a:rPr lang="ru-RU" dirty="0" err="1" smtClean="0"/>
              <a:t>ув’язнення</a:t>
            </a:r>
            <a:r>
              <a:rPr lang="ru-RU" dirty="0" smtClean="0"/>
              <a:t> —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зник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горизонту.</a:t>
            </a:r>
            <a:endParaRPr lang="ru-RU" dirty="0"/>
          </a:p>
        </p:txBody>
      </p:sp>
      <p:pic>
        <p:nvPicPr>
          <p:cNvPr id="89090" name="Picture 2" descr="http://www.citylife.com.ua/photos/magaz/24/58_75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1785926"/>
            <a:ext cx="2714644" cy="361952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ДРУЖИНА: ОЛЬГА ХОРУЖИНСЬКА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5429288" cy="5643578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dirty="0" smtClean="0"/>
              <a:t>     Минуло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десятиліття</a:t>
            </a:r>
            <a:r>
              <a:rPr lang="ru-RU" dirty="0" smtClean="0"/>
              <a:t>, перш </a:t>
            </a:r>
            <a:r>
              <a:rPr lang="ru-RU" dirty="0" err="1" smtClean="0"/>
              <a:t>ніж</a:t>
            </a:r>
            <a:r>
              <a:rPr lang="ru-RU" dirty="0" smtClean="0"/>
              <a:t> уже </a:t>
            </a:r>
            <a:r>
              <a:rPr lang="ru-RU" dirty="0" err="1" smtClean="0"/>
              <a:t>тридцятирічний</a:t>
            </a:r>
            <a:r>
              <a:rPr lang="ru-RU" dirty="0" smtClean="0"/>
              <a:t> Франко написав </a:t>
            </a:r>
            <a:r>
              <a:rPr lang="ru-RU" dirty="0" err="1" smtClean="0"/>
              <a:t>іншій</a:t>
            </a:r>
            <a:r>
              <a:rPr lang="ru-RU" dirty="0" smtClean="0"/>
              <a:t> </a:t>
            </a:r>
            <a:r>
              <a:rPr lang="ru-RU" dirty="0" err="1" smtClean="0"/>
              <a:t>жінці</a:t>
            </a:r>
            <a:r>
              <a:rPr lang="ru-RU" dirty="0" smtClean="0"/>
              <a:t>,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майбутній</a:t>
            </a:r>
            <a:r>
              <a:rPr lang="ru-RU" dirty="0" smtClean="0"/>
              <a:t> </a:t>
            </a:r>
            <a:r>
              <a:rPr lang="ru-RU" dirty="0" err="1" smtClean="0"/>
              <a:t>дружині</a:t>
            </a:r>
            <a:r>
              <a:rPr lang="ru-RU" dirty="0" smtClean="0"/>
              <a:t>, яку </a:t>
            </a:r>
            <a:r>
              <a:rPr lang="ru-RU" dirty="0" err="1" smtClean="0"/>
              <a:t>зустрів</a:t>
            </a:r>
            <a:r>
              <a:rPr lang="ru-RU" dirty="0" smtClean="0"/>
              <a:t> “за кордоном” — у </a:t>
            </a:r>
            <a:r>
              <a:rPr lang="ru-RU" dirty="0" err="1" smtClean="0"/>
              <a:t>Києві</a:t>
            </a:r>
            <a:r>
              <a:rPr lang="ru-RU" dirty="0" smtClean="0"/>
              <a:t>: ”</a:t>
            </a:r>
            <a:r>
              <a:rPr lang="ru-RU" dirty="0" err="1" smtClean="0"/>
              <a:t>повіяло</a:t>
            </a:r>
            <a:r>
              <a:rPr lang="ru-RU" dirty="0" smtClean="0"/>
              <a:t> </a:t>
            </a:r>
            <a:r>
              <a:rPr lang="ru-RU" dirty="0" err="1" smtClean="0"/>
              <a:t>свіжим</a:t>
            </a:r>
            <a:r>
              <a:rPr lang="ru-RU" dirty="0" smtClean="0"/>
              <a:t> </a:t>
            </a:r>
            <a:r>
              <a:rPr lang="ru-RU" dirty="0" err="1" smtClean="0"/>
              <a:t>вітром</a:t>
            </a:r>
            <a:r>
              <a:rPr lang="ru-RU" dirty="0" smtClean="0"/>
              <a:t>” </a:t>
            </a:r>
            <a:r>
              <a:rPr lang="ru-RU" dirty="0" err="1" smtClean="0"/>
              <a:t>і</a:t>
            </a:r>
            <a:r>
              <a:rPr lang="ru-RU" dirty="0" smtClean="0"/>
              <a:t> ”</a:t>
            </a:r>
            <a:r>
              <a:rPr lang="ru-RU" dirty="0" err="1" smtClean="0"/>
              <a:t>починається</a:t>
            </a:r>
            <a:r>
              <a:rPr lang="ru-RU" dirty="0" smtClean="0"/>
              <a:t> нова </a:t>
            </a:r>
            <a:r>
              <a:rPr lang="ru-RU" dirty="0" err="1" smtClean="0"/>
              <a:t>доба</a:t>
            </a:r>
            <a:r>
              <a:rPr lang="ru-RU" dirty="0" smtClean="0"/>
              <a:t> в </a:t>
            </a:r>
            <a:r>
              <a:rPr lang="ru-RU" dirty="0" err="1" smtClean="0"/>
              <a:t>моїм</a:t>
            </a:r>
            <a:r>
              <a:rPr lang="ru-RU" dirty="0" smtClean="0"/>
              <a:t> </a:t>
            </a:r>
            <a:r>
              <a:rPr lang="ru-RU" dirty="0" err="1" smtClean="0"/>
              <a:t>житті</a:t>
            </a:r>
            <a:r>
              <a:rPr lang="ru-RU" dirty="0" smtClean="0"/>
              <a:t>”. Ольга </a:t>
            </a:r>
            <a:r>
              <a:rPr lang="ru-RU" dirty="0" err="1" smtClean="0"/>
              <a:t>Хорунжинська</a:t>
            </a:r>
            <a:r>
              <a:rPr lang="ru-RU" dirty="0" smtClean="0"/>
              <a:t> </a:t>
            </a:r>
            <a:r>
              <a:rPr lang="ru-RU" dirty="0" err="1" smtClean="0"/>
              <a:t>закінчила</a:t>
            </a:r>
            <a:r>
              <a:rPr lang="ru-RU" dirty="0" smtClean="0"/>
              <a:t> </a:t>
            </a:r>
            <a:r>
              <a:rPr lang="ru-RU" dirty="0" err="1" smtClean="0"/>
              <a:t>Харківський</a:t>
            </a:r>
            <a:r>
              <a:rPr lang="ru-RU" dirty="0" smtClean="0"/>
              <a:t> </a:t>
            </a:r>
            <a:r>
              <a:rPr lang="ru-RU" dirty="0" err="1" smtClean="0"/>
              <a:t>інститут</a:t>
            </a:r>
            <a:r>
              <a:rPr lang="ru-RU" dirty="0" smtClean="0"/>
              <a:t> </a:t>
            </a:r>
            <a:r>
              <a:rPr lang="ru-RU" dirty="0" err="1" smtClean="0"/>
              <a:t>шляхетних</a:t>
            </a:r>
            <a:r>
              <a:rPr lang="ru-RU" dirty="0" smtClean="0"/>
              <a:t> </a:t>
            </a:r>
            <a:r>
              <a:rPr lang="ru-RU" dirty="0" err="1" smtClean="0"/>
              <a:t>дівиць</a:t>
            </a:r>
            <a:r>
              <a:rPr lang="ru-RU" dirty="0" smtClean="0"/>
              <a:t>, </a:t>
            </a:r>
            <a:r>
              <a:rPr lang="ru-RU" dirty="0" err="1" smtClean="0"/>
              <a:t>отримала</a:t>
            </a:r>
            <a:r>
              <a:rPr lang="ru-RU" dirty="0" smtClean="0"/>
              <a:t> диплом учителя, </a:t>
            </a:r>
            <a:r>
              <a:rPr lang="ru-RU" dirty="0" err="1" smtClean="0"/>
              <a:t>володіла</a:t>
            </a:r>
            <a:r>
              <a:rPr lang="ru-RU" dirty="0" smtClean="0"/>
              <a:t> </a:t>
            </a:r>
            <a:r>
              <a:rPr lang="ru-RU" dirty="0" err="1" smtClean="0"/>
              <a:t>французькою</a:t>
            </a:r>
            <a:r>
              <a:rPr lang="ru-RU" dirty="0" smtClean="0"/>
              <a:t>, </a:t>
            </a:r>
            <a:r>
              <a:rPr lang="ru-RU" dirty="0" err="1" smtClean="0"/>
              <a:t>німецькою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англійською</a:t>
            </a:r>
            <a:r>
              <a:rPr lang="ru-RU" dirty="0" smtClean="0"/>
              <a:t> </a:t>
            </a:r>
            <a:r>
              <a:rPr lang="ru-RU" dirty="0" err="1" smtClean="0"/>
              <a:t>мовами</a:t>
            </a:r>
            <a:r>
              <a:rPr lang="ru-RU" dirty="0" smtClean="0"/>
              <a:t>, </a:t>
            </a:r>
            <a:r>
              <a:rPr lang="ru-RU" dirty="0" err="1" smtClean="0"/>
              <a:t>чудово</a:t>
            </a:r>
            <a:r>
              <a:rPr lang="ru-RU" dirty="0" smtClean="0"/>
              <a:t> </a:t>
            </a:r>
            <a:r>
              <a:rPr lang="ru-RU" dirty="0" err="1" smtClean="0"/>
              <a:t>грала</a:t>
            </a:r>
            <a:r>
              <a:rPr lang="ru-RU" dirty="0" smtClean="0"/>
              <a:t> на </a:t>
            </a:r>
            <a:r>
              <a:rPr lang="ru-RU" dirty="0" err="1" smtClean="0"/>
              <a:t>фортепіано</a:t>
            </a:r>
            <a:r>
              <a:rPr lang="ru-RU" dirty="0" smtClean="0"/>
              <a:t>.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освічена</a:t>
            </a:r>
            <a:r>
              <a:rPr lang="ru-RU" dirty="0" smtClean="0"/>
              <a:t> </a:t>
            </a:r>
            <a:r>
              <a:rPr lang="ru-RU" dirty="0" err="1" smtClean="0"/>
              <a:t>жінка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вірною</a:t>
            </a:r>
            <a:r>
              <a:rPr lang="ru-RU" dirty="0" smtClean="0"/>
              <a:t> дружиною, народила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синів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дочку, писала </a:t>
            </a:r>
            <a:r>
              <a:rPr lang="ru-RU" dirty="0" err="1" smtClean="0"/>
              <a:t>статті</a:t>
            </a:r>
            <a:r>
              <a:rPr lang="ru-RU" dirty="0" smtClean="0"/>
              <a:t>, </a:t>
            </a:r>
            <a:r>
              <a:rPr lang="ru-RU" dirty="0" err="1" smtClean="0"/>
              <a:t>видавала</a:t>
            </a:r>
            <a:r>
              <a:rPr lang="ru-RU" dirty="0" smtClean="0"/>
              <a:t> журнал ”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слово”,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допомагала</a:t>
            </a:r>
            <a:r>
              <a:rPr lang="ru-RU" dirty="0" smtClean="0"/>
              <a:t> </a:t>
            </a:r>
            <a:r>
              <a:rPr lang="ru-RU" dirty="0" err="1" smtClean="0"/>
              <a:t>чоловікові</a:t>
            </a:r>
            <a:r>
              <a:rPr lang="ru-RU" dirty="0" smtClean="0"/>
              <a:t> у </a:t>
            </a:r>
            <a:r>
              <a:rPr lang="ru-RU" dirty="0" err="1" smtClean="0"/>
              <a:t>написанні</a:t>
            </a:r>
            <a:r>
              <a:rPr lang="ru-RU" dirty="0" smtClean="0"/>
              <a:t> та </a:t>
            </a:r>
            <a:r>
              <a:rPr lang="ru-RU" dirty="0" err="1" smtClean="0"/>
              <a:t>виданні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, переживала </a:t>
            </a:r>
            <a:r>
              <a:rPr lang="ru-RU" dirty="0" err="1" smtClean="0"/>
              <a:t>з</a:t>
            </a:r>
            <a:r>
              <a:rPr lang="ru-RU" dirty="0" smtClean="0"/>
              <a:t> ним </a:t>
            </a:r>
            <a:r>
              <a:rPr lang="ru-RU" dirty="0" err="1" smtClean="0"/>
              <a:t>радість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горе. </a:t>
            </a:r>
            <a:r>
              <a:rPr lang="ru-RU" dirty="0" err="1" smtClean="0"/>
              <a:t>Саме</a:t>
            </a:r>
            <a:r>
              <a:rPr lang="ru-RU" dirty="0" smtClean="0"/>
              <a:t> вона </a:t>
            </a:r>
            <a:r>
              <a:rPr lang="ru-RU" dirty="0" err="1" smtClean="0"/>
              <a:t>спонукала</a:t>
            </a:r>
            <a:r>
              <a:rPr lang="ru-RU" dirty="0" smtClean="0"/>
              <a:t> Франка </a:t>
            </a:r>
            <a:r>
              <a:rPr lang="ru-RU" dirty="0" err="1" smtClean="0"/>
              <a:t>записатися</a:t>
            </a:r>
            <a:r>
              <a:rPr lang="ru-RU" dirty="0" smtClean="0"/>
              <a:t> до </a:t>
            </a:r>
            <a:r>
              <a:rPr lang="ru-RU" dirty="0" err="1" smtClean="0"/>
              <a:t>Чернівецького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 —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здобув</a:t>
            </a:r>
            <a:r>
              <a:rPr lang="ru-RU" dirty="0" smtClean="0"/>
              <a:t> </a:t>
            </a:r>
            <a:r>
              <a:rPr lang="ru-RU" dirty="0" err="1" smtClean="0"/>
              <a:t>вищу</a:t>
            </a:r>
            <a:r>
              <a:rPr lang="ru-RU" dirty="0" smtClean="0"/>
              <a:t> </a:t>
            </a:r>
            <a:r>
              <a:rPr lang="ru-RU" dirty="0" err="1" smtClean="0"/>
              <a:t>освіту</a:t>
            </a:r>
            <a:r>
              <a:rPr lang="ru-RU" dirty="0" smtClean="0"/>
              <a:t>. А </a:t>
            </a:r>
            <a:r>
              <a:rPr lang="ru-RU" dirty="0" err="1" smtClean="0"/>
              <a:t>невдовзі</a:t>
            </a:r>
            <a:r>
              <a:rPr lang="ru-RU" dirty="0" smtClean="0"/>
              <a:t> за </a:t>
            </a:r>
            <a:r>
              <a:rPr lang="ru-RU" dirty="0" err="1" smtClean="0"/>
              <a:t>кошти</a:t>
            </a:r>
            <a:r>
              <a:rPr lang="ru-RU" dirty="0" smtClean="0"/>
              <a:t> </a:t>
            </a:r>
            <a:r>
              <a:rPr lang="ru-RU" dirty="0" err="1" smtClean="0"/>
              <a:t>дружини</a:t>
            </a:r>
            <a:r>
              <a:rPr lang="ru-RU" dirty="0" smtClean="0"/>
              <a:t> </a:t>
            </a:r>
            <a:r>
              <a:rPr lang="ru-RU" dirty="0" err="1" smtClean="0"/>
              <a:t>Іван</a:t>
            </a:r>
            <a:r>
              <a:rPr lang="ru-RU" dirty="0" smtClean="0"/>
              <a:t> Якович </a:t>
            </a:r>
            <a:r>
              <a:rPr lang="ru-RU" dirty="0" err="1" smtClean="0"/>
              <a:t>поїхав</a:t>
            </a:r>
            <a:r>
              <a:rPr lang="ru-RU" dirty="0" smtClean="0"/>
              <a:t> до </a:t>
            </a:r>
            <a:r>
              <a:rPr lang="ru-RU" dirty="0" err="1" smtClean="0"/>
              <a:t>Відня</a:t>
            </a:r>
            <a:r>
              <a:rPr lang="ru-RU" dirty="0" smtClean="0"/>
              <a:t>, де написав та </a:t>
            </a:r>
            <a:r>
              <a:rPr lang="ru-RU" dirty="0" err="1" smtClean="0"/>
              <a:t>захистив</a:t>
            </a:r>
            <a:r>
              <a:rPr lang="ru-RU" dirty="0" smtClean="0"/>
              <a:t> </a:t>
            </a:r>
            <a:r>
              <a:rPr lang="ru-RU" dirty="0" err="1" smtClean="0"/>
              <a:t>дисертацію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 диплом доктора </a:t>
            </a:r>
            <a:r>
              <a:rPr lang="ru-RU" dirty="0" err="1" smtClean="0"/>
              <a:t>філософії</a:t>
            </a:r>
            <a:r>
              <a:rPr lang="ru-RU" dirty="0" smtClean="0"/>
              <a:t>. </a:t>
            </a:r>
            <a:br>
              <a:rPr lang="ru-RU" dirty="0" smtClean="0"/>
            </a:br>
            <a:r>
              <a:rPr lang="ru-RU" dirty="0" smtClean="0"/>
              <a:t>     Про </a:t>
            </a:r>
            <a:r>
              <a:rPr lang="ru-RU" dirty="0" err="1" smtClean="0"/>
              <a:t>їхній</a:t>
            </a:r>
            <a:r>
              <a:rPr lang="ru-RU" dirty="0" smtClean="0"/>
              <a:t> </a:t>
            </a:r>
            <a:r>
              <a:rPr lang="ru-RU" dirty="0" err="1" smtClean="0"/>
              <a:t>шлюб</a:t>
            </a:r>
            <a:r>
              <a:rPr lang="ru-RU" dirty="0" smtClean="0"/>
              <a:t> говорили,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сокровенна </a:t>
            </a:r>
            <a:r>
              <a:rPr lang="ru-RU" dirty="0" err="1" smtClean="0"/>
              <a:t>мрія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народу, </a:t>
            </a:r>
            <a:r>
              <a:rPr lang="ru-RU" dirty="0" err="1" smtClean="0"/>
              <a:t>розділеного</a:t>
            </a:r>
            <a:r>
              <a:rPr lang="ru-RU" dirty="0" smtClean="0"/>
              <a:t> кордоном, про </a:t>
            </a:r>
            <a:r>
              <a:rPr lang="ru-RU" dirty="0" err="1" smtClean="0"/>
              <a:t>возз’єднання</a:t>
            </a:r>
            <a:r>
              <a:rPr lang="ru-RU" dirty="0" smtClean="0"/>
              <a:t> Заходу </a:t>
            </a:r>
            <a:r>
              <a:rPr lang="ru-RU" dirty="0" err="1" smtClean="0"/>
              <a:t>і</a:t>
            </a:r>
            <a:r>
              <a:rPr lang="ru-RU" dirty="0" smtClean="0"/>
              <a:t> Сходу </a:t>
            </a:r>
            <a:r>
              <a:rPr lang="ru-RU" dirty="0" err="1" smtClean="0"/>
              <a:t>України</a:t>
            </a:r>
            <a:r>
              <a:rPr lang="ru-RU" dirty="0" smtClean="0"/>
              <a:t>. (</a:t>
            </a:r>
            <a:r>
              <a:rPr lang="ru-RU" dirty="0" err="1" smtClean="0"/>
              <a:t>Цікаво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весілля</a:t>
            </a:r>
            <a:r>
              <a:rPr lang="ru-RU" dirty="0" smtClean="0"/>
              <a:t> наречений на </a:t>
            </a:r>
            <a:r>
              <a:rPr lang="ru-RU" dirty="0" err="1" smtClean="0"/>
              <a:t>викрик</a:t>
            </a:r>
            <a:r>
              <a:rPr lang="ru-RU" dirty="0" smtClean="0"/>
              <a:t> “</a:t>
            </a:r>
            <a:r>
              <a:rPr lang="ru-RU" dirty="0" err="1" smtClean="0"/>
              <a:t>Гірко</a:t>
            </a:r>
            <a:r>
              <a:rPr lang="ru-RU" dirty="0" smtClean="0"/>
              <a:t>” не знав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робити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 в </a:t>
            </a:r>
            <a:r>
              <a:rPr lang="ru-RU" dirty="0" err="1" smtClean="0"/>
              <a:t>Галичині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такої</a:t>
            </a:r>
            <a:r>
              <a:rPr lang="ru-RU" dirty="0" smtClean="0"/>
              <a:t> </a:t>
            </a:r>
            <a:r>
              <a:rPr lang="ru-RU" dirty="0" err="1" smtClean="0"/>
              <a:t>традиції</a:t>
            </a:r>
            <a:r>
              <a:rPr lang="ru-RU" dirty="0" smtClean="0"/>
              <a:t> не </a:t>
            </a:r>
            <a:r>
              <a:rPr lang="ru-RU" dirty="0" err="1" smtClean="0"/>
              <a:t>було</a:t>
            </a:r>
            <a:r>
              <a:rPr lang="ru-RU" dirty="0" smtClean="0"/>
              <a:t>). Але </a:t>
            </a:r>
            <a:r>
              <a:rPr lang="ru-RU" dirty="0" err="1" smtClean="0"/>
              <a:t>Іван</a:t>
            </a:r>
            <a:r>
              <a:rPr lang="ru-RU" dirty="0" smtClean="0"/>
              <a:t> Франко у </a:t>
            </a:r>
            <a:r>
              <a:rPr lang="ru-RU" dirty="0" err="1" smtClean="0"/>
              <a:t>листі</a:t>
            </a:r>
            <a:r>
              <a:rPr lang="ru-RU" dirty="0" smtClean="0"/>
              <a:t> </a:t>
            </a:r>
            <a:r>
              <a:rPr lang="ru-RU" dirty="0" err="1" smtClean="0"/>
              <a:t>своєму</a:t>
            </a:r>
            <a:r>
              <a:rPr lang="ru-RU" dirty="0" smtClean="0"/>
              <a:t> </a:t>
            </a:r>
            <a:r>
              <a:rPr lang="ru-RU" dirty="0" err="1" smtClean="0"/>
              <a:t>другові</a:t>
            </a:r>
            <a:r>
              <a:rPr lang="ru-RU" dirty="0" smtClean="0"/>
              <a:t> </a:t>
            </a:r>
            <a:r>
              <a:rPr lang="ru-RU" dirty="0" err="1" smtClean="0"/>
              <a:t>Агатангелу</a:t>
            </a:r>
            <a:r>
              <a:rPr lang="ru-RU" dirty="0" smtClean="0"/>
              <a:t> </a:t>
            </a:r>
            <a:r>
              <a:rPr lang="ru-RU" dirty="0" err="1" smtClean="0"/>
              <a:t>Кримському</a:t>
            </a:r>
            <a:r>
              <a:rPr lang="ru-RU" dirty="0" smtClean="0"/>
              <a:t> </a:t>
            </a:r>
            <a:r>
              <a:rPr lang="ru-RU" dirty="0" err="1" smtClean="0"/>
              <a:t>зізнався</a:t>
            </a:r>
            <a:r>
              <a:rPr lang="ru-RU" dirty="0" smtClean="0"/>
              <a:t>: ”З </a:t>
            </a:r>
            <a:r>
              <a:rPr lang="ru-RU" dirty="0" err="1" smtClean="0"/>
              <a:t>теперішньою</a:t>
            </a:r>
            <a:r>
              <a:rPr lang="ru-RU" dirty="0" smtClean="0"/>
              <a:t> </a:t>
            </a:r>
            <a:r>
              <a:rPr lang="ru-RU" dirty="0" err="1" smtClean="0"/>
              <a:t>моєю</a:t>
            </a:r>
            <a:r>
              <a:rPr lang="ru-RU" dirty="0" smtClean="0"/>
              <a:t> </a:t>
            </a:r>
            <a:r>
              <a:rPr lang="ru-RU" dirty="0" err="1" smtClean="0"/>
              <a:t>жінкою</a:t>
            </a:r>
            <a:r>
              <a:rPr lang="ru-RU" dirty="0" smtClean="0"/>
              <a:t> я </a:t>
            </a:r>
            <a:r>
              <a:rPr lang="ru-RU" dirty="0" err="1" smtClean="0"/>
              <a:t>одружився</a:t>
            </a:r>
            <a:r>
              <a:rPr lang="ru-RU" dirty="0" smtClean="0"/>
              <a:t> без </a:t>
            </a:r>
            <a:r>
              <a:rPr lang="ru-RU" dirty="0" err="1" smtClean="0"/>
              <a:t>любові</a:t>
            </a:r>
            <a:r>
              <a:rPr lang="ru-RU" dirty="0" smtClean="0"/>
              <a:t>, 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доктрини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треба </a:t>
            </a:r>
            <a:r>
              <a:rPr lang="ru-RU" dirty="0" err="1" smtClean="0"/>
              <a:t>оженитися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українкою</a:t>
            </a:r>
            <a:r>
              <a:rPr lang="ru-RU" dirty="0" smtClean="0"/>
              <a:t> (</a:t>
            </a:r>
            <a:r>
              <a:rPr lang="ru-RU" dirty="0" err="1" smtClean="0"/>
              <a:t>себто</a:t>
            </a:r>
            <a:r>
              <a:rPr lang="ru-RU" dirty="0" smtClean="0"/>
              <a:t> </a:t>
            </a:r>
            <a:r>
              <a:rPr lang="ru-RU" dirty="0" err="1" smtClean="0"/>
              <a:t>наддніпрянкою</a:t>
            </a:r>
            <a:r>
              <a:rPr lang="ru-RU" dirty="0" smtClean="0"/>
              <a:t>), </a:t>
            </a:r>
            <a:r>
              <a:rPr lang="ru-RU" dirty="0" err="1" smtClean="0"/>
              <a:t>і</a:t>
            </a:r>
            <a:r>
              <a:rPr lang="ru-RU" dirty="0" smtClean="0"/>
              <a:t> то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освіченою</a:t>
            </a:r>
            <a:r>
              <a:rPr lang="ru-RU" dirty="0" smtClean="0"/>
              <a:t> курсисткою... Но то дарма. </a:t>
            </a:r>
            <a:r>
              <a:rPr lang="ru-RU" dirty="0" err="1" smtClean="0"/>
              <a:t>Судженої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конем не </a:t>
            </a:r>
            <a:r>
              <a:rPr lang="ru-RU" dirty="0" err="1" smtClean="0"/>
              <a:t>об’їдеш</a:t>
            </a:r>
            <a:r>
              <a:rPr lang="ru-RU" dirty="0" smtClean="0"/>
              <a:t>”.</a:t>
            </a:r>
            <a:endParaRPr lang="ru-RU" dirty="0"/>
          </a:p>
        </p:txBody>
      </p:sp>
      <p:pic>
        <p:nvPicPr>
          <p:cNvPr id="90114" name="Picture 2" descr="http://upload.wikimedia.org/wikipedia/commons/thumb/c/c9/Olha_and_Ivan_Franko.png/220px-Olha_and_Ivan_Frank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1500174"/>
            <a:ext cx="2526745" cy="35719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7724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     </a:t>
            </a:r>
            <a:r>
              <a:rPr lang="ru-RU" sz="2800" b="1" dirty="0" smtClean="0"/>
              <a:t>ДРУГЕ КОХАННЯ: ЮЗЕФА ДЗВОНКОВСЬКА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43306" y="1643050"/>
            <a:ext cx="4400552" cy="4572000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 smtClean="0"/>
              <a:t>		  Про красу </a:t>
            </a:r>
            <a:r>
              <a:rPr lang="ru-RU" dirty="0" err="1" smtClean="0"/>
              <a:t>Юзефи</a:t>
            </a:r>
            <a:r>
              <a:rPr lang="ru-RU" dirty="0" smtClean="0"/>
              <a:t> </a:t>
            </a:r>
            <a:r>
              <a:rPr lang="ru-RU" dirty="0" err="1" smtClean="0"/>
              <a:t>Дзвонковської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начитаність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уперше</a:t>
            </a:r>
            <a:r>
              <a:rPr lang="ru-RU" dirty="0" smtClean="0"/>
              <a:t> </a:t>
            </a:r>
            <a:r>
              <a:rPr lang="ru-RU" dirty="0" err="1" smtClean="0"/>
              <a:t>почув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польських</a:t>
            </a:r>
            <a:r>
              <a:rPr lang="ru-RU" dirty="0" smtClean="0"/>
              <a:t> </a:t>
            </a:r>
            <a:r>
              <a:rPr lang="ru-RU" dirty="0" err="1" smtClean="0"/>
              <a:t>друзів</a:t>
            </a:r>
            <a:r>
              <a:rPr lang="ru-RU" dirty="0" smtClean="0"/>
              <a:t>, а коли </a:t>
            </a:r>
            <a:r>
              <a:rPr lang="ru-RU" dirty="0" err="1" smtClean="0"/>
              <a:t>побачив</a:t>
            </a:r>
            <a:r>
              <a:rPr lang="ru-RU" dirty="0" smtClean="0"/>
              <a:t> </a:t>
            </a:r>
            <a:r>
              <a:rPr lang="ru-RU" dirty="0" err="1" smtClean="0"/>
              <a:t>Юзю</a:t>
            </a:r>
            <a:r>
              <a:rPr lang="ru-RU" dirty="0" smtClean="0"/>
              <a:t>, то </a:t>
            </a:r>
            <a:r>
              <a:rPr lang="ru-RU" dirty="0" err="1" smtClean="0"/>
              <a:t>відразу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закохався</a:t>
            </a:r>
            <a:r>
              <a:rPr lang="ru-RU" dirty="0" smtClean="0"/>
              <a:t>. У </a:t>
            </a:r>
            <a:r>
              <a:rPr lang="ru-RU" dirty="0" err="1" smtClean="0"/>
              <a:t>Юзиній</a:t>
            </a:r>
            <a:r>
              <a:rPr lang="ru-RU" dirty="0" smtClean="0"/>
              <a:t> </a:t>
            </a:r>
            <a:r>
              <a:rPr lang="ru-RU" dirty="0" err="1" smtClean="0"/>
              <a:t>сім’ї</a:t>
            </a:r>
            <a:r>
              <a:rPr lang="ru-RU" dirty="0" smtClean="0"/>
              <a:t> —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збіднілій</a:t>
            </a:r>
            <a:r>
              <a:rPr lang="ru-RU" dirty="0" smtClean="0"/>
              <a:t> — </a:t>
            </a:r>
            <a:r>
              <a:rPr lang="ru-RU" dirty="0" err="1" smtClean="0"/>
              <a:t>був</a:t>
            </a:r>
            <a:r>
              <a:rPr lang="ru-RU" dirty="0" smtClean="0"/>
              <a:t> культ ”</a:t>
            </a:r>
            <a:r>
              <a:rPr lang="ru-RU" dirty="0" err="1" smtClean="0"/>
              <a:t>голубої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”,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дівчина</a:t>
            </a:r>
            <a:r>
              <a:rPr lang="ru-RU" dirty="0" smtClean="0"/>
              <a:t> </a:t>
            </a:r>
            <a:r>
              <a:rPr lang="ru-RU" dirty="0" err="1" smtClean="0"/>
              <a:t>дивилася</a:t>
            </a:r>
            <a:r>
              <a:rPr lang="ru-RU" dirty="0" smtClean="0"/>
              <a:t> на Франка </a:t>
            </a:r>
            <a:r>
              <a:rPr lang="ru-RU" dirty="0" err="1" smtClean="0"/>
              <a:t>згори</a:t>
            </a:r>
            <a:r>
              <a:rPr lang="ru-RU" dirty="0" smtClean="0"/>
              <a:t> вниз. </a:t>
            </a:r>
            <a:r>
              <a:rPr lang="ru-RU" dirty="0" err="1" smtClean="0"/>
              <a:t>Хоч</a:t>
            </a:r>
            <a:r>
              <a:rPr lang="ru-RU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б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робив</a:t>
            </a:r>
            <a:r>
              <a:rPr lang="ru-RU" dirty="0" smtClean="0"/>
              <a:t> —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спеціально</a:t>
            </a:r>
            <a:r>
              <a:rPr lang="ru-RU" dirty="0" smtClean="0"/>
              <a:t> </a:t>
            </a:r>
            <a:r>
              <a:rPr lang="ru-RU" dirty="0" err="1" smtClean="0"/>
              <a:t>організував</a:t>
            </a:r>
            <a:r>
              <a:rPr lang="ru-RU" dirty="0" smtClean="0"/>
              <a:t> кооператив, </a:t>
            </a:r>
            <a:r>
              <a:rPr lang="ru-RU" dirty="0" err="1" smtClean="0"/>
              <a:t>аби</a:t>
            </a:r>
            <a:r>
              <a:rPr lang="ru-RU" dirty="0" smtClean="0"/>
              <a:t> </a:t>
            </a:r>
            <a:r>
              <a:rPr lang="ru-RU" dirty="0" err="1" smtClean="0"/>
              <a:t>Юзя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мама (батька </a:t>
            </a:r>
            <a:r>
              <a:rPr lang="ru-RU" dirty="0" err="1" smtClean="0"/>
              <a:t>дівчини</a:t>
            </a:r>
            <a:r>
              <a:rPr lang="ru-RU" dirty="0" smtClean="0"/>
              <a:t> на той час уже не стало)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якусь</a:t>
            </a:r>
            <a:r>
              <a:rPr lang="ru-RU" dirty="0" smtClean="0"/>
              <a:t> </a:t>
            </a:r>
            <a:r>
              <a:rPr lang="ru-RU" dirty="0" err="1" smtClean="0"/>
              <a:t>копійку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не </a:t>
            </a:r>
            <a:r>
              <a:rPr lang="ru-RU" dirty="0" err="1" smtClean="0"/>
              <a:t>допомогло</a:t>
            </a:r>
            <a:r>
              <a:rPr lang="ru-RU" dirty="0" smtClean="0"/>
              <a:t>: </a:t>
            </a:r>
            <a:r>
              <a:rPr lang="ru-RU" dirty="0" err="1" smtClean="0"/>
              <a:t>Юзя</a:t>
            </a:r>
            <a:r>
              <a:rPr lang="ru-RU" dirty="0" smtClean="0"/>
              <a:t> </a:t>
            </a:r>
            <a:r>
              <a:rPr lang="ru-RU" dirty="0" err="1" smtClean="0"/>
              <a:t>Івана</a:t>
            </a:r>
            <a:r>
              <a:rPr lang="ru-RU" dirty="0" smtClean="0"/>
              <a:t> Франка не </a:t>
            </a:r>
            <a:r>
              <a:rPr lang="ru-RU" dirty="0" err="1" smtClean="0"/>
              <a:t>захотіла</a:t>
            </a:r>
            <a:r>
              <a:rPr lang="ru-RU" dirty="0" smtClean="0"/>
              <a:t>. Уже </a:t>
            </a:r>
            <a:r>
              <a:rPr lang="ru-RU" dirty="0" err="1" smtClean="0"/>
              <a:t>потім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якось</a:t>
            </a:r>
            <a:r>
              <a:rPr lang="ru-RU" dirty="0" smtClean="0"/>
              <a:t> ту </a:t>
            </a:r>
            <a:r>
              <a:rPr lang="ru-RU" dirty="0" err="1" smtClean="0"/>
              <a:t>ситуацію</a:t>
            </a:r>
            <a:r>
              <a:rPr lang="ru-RU" dirty="0" smtClean="0"/>
              <a:t> </a:t>
            </a:r>
            <a:r>
              <a:rPr lang="ru-RU" dirty="0" err="1" smtClean="0"/>
              <a:t>виправдати</a:t>
            </a:r>
            <a:r>
              <a:rPr lang="ru-RU" dirty="0" smtClean="0"/>
              <a:t>, Франко писав,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Юзя</a:t>
            </a:r>
            <a:r>
              <a:rPr lang="ru-RU" dirty="0" smtClean="0"/>
              <a:t> тому не </a:t>
            </a:r>
            <a:r>
              <a:rPr lang="ru-RU" dirty="0" err="1" smtClean="0"/>
              <a:t>пішла</a:t>
            </a:r>
            <a:r>
              <a:rPr lang="ru-RU" dirty="0" smtClean="0"/>
              <a:t> за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заміж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знала про свою хворобу — </a:t>
            </a:r>
            <a:r>
              <a:rPr lang="ru-RU" dirty="0" err="1" smtClean="0"/>
              <a:t>туберкульоз</a:t>
            </a:r>
            <a:r>
              <a:rPr lang="ru-RU" dirty="0" smtClean="0"/>
              <a:t> —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за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відійшла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народною </a:t>
            </a:r>
            <a:r>
              <a:rPr lang="ru-RU" dirty="0" err="1" smtClean="0"/>
              <a:t>вчителькою</a:t>
            </a:r>
            <a:r>
              <a:rPr lang="ru-RU" dirty="0" smtClean="0"/>
              <a:t>. </a:t>
            </a:r>
            <a:br>
              <a:rPr lang="ru-RU" dirty="0" smtClean="0"/>
            </a:br>
            <a:r>
              <a:rPr lang="ru-RU" dirty="0" smtClean="0"/>
              <a:t>     </a:t>
            </a:r>
            <a:endParaRPr lang="ru-RU" dirty="0"/>
          </a:p>
        </p:txBody>
      </p:sp>
      <p:pic>
        <p:nvPicPr>
          <p:cNvPr id="4" name="Picture 2" descr="http://www.citylife.com.ua/photos/magaz/24/46_54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643050"/>
            <a:ext cx="3292109" cy="407196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/>
              <a:t>ТРЕТЯ ЛЮБОВ: ЦЕЛІНА ЖУРОВСЬКА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14678" y="1214422"/>
            <a:ext cx="4643470" cy="5143536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dirty="0" smtClean="0"/>
              <a:t>		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найромантичніших</a:t>
            </a:r>
            <a:r>
              <a:rPr lang="ru-RU" dirty="0" smtClean="0"/>
              <a:t> </a:t>
            </a:r>
            <a:r>
              <a:rPr lang="ru-RU" dirty="0" err="1" smtClean="0"/>
              <a:t>історій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Івана</a:t>
            </a:r>
            <a:r>
              <a:rPr lang="ru-RU" dirty="0" smtClean="0"/>
              <a:t> Франка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кохання</a:t>
            </a:r>
            <a:r>
              <a:rPr lang="ru-RU" dirty="0" smtClean="0"/>
              <a:t> до шляхтянки </a:t>
            </a:r>
            <a:r>
              <a:rPr lang="ru-RU" dirty="0" err="1" smtClean="0"/>
              <a:t>Целіни</a:t>
            </a:r>
            <a:r>
              <a:rPr lang="ru-RU" dirty="0" smtClean="0"/>
              <a:t> </a:t>
            </a:r>
            <a:r>
              <a:rPr lang="ru-RU" dirty="0" err="1" smtClean="0"/>
              <a:t>Журавської</a:t>
            </a:r>
            <a:r>
              <a:rPr lang="ru-RU" dirty="0" smtClean="0"/>
              <a:t>. </a:t>
            </a:r>
            <a:r>
              <a:rPr lang="ru-RU" dirty="0" err="1" smtClean="0"/>
              <a:t>Прекрасну</a:t>
            </a:r>
            <a:r>
              <a:rPr lang="ru-RU" dirty="0" smtClean="0"/>
              <a:t> </a:t>
            </a:r>
            <a:r>
              <a:rPr lang="ru-RU" dirty="0" err="1" smtClean="0"/>
              <a:t>дівчину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голівкою</a:t>
            </a:r>
            <a:r>
              <a:rPr lang="ru-RU" dirty="0" smtClean="0"/>
              <a:t> </a:t>
            </a:r>
            <a:r>
              <a:rPr lang="ru-RU" dirty="0" err="1" smtClean="0"/>
              <a:t>грецької</a:t>
            </a:r>
            <a:r>
              <a:rPr lang="ru-RU" dirty="0" smtClean="0"/>
              <a:t> </a:t>
            </a:r>
            <a:r>
              <a:rPr lang="ru-RU" dirty="0" err="1" smtClean="0"/>
              <a:t>богині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уперше</a:t>
            </a:r>
            <a:r>
              <a:rPr lang="ru-RU" dirty="0" smtClean="0"/>
              <a:t> </a:t>
            </a:r>
            <a:r>
              <a:rPr lang="ru-RU" dirty="0" err="1" smtClean="0"/>
              <a:t>побачив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закохався</a:t>
            </a:r>
            <a:r>
              <a:rPr lang="ru-RU" dirty="0" smtClean="0"/>
              <a:t> в </a:t>
            </a:r>
            <a:r>
              <a:rPr lang="ru-RU" dirty="0" err="1" smtClean="0"/>
              <a:t>неї</a:t>
            </a:r>
            <a:r>
              <a:rPr lang="ru-RU" dirty="0" smtClean="0"/>
              <a:t> за </a:t>
            </a:r>
            <a:r>
              <a:rPr lang="ru-RU" dirty="0" err="1" smtClean="0"/>
              <a:t>прозаїчних</a:t>
            </a:r>
            <a:r>
              <a:rPr lang="ru-RU" dirty="0" smtClean="0"/>
              <a:t> </a:t>
            </a:r>
            <a:r>
              <a:rPr lang="ru-RU" dirty="0" err="1" smtClean="0"/>
              <a:t>обставин</a:t>
            </a:r>
            <a:r>
              <a:rPr lang="ru-RU" dirty="0" smtClean="0"/>
              <a:t> — вона </a:t>
            </a:r>
            <a:r>
              <a:rPr lang="ru-RU" dirty="0" err="1" smtClean="0"/>
              <a:t>сиділа</a:t>
            </a:r>
            <a:r>
              <a:rPr lang="ru-RU" dirty="0" smtClean="0"/>
              <a:t> за </a:t>
            </a:r>
            <a:r>
              <a:rPr lang="ru-RU" dirty="0" err="1" smtClean="0"/>
              <a:t>касовим</a:t>
            </a:r>
            <a:r>
              <a:rPr lang="ru-RU" dirty="0" smtClean="0"/>
              <a:t> </a:t>
            </a:r>
            <a:r>
              <a:rPr lang="ru-RU" dirty="0" err="1" smtClean="0"/>
              <a:t>віконцем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служила на </a:t>
            </a:r>
            <a:r>
              <a:rPr lang="ru-RU" dirty="0" err="1" smtClean="0"/>
              <a:t>пошті</a:t>
            </a:r>
            <a:r>
              <a:rPr lang="ru-RU" dirty="0" smtClean="0"/>
              <a:t> у </a:t>
            </a:r>
            <a:r>
              <a:rPr lang="ru-RU" dirty="0" err="1" smtClean="0"/>
              <a:t>Львові</a:t>
            </a:r>
            <a:r>
              <a:rPr lang="ru-RU" dirty="0" smtClean="0"/>
              <a:t>.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бачити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знов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знов</a:t>
            </a:r>
            <a:r>
              <a:rPr lang="ru-RU" dirty="0" smtClean="0"/>
              <a:t>, поет </a:t>
            </a:r>
            <a:r>
              <a:rPr lang="ru-RU" dirty="0" err="1" smtClean="0"/>
              <a:t>неодноразово</a:t>
            </a:r>
            <a:r>
              <a:rPr lang="ru-RU" dirty="0" smtClean="0"/>
              <a:t> писав сам до себе </a:t>
            </a:r>
            <a:r>
              <a:rPr lang="ru-RU" dirty="0" err="1" smtClean="0"/>
              <a:t>листи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сам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відбирав</a:t>
            </a:r>
            <a:r>
              <a:rPr lang="ru-RU" dirty="0" smtClean="0"/>
              <a:t>. </a:t>
            </a:r>
            <a:br>
              <a:rPr lang="ru-RU" dirty="0" smtClean="0"/>
            </a:br>
            <a:r>
              <a:rPr lang="ru-RU" dirty="0" smtClean="0"/>
              <a:t>     Але </a:t>
            </a:r>
            <a:r>
              <a:rPr lang="ru-RU" dirty="0" err="1" smtClean="0"/>
              <a:t>гордовита</a:t>
            </a:r>
            <a:r>
              <a:rPr lang="ru-RU" dirty="0" smtClean="0"/>
              <a:t> </a:t>
            </a:r>
            <a:r>
              <a:rPr lang="ru-RU" dirty="0" err="1" smtClean="0"/>
              <a:t>красуня</a:t>
            </a:r>
            <a:r>
              <a:rPr lang="ru-RU" dirty="0" smtClean="0"/>
              <a:t> не могла </a:t>
            </a:r>
            <a:r>
              <a:rPr lang="ru-RU" dirty="0" err="1" smtClean="0"/>
              <a:t>покохати</a:t>
            </a:r>
            <a:r>
              <a:rPr lang="ru-RU" dirty="0" smtClean="0"/>
              <a:t> ”русина”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рудим</a:t>
            </a:r>
            <a:r>
              <a:rPr lang="ru-RU" dirty="0" smtClean="0"/>
              <a:t> </a:t>
            </a:r>
            <a:r>
              <a:rPr lang="ru-RU" dirty="0" err="1" smtClean="0"/>
              <a:t>волоссям</a:t>
            </a:r>
            <a:r>
              <a:rPr lang="ru-RU" dirty="0" smtClean="0"/>
              <a:t> у </a:t>
            </a:r>
            <a:r>
              <a:rPr lang="ru-RU" dirty="0" err="1" smtClean="0"/>
              <a:t>вишиваній</a:t>
            </a:r>
            <a:r>
              <a:rPr lang="ru-RU" dirty="0" smtClean="0"/>
              <a:t> </a:t>
            </a:r>
            <a:r>
              <a:rPr lang="ru-RU" dirty="0" err="1" smtClean="0"/>
              <a:t>сорочці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простими</a:t>
            </a:r>
            <a:r>
              <a:rPr lang="ru-RU" dirty="0" smtClean="0"/>
              <a:t> манерами. </a:t>
            </a:r>
            <a:r>
              <a:rPr lang="ru-RU" dirty="0" err="1" smtClean="0"/>
              <a:t>Оця</a:t>
            </a:r>
            <a:r>
              <a:rPr lang="ru-RU" dirty="0" smtClean="0"/>
              <a:t> </a:t>
            </a:r>
            <a:r>
              <a:rPr lang="ru-RU" dirty="0" err="1" smtClean="0"/>
              <a:t>нерозділена</a:t>
            </a:r>
            <a:r>
              <a:rPr lang="ru-RU" dirty="0" smtClean="0"/>
              <a:t> </a:t>
            </a:r>
            <a:r>
              <a:rPr lang="ru-RU" dirty="0" err="1" smtClean="0"/>
              <a:t>любов</a:t>
            </a:r>
            <a:r>
              <a:rPr lang="ru-RU" dirty="0" smtClean="0"/>
              <a:t> мучила </a:t>
            </a:r>
            <a:r>
              <a:rPr lang="ru-RU" dirty="0" err="1" smtClean="0"/>
              <a:t>поета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Благоговійно</a:t>
            </a:r>
            <a:r>
              <a:rPr lang="ru-RU" dirty="0" smtClean="0"/>
              <a:t> </a:t>
            </a:r>
            <a:r>
              <a:rPr lang="ru-RU" dirty="0" err="1" smtClean="0"/>
              <a:t>схиляючись</a:t>
            </a:r>
            <a:r>
              <a:rPr lang="ru-RU" dirty="0" smtClean="0"/>
              <a:t> перед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ідеалом</a:t>
            </a:r>
            <a:r>
              <a:rPr lang="ru-RU" dirty="0" smtClean="0"/>
              <a:t>, </a:t>
            </a:r>
            <a:r>
              <a:rPr lang="ru-RU" dirty="0" err="1" smtClean="0"/>
              <a:t>Іван</a:t>
            </a:r>
            <a:r>
              <a:rPr lang="ru-RU" dirty="0" smtClean="0"/>
              <a:t> Якович писав: ”Я не тебе люблю, о, </a:t>
            </a:r>
            <a:r>
              <a:rPr lang="ru-RU" dirty="0" err="1" smtClean="0"/>
              <a:t>ні</a:t>
            </a:r>
            <a:r>
              <a:rPr lang="ru-RU" dirty="0" smtClean="0"/>
              <a:t>, люблю я </a:t>
            </a:r>
            <a:r>
              <a:rPr lang="ru-RU" dirty="0" err="1" smtClean="0"/>
              <a:t>власну</a:t>
            </a:r>
            <a:r>
              <a:rPr lang="ru-RU" dirty="0" smtClean="0"/>
              <a:t> </a:t>
            </a:r>
            <a:r>
              <a:rPr lang="ru-RU" dirty="0" err="1" smtClean="0"/>
              <a:t>мрію</a:t>
            </a:r>
            <a:r>
              <a:rPr lang="ru-RU" dirty="0" smtClean="0"/>
              <a:t>!”</a:t>
            </a:r>
            <a:br>
              <a:rPr lang="ru-RU" dirty="0" smtClean="0"/>
            </a:br>
            <a:r>
              <a:rPr lang="ru-RU" dirty="0" smtClean="0"/>
              <a:t>     </a:t>
            </a:r>
            <a:r>
              <a:rPr lang="ru-RU" dirty="0" err="1" smtClean="0"/>
              <a:t>Цікаво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, будучи </a:t>
            </a:r>
            <a:r>
              <a:rPr lang="ru-RU" dirty="0" err="1" smtClean="0"/>
              <a:t>цілковито</a:t>
            </a:r>
            <a:r>
              <a:rPr lang="ru-RU" dirty="0" smtClean="0"/>
              <a:t> </a:t>
            </a:r>
            <a:r>
              <a:rPr lang="ru-RU" dirty="0" err="1" smtClean="0"/>
              <a:t>байдужою</a:t>
            </a:r>
            <a:r>
              <a:rPr lang="ru-RU" dirty="0" smtClean="0"/>
              <a:t> до Франка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згодом</a:t>
            </a:r>
            <a:r>
              <a:rPr lang="ru-RU" dirty="0" smtClean="0"/>
              <a:t> до </a:t>
            </a:r>
            <a:r>
              <a:rPr lang="ru-RU" dirty="0" err="1" smtClean="0"/>
              <a:t>пам’яті</a:t>
            </a:r>
            <a:r>
              <a:rPr lang="ru-RU" dirty="0" smtClean="0"/>
              <a:t> про </a:t>
            </a:r>
            <a:r>
              <a:rPr lang="ru-RU" dirty="0" err="1" smtClean="0"/>
              <a:t>нього</a:t>
            </a:r>
            <a:r>
              <a:rPr lang="ru-RU" dirty="0" smtClean="0"/>
              <a:t>, вона </a:t>
            </a:r>
            <a:r>
              <a:rPr lang="ru-RU" dirty="0" err="1" smtClean="0"/>
              <a:t>намагалася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приязнь до себе та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ім’я</a:t>
            </a:r>
            <a:r>
              <a:rPr lang="ru-RU" dirty="0" smtClean="0"/>
              <a:t> </a:t>
            </a:r>
            <a:r>
              <a:rPr lang="ru-RU" dirty="0" err="1" smtClean="0"/>
              <a:t>усіляко</a:t>
            </a:r>
            <a:r>
              <a:rPr lang="ru-RU" dirty="0" smtClean="0"/>
              <a:t> </a:t>
            </a:r>
            <a:r>
              <a:rPr lang="ru-RU" dirty="0" err="1" smtClean="0"/>
              <a:t>використати</a:t>
            </a:r>
            <a:r>
              <a:rPr lang="ru-RU" dirty="0" smtClean="0"/>
              <a:t> за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ліпшої</a:t>
            </a:r>
            <a:r>
              <a:rPr lang="ru-RU" dirty="0" smtClean="0"/>
              <a:t> </a:t>
            </a:r>
            <a:r>
              <a:rPr lang="ru-RU" dirty="0" err="1" smtClean="0"/>
              <a:t>нагоди</a:t>
            </a:r>
            <a:r>
              <a:rPr lang="ru-RU" dirty="0" smtClean="0"/>
              <a:t>. Сина </a:t>
            </a:r>
            <a:r>
              <a:rPr lang="ru-RU" dirty="0" err="1" smtClean="0"/>
              <a:t>виганяють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гімназії</a:t>
            </a:r>
            <a:r>
              <a:rPr lang="ru-RU" dirty="0" smtClean="0"/>
              <a:t> — Франко </a:t>
            </a:r>
            <a:r>
              <a:rPr lang="ru-RU" dirty="0" err="1" smtClean="0"/>
              <a:t>допоможе</a:t>
            </a:r>
            <a:r>
              <a:rPr lang="ru-RU" dirty="0" smtClean="0"/>
              <a:t>, </a:t>
            </a:r>
            <a:r>
              <a:rPr lang="ru-RU" dirty="0" err="1" smtClean="0"/>
              <a:t>матеріальна</a:t>
            </a:r>
            <a:r>
              <a:rPr lang="ru-RU" dirty="0" smtClean="0"/>
              <a:t> </a:t>
            </a:r>
            <a:r>
              <a:rPr lang="ru-RU" dirty="0" err="1" smtClean="0"/>
              <a:t>скрута</a:t>
            </a:r>
            <a:r>
              <a:rPr lang="ru-RU" dirty="0" smtClean="0"/>
              <a:t> — </a:t>
            </a:r>
            <a:r>
              <a:rPr lang="ru-RU" dirty="0" err="1" smtClean="0"/>
              <a:t>він</a:t>
            </a:r>
            <a:r>
              <a:rPr lang="ru-RU" dirty="0" smtClean="0"/>
              <a:t> грошей </a:t>
            </a:r>
            <a:r>
              <a:rPr lang="ru-RU" dirty="0" err="1" smtClean="0"/>
              <a:t>дасть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фактів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жінку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підносять</a:t>
            </a:r>
            <a:r>
              <a:rPr lang="ru-RU" dirty="0" smtClean="0"/>
              <a:t>. Один </a:t>
            </a:r>
            <a:r>
              <a:rPr lang="ru-RU" dirty="0" err="1" smtClean="0"/>
              <a:t>з</a:t>
            </a:r>
            <a:r>
              <a:rPr lang="ru-RU" dirty="0" smtClean="0"/>
              <a:t> них: коли </a:t>
            </a:r>
            <a:r>
              <a:rPr lang="ru-RU" dirty="0" err="1" smtClean="0"/>
              <a:t>самотній</a:t>
            </a:r>
            <a:r>
              <a:rPr lang="ru-RU" dirty="0" smtClean="0"/>
              <a:t> </a:t>
            </a:r>
            <a:r>
              <a:rPr lang="ru-RU" dirty="0" err="1" smtClean="0"/>
              <a:t>письменник</a:t>
            </a:r>
            <a:r>
              <a:rPr lang="ru-RU" dirty="0" smtClean="0"/>
              <a:t> помирав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важкої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 (дружина Ольга </a:t>
            </a:r>
            <a:r>
              <a:rPr lang="ru-RU" dirty="0" err="1" smtClean="0"/>
              <a:t>Хоружинська</a:t>
            </a:r>
            <a:r>
              <a:rPr lang="ru-RU" dirty="0" smtClean="0"/>
              <a:t> на той час </a:t>
            </a:r>
            <a:r>
              <a:rPr lang="ru-RU" dirty="0" err="1" smtClean="0"/>
              <a:t>була</a:t>
            </a:r>
            <a:r>
              <a:rPr lang="ru-RU" dirty="0" smtClean="0"/>
              <a:t> у </a:t>
            </a:r>
            <a:r>
              <a:rPr lang="ru-RU" dirty="0" err="1" smtClean="0"/>
              <a:t>божевільні</a:t>
            </a:r>
            <a:r>
              <a:rPr lang="ru-RU" dirty="0" smtClean="0"/>
              <a:t>), вона </a:t>
            </a:r>
            <a:r>
              <a:rPr lang="ru-RU" dirty="0" err="1" smtClean="0"/>
              <a:t>прийшла</a:t>
            </a:r>
            <a:r>
              <a:rPr lang="ru-RU" dirty="0" smtClean="0"/>
              <a:t> 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помешкання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доглядала</a:t>
            </a:r>
            <a:r>
              <a:rPr lang="ru-RU" dirty="0" smtClean="0"/>
              <a:t> за ним... </a:t>
            </a:r>
            <a:endParaRPr lang="ru-RU" dirty="0"/>
          </a:p>
        </p:txBody>
      </p:sp>
      <p:pic>
        <p:nvPicPr>
          <p:cNvPr id="109570" name="Picture 2" descr="http://900igr.net/datai/literatura/Franko/0023-019-Trich-javljalasja-men-ljubov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000240"/>
            <a:ext cx="3000375" cy="28575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56</TotalTime>
  <Words>49</Words>
  <PresentationFormat>Экран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Відомий і невідомий Іван Франко </vt:lpstr>
      <vt:lpstr>Ім'я літературного генія</vt:lpstr>
      <vt:lpstr>Пісня від матері  </vt:lpstr>
      <vt:lpstr>ЖІНКИ ІВАНА ФРАНКА </vt:lpstr>
      <vt:lpstr>ПЕРША ЛЮБОВ: ОЛЬГА РОШКЕВИЧ</vt:lpstr>
      <vt:lpstr>   НОВІ ТРИ ЗАХОПЛЕННЯ ПОЕТА </vt:lpstr>
      <vt:lpstr>ДРУЖИНА: ОЛЬГА ХОРУЖИНСЬКА</vt:lpstr>
      <vt:lpstr>     ДРУГЕ КОХАННЯ: ЮЗЕФА ДЗВОНКОВСЬКА</vt:lpstr>
      <vt:lpstr>ТРЕТЯ ЛЮБОВ: ЦЕЛІНА ЖУРОВСЬКА</vt:lpstr>
      <vt:lpstr> Як складалися долі тих жінок згодом, коли із Франком їхні життєві стежки розходилися?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Відомий і невідомий Іван Франко </dc:title>
  <cp:lastModifiedBy>Admin</cp:lastModifiedBy>
  <cp:revision>10</cp:revision>
  <dcterms:modified xsi:type="dcterms:W3CDTF">2014-06-07T13:37:19Z</dcterms:modified>
</cp:coreProperties>
</file>