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681E3-32AC-45B4-91F6-DD0256B3A546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9B792-3448-4B38-B96D-8D5CC0F655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B%D0%B5%D0%BA%D1%81%D0%B0%D0%BD%D0%B4%D1%80_%D0%9C%D1%83%D1%80%D0%B0%D1%88%D0%BA%D0%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0%D1%82%D0%B8%D0%BD%D1%81%D1%8C%D0%BA%D0%B0_%D0%BC%D0%BE%D0%B2%D0%B0" TargetMode="External"/><Relationship Id="rId13" Type="http://schemas.openxmlformats.org/officeDocument/2006/relationships/hyperlink" Target="http://uk.wikipedia.org/wiki/%D0%93%D0%B5%D0%BD%D1%80%D1%96%D1%85_%D0%93%D0%B5%D0%B9%D0%BD%D0%B5" TargetMode="External"/><Relationship Id="rId3" Type="http://schemas.openxmlformats.org/officeDocument/2006/relationships/hyperlink" Target="http://uk.wikipedia.org/wiki/%D0%A1%D0%BB%D0%BE%D0%B2%27%D1%8F%D0%BD%D1%81%D1%8C%D0%BA%D1%96_%D0%BC%D0%BE%D0%B2%D0%B8" TargetMode="External"/><Relationship Id="rId7" Type="http://schemas.openxmlformats.org/officeDocument/2006/relationships/hyperlink" Target="http://uk.wikipedia.org/wiki/%D0%94%D0%B0%D0%B2%D0%BD%D1%8C%D0%BE%D0%B3%D1%80%D0%B5%D1%86%D1%8C%D0%BA%D0%B0_%D0%BC%D0%BE%D0%B2%D0%B0" TargetMode="External"/><Relationship Id="rId12" Type="http://schemas.openxmlformats.org/officeDocument/2006/relationships/hyperlink" Target="http://uk.wikipedia.org/wiki/%D0%90%D0%B4%D0%B0%D0%BC_%D0%9C%D1%96%D1%86%D0%BA%D0%B5%D0%B2%D0%B8%D1%8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1%D0%BE%D0%BB%D0%B3%D0%B0%D1%80%D1%81%D1%8C%D0%BA%D0%B0_%D0%BC%D0%BE%D0%B2%D0%B0" TargetMode="External"/><Relationship Id="rId11" Type="http://schemas.openxmlformats.org/officeDocument/2006/relationships/hyperlink" Target="http://uk.wikipedia.org/wiki/%D0%93%D0%BE%D0%B3%D0%BE%D0%BB%D1%8C" TargetMode="External"/><Relationship Id="rId5" Type="http://schemas.openxmlformats.org/officeDocument/2006/relationships/hyperlink" Target="http://uk.wikipedia.org/wiki/%D0%9C%D0%BE%D0%B2%D0%B0" TargetMode="External"/><Relationship Id="rId15" Type="http://schemas.openxmlformats.org/officeDocument/2006/relationships/hyperlink" Target="http://uk.wikipedia.org/wiki/%D0%93%D0%BE%D0%BC%D0%B5%D1%80" TargetMode="External"/><Relationship Id="rId10" Type="http://schemas.openxmlformats.org/officeDocument/2006/relationships/hyperlink" Target="http://uk.wikipedia.org/wiki/1918" TargetMode="External"/><Relationship Id="rId4" Type="http://schemas.openxmlformats.org/officeDocument/2006/relationships/hyperlink" Target="http://uk.wikipedia.org/wiki/%D0%A0%D0%BE%D1%81%D1%96%D0%B9%D1%81%D1%8C%D0%BA%D0%B0_%D0%BC%D0%BE%D0%B2%D0%B0" TargetMode="External"/><Relationship Id="rId9" Type="http://schemas.openxmlformats.org/officeDocument/2006/relationships/hyperlink" Target="http://uk.wikipedia.org/wiki/%D0%9A%D0%B0%D1%82%D0%B5%D1%80%D0%B8%D0%BD%D0%BE%D1%81%D0%BB%D0%B0%D0%B2" TargetMode="External"/><Relationship Id="rId14" Type="http://schemas.openxmlformats.org/officeDocument/2006/relationships/hyperlink" Target="http://uk.wikipedia.org/wiki/%D0%93%D1%8E%D2%91%D0%B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1%D0%B0%D1%87%D0%BD%D0%B8%D0%B9_%D0%9C%D0%B8%D1%85%D0%B0%D0%B9%D0%BB%D0%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2%D0%B8%D1%88%D0%B8%D0%B2%D0%B0%D0%BD%D0%BD%D1%8F" TargetMode="External"/><Relationship Id="rId5" Type="http://schemas.openxmlformats.org/officeDocument/2006/relationships/hyperlink" Target="http://uk.wikipedia.org/w/index.php?title=%D0%96%D0%B0%D0%B1%D0%BE%D1%80%D0%B8%D1%86%D1%96&amp;action=edit&amp;redlink=1" TargetMode="External"/><Relationship Id="rId4" Type="http://schemas.openxmlformats.org/officeDocument/2006/relationships/hyperlink" Target="http://uk.wikipedia.org/wiki/%CB%E5%F1%FF_%D3%EA%F0%E0%BF%ED%EA%E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_%D0%BB%D0%B8%D1%81%D1%82%D0%BE%D0%BF%D0%B0%D0%B4%D0%B0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uk.wikipedia.org/wiki/7_%D0%BB%D0%B8%D1%81%D1%82%D0%BE%D0%BF%D0%B0%D0%B4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CB%E5%F1%FF_%D3%EA%F0%E0%BF%ED%EA%E0" TargetMode="External"/><Relationship Id="rId5" Type="http://schemas.openxmlformats.org/officeDocument/2006/relationships/hyperlink" Target="http://uk.wikipedia.org/wiki/%D0%9F%D0%B0%D1%80%D0%B8%D0%B6" TargetMode="External"/><Relationship Id="rId4" Type="http://schemas.openxmlformats.org/officeDocument/2006/relationships/hyperlink" Target="http://uk.wikipedia.org/wiki/1878" TargetMode="External"/><Relationship Id="rId9" Type="http://schemas.openxmlformats.org/officeDocument/2006/relationships/hyperlink" Target="http://uk.wikipedia.org/wiki/%D0%9B%D1%83%D1%86%D1%8C%D0%B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7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1880" TargetMode="External"/><Relationship Id="rId5" Type="http://schemas.openxmlformats.org/officeDocument/2006/relationships/hyperlink" Target="http://uk.wikipedia.org/wiki/%CB%E5%F1%FF_%D3%EA%F0%E0%BF%ED%EA%E0" TargetMode="External"/><Relationship Id="rId4" Type="http://schemas.openxmlformats.org/officeDocument/2006/relationships/hyperlink" Target="http://uk.wikipedia.org/wiki/1881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82" TargetMode="External"/><Relationship Id="rId3" Type="http://schemas.openxmlformats.org/officeDocument/2006/relationships/hyperlink" Target="http://uk.wikipedia.org/wiki/6_%D1%81%D1%96%D1%87%D0%BD%D1%8F" TargetMode="External"/><Relationship Id="rId7" Type="http://schemas.openxmlformats.org/officeDocument/2006/relationships/hyperlink" Target="http://uk.wikipedia.org/wiki/%D0%9B%D0%B8%D1%81%D0%B5%D0%BD%D0%BA%D0%BE_%D0%9C%D0%B8%D0%BA%D0%BE%D0%BB%D0%B0_%D0%92%D1%96%D1%82%D0%B0%D0%BB%D1%96%D0%B9%D0%BE%D0%B2%D0%B8%D1%8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A4%D0%BE%D1%80%D1%82%D0%B5%D0%BF%D1%96%D0%B0%D0%BD%D0%BE" TargetMode="External"/><Relationship Id="rId5" Type="http://schemas.openxmlformats.org/officeDocument/2006/relationships/hyperlink" Target="http://uk.wikipedia.org/wiki/%D0%A1%D1%96%D1%87%D0%B5%D0%BD%D1%8C" TargetMode="External"/><Relationship Id="rId4" Type="http://schemas.openxmlformats.org/officeDocument/2006/relationships/hyperlink" Target="http://uk.wikipedia.org/wiki/18_%D1%81%D1%96%D1%87%D0%BD%D1%8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1%96%D0%BC%D0%B5%D1%86%D1%8C%D0%BA%D0%B0_%D0%BC%D0%BE%D0%B2%D0%B0" TargetMode="External"/><Relationship Id="rId13" Type="http://schemas.openxmlformats.org/officeDocument/2006/relationships/hyperlink" Target="http://uk.wikipedia.org/wiki/2_%D0%B2%D0%B5%D1%80%D0%B5%D1%81%D0%BD%D1%8F" TargetMode="External"/><Relationship Id="rId3" Type="http://schemas.openxmlformats.org/officeDocument/2006/relationships/hyperlink" Target="http://uk.wikipedia.org/wiki/%D0%93%D1%80%D0%B5%D1%86%D1%8C%D0%BA%D0%B0_%D0%BC%D0%BE%D0%B2%D0%B0" TargetMode="External"/><Relationship Id="rId7" Type="http://schemas.openxmlformats.org/officeDocument/2006/relationships/hyperlink" Target="http://uk.wikipedia.org/wiki/%D0%A4%D1%80%D0%B0%D0%BD%D1%86%D1%83%D0%B7%D1%8C%D0%BA%D0%B0_%D0%BC%D0%BE%D0%B2%D0%B0" TargetMode="External"/><Relationship Id="rId12" Type="http://schemas.openxmlformats.org/officeDocument/2006/relationships/hyperlink" Target="http://uk.wikipedia.org/wiki/22_%D1%81%D0%B5%D1%80%D0%BF%D0%BD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A2%D1%83%D0%B1%D0%B5%D1%80%D0%BA%D1%83%D0%BB%D1%8C%D0%BE%D0%B7_%D0%BA%D1%96%D1%81%D1%82%D0%BE%D0%BA_%D1%82%D0%B0_%D1%81%D1%83%D0%B3%D0%BB%D0%BE%D0%B1%D1%96%D0%B2" TargetMode="External"/><Relationship Id="rId11" Type="http://schemas.openxmlformats.org/officeDocument/2006/relationships/hyperlink" Target="http://uk.wikipedia.org/wiki/1882" TargetMode="External"/><Relationship Id="rId5" Type="http://schemas.openxmlformats.org/officeDocument/2006/relationships/hyperlink" Target="http://uk.wikipedia.org/wiki/1883" TargetMode="External"/><Relationship Id="rId10" Type="http://schemas.openxmlformats.org/officeDocument/2006/relationships/hyperlink" Target="http://uk.wikipedia.org/wiki/10_%D1%87%D0%B5%D1%80%D0%B2%D0%BD%D1%8F" TargetMode="External"/><Relationship Id="rId4" Type="http://schemas.openxmlformats.org/officeDocument/2006/relationships/hyperlink" Target="http://uk.wikipedia.org/wiki/%D0%9B%D0%B0%D1%82%D0%B8%D0%BD%D1%81%D1%8C%D0%BA%D0%B0_%D0%BC%D0%BE%D0%B2%D0%B0" TargetMode="External"/><Relationship Id="rId9" Type="http://schemas.openxmlformats.org/officeDocument/2006/relationships/hyperlink" Target="http://uk.wikipedia.org/wiki/29_%D1%82%D1%80%D0%B0%D0%B2%D0%BD%D1%8F" TargetMode="External"/><Relationship Id="rId14" Type="http://schemas.openxmlformats.org/officeDocument/2006/relationships/hyperlink" Target="http://uk.wikipedia.org/wiki/18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1916832"/>
            <a:ext cx="6400800" cy="175260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Дитячі роки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>
            <a:normAutofit/>
          </a:bodyPr>
          <a:lstStyle/>
          <a:p>
            <a:r>
              <a:rPr lang="uk-UA" sz="6600" b="1" dirty="0" smtClean="0"/>
              <a:t>Леся Українка</a:t>
            </a:r>
            <a:endParaRPr lang="ru-RU" sz="6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221088"/>
            <a:ext cx="475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Як я умру, на </a:t>
            </a:r>
            <a:r>
              <a:rPr lang="ru-RU" sz="2400" i="1" dirty="0" err="1"/>
              <a:t>світі</a:t>
            </a:r>
            <a:r>
              <a:rPr lang="ru-RU" sz="2400" i="1" dirty="0"/>
              <a:t> </a:t>
            </a:r>
            <a:r>
              <a:rPr lang="ru-RU" sz="2400" i="1" dirty="0" err="1"/>
              <a:t>запалає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err="1"/>
              <a:t>Покинутий</a:t>
            </a:r>
            <a:r>
              <a:rPr lang="ru-RU" sz="2400" i="1" dirty="0"/>
              <a:t> </a:t>
            </a:r>
            <a:r>
              <a:rPr lang="ru-RU" sz="2400" i="1" dirty="0" err="1"/>
              <a:t>вогонь</a:t>
            </a:r>
            <a:r>
              <a:rPr lang="ru-RU" sz="2400" i="1" dirty="0"/>
              <a:t> </a:t>
            </a:r>
            <a:r>
              <a:rPr lang="ru-RU" sz="2400" i="1" dirty="0" err="1"/>
              <a:t>моїх</a:t>
            </a:r>
            <a:r>
              <a:rPr lang="ru-RU" sz="2400" i="1" dirty="0"/>
              <a:t> </a:t>
            </a:r>
            <a:r>
              <a:rPr lang="ru-RU" sz="2400" i="1" dirty="0" err="1"/>
              <a:t>пісень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/>
              <a:t>І </a:t>
            </a:r>
            <a:r>
              <a:rPr lang="ru-RU" sz="2400" i="1" dirty="0" err="1"/>
              <a:t>стримуваний</a:t>
            </a:r>
            <a:r>
              <a:rPr lang="ru-RU" sz="2400" i="1" dirty="0"/>
              <a:t> </a:t>
            </a:r>
            <a:r>
              <a:rPr lang="ru-RU" sz="2400" i="1" dirty="0" err="1"/>
              <a:t>промінь</a:t>
            </a:r>
            <a:r>
              <a:rPr lang="ru-RU" sz="2400" i="1" dirty="0"/>
              <a:t> </a:t>
            </a:r>
            <a:r>
              <a:rPr lang="ru-RU" sz="2400" i="1" dirty="0" err="1"/>
              <a:t>засіяє</a:t>
            </a:r>
            <a:r>
              <a:rPr lang="ru-RU" sz="2400" i="1" dirty="0"/>
              <a:t>, </a:t>
            </a:r>
            <a:br>
              <a:rPr lang="ru-RU" sz="2400" i="1" dirty="0"/>
            </a:br>
            <a:r>
              <a:rPr lang="ru-RU" sz="2400" i="1" dirty="0" err="1"/>
              <a:t>Вночі</a:t>
            </a:r>
            <a:r>
              <a:rPr lang="ru-RU" sz="2400" i="1" dirty="0"/>
              <a:t> </a:t>
            </a:r>
            <a:r>
              <a:rPr lang="ru-RU" sz="2400" i="1" dirty="0" err="1"/>
              <a:t>запалений</a:t>
            </a:r>
            <a:r>
              <a:rPr lang="ru-RU" sz="2400" i="1" dirty="0"/>
              <a:t>, </a:t>
            </a:r>
            <a:r>
              <a:rPr lang="ru-RU" sz="2400" i="1" dirty="0" err="1"/>
              <a:t>горітиме</a:t>
            </a:r>
            <a:r>
              <a:rPr lang="ru-RU" sz="2400" i="1" dirty="0"/>
              <a:t> у день.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32656"/>
            <a:ext cx="88924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Починаючи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1884 року Леся активно </a:t>
            </a:r>
            <a:r>
              <a:rPr lang="ru-RU" sz="2800" dirty="0" err="1"/>
              <a:t>пише</a:t>
            </a:r>
            <a:r>
              <a:rPr lang="ru-RU" sz="2800" dirty="0"/>
              <a:t> </a:t>
            </a:r>
            <a:r>
              <a:rPr lang="ru-RU" sz="2800" dirty="0" err="1"/>
              <a:t>вірші</a:t>
            </a:r>
            <a:r>
              <a:rPr lang="ru-RU" sz="2800" dirty="0"/>
              <a:t> («</a:t>
            </a:r>
            <a:r>
              <a:rPr lang="ru-RU" sz="2800" dirty="0" err="1"/>
              <a:t>Конвалія</a:t>
            </a:r>
            <a:r>
              <a:rPr lang="ru-RU" sz="2800" dirty="0"/>
              <a:t>», «Сафо», «</a:t>
            </a:r>
            <a:r>
              <a:rPr lang="ru-RU" sz="2800" dirty="0" err="1"/>
              <a:t>Літо</a:t>
            </a:r>
            <a:r>
              <a:rPr lang="ru-RU" sz="2800" dirty="0"/>
              <a:t> </a:t>
            </a:r>
            <a:r>
              <a:rPr lang="ru-RU" sz="2800" dirty="0" err="1"/>
              <a:t>краснеє</a:t>
            </a:r>
            <a:r>
              <a:rPr lang="ru-RU" sz="2800" dirty="0"/>
              <a:t> минуло»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ін</a:t>
            </a:r>
            <a:r>
              <a:rPr lang="ru-RU" sz="2800" dirty="0"/>
              <a:t>.)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публікує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у </a:t>
            </a:r>
            <a:r>
              <a:rPr lang="ru-RU" sz="2800" dirty="0" err="1"/>
              <a:t>часописі</a:t>
            </a:r>
            <a:r>
              <a:rPr lang="ru-RU" sz="2800" dirty="0"/>
              <a:t> «Зоря» . </a:t>
            </a:r>
            <a:r>
              <a:rPr lang="ru-RU" sz="2800" dirty="0" err="1"/>
              <a:t>Саме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року </a:t>
            </a:r>
            <a:r>
              <a:rPr lang="ru-RU" sz="2800" dirty="0" err="1"/>
              <a:t>з'явився</a:t>
            </a:r>
            <a:r>
              <a:rPr lang="ru-RU" sz="2800" dirty="0"/>
              <a:t> </a:t>
            </a:r>
            <a:r>
              <a:rPr lang="ru-RU" sz="2800" dirty="0" err="1"/>
              <a:t>псевдонім</a:t>
            </a:r>
            <a:r>
              <a:rPr lang="ru-RU" sz="2800" dirty="0"/>
              <a:t> «Леся </a:t>
            </a:r>
            <a:r>
              <a:rPr lang="ru-RU" sz="2800" dirty="0" err="1"/>
              <a:t>Українка</a:t>
            </a:r>
            <a:r>
              <a:rPr lang="ru-RU" sz="2800" dirty="0"/>
              <a:t>»</a:t>
            </a:r>
          </a:p>
          <a:p>
            <a:r>
              <a:rPr lang="ru-RU" sz="2800" dirty="0"/>
              <a:t>Сердечна дружба </a:t>
            </a:r>
            <a:r>
              <a:rPr lang="ru-RU" sz="2800" dirty="0" err="1"/>
              <a:t>єднає</a:t>
            </a:r>
            <a:r>
              <a:rPr lang="ru-RU" sz="2800" dirty="0"/>
              <a:t> Ларису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старшим братом </a:t>
            </a:r>
            <a:r>
              <a:rPr lang="ru-RU" sz="2800" dirty="0" err="1"/>
              <a:t>Михайлом</a:t>
            </a:r>
            <a:r>
              <a:rPr lang="ru-RU" sz="2800" dirty="0"/>
              <a:t>. За </a:t>
            </a:r>
            <a:r>
              <a:rPr lang="ru-RU" sz="2800" dirty="0" err="1"/>
              <a:t>нерозлучність</a:t>
            </a:r>
            <a:r>
              <a:rPr lang="ru-RU" sz="2800" dirty="0"/>
              <a:t> в </a:t>
            </a:r>
            <a:r>
              <a:rPr lang="ru-RU" sz="2800" dirty="0" err="1"/>
              <a:t>сім'ї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 smtClean="0"/>
              <a:t>називали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спільним</a:t>
            </a:r>
            <a:r>
              <a:rPr lang="ru-RU" sz="2800" dirty="0"/>
              <a:t> </a:t>
            </a:r>
            <a:r>
              <a:rPr lang="ru-RU" sz="2800" dirty="0" err="1"/>
              <a:t>ім'ям</a:t>
            </a:r>
            <a:r>
              <a:rPr lang="ru-RU" sz="2800" dirty="0"/>
              <a:t> «</a:t>
            </a:r>
            <a:r>
              <a:rPr lang="ru-RU" sz="2800" dirty="0" err="1"/>
              <a:t>Мишолосіє</a:t>
            </a:r>
            <a:r>
              <a:rPr lang="ru-RU" sz="2800" dirty="0"/>
              <a:t>», </a:t>
            </a:r>
            <a:r>
              <a:rPr lang="ru-RU" sz="2800" dirty="0" err="1"/>
              <a:t>пізніше</a:t>
            </a:r>
            <a:r>
              <a:rPr lang="ru-RU" sz="2800" dirty="0"/>
              <a:t> </a:t>
            </a:r>
            <a:r>
              <a:rPr lang="ru-RU" sz="2800" dirty="0" smtClean="0"/>
              <a:t>Ларису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перезвали</a:t>
            </a:r>
            <a:r>
              <a:rPr lang="ru-RU" sz="2800" dirty="0"/>
              <a:t> в </a:t>
            </a:r>
            <a:r>
              <a:rPr lang="ru-RU" sz="2800" dirty="0" err="1"/>
              <a:t>сім'ї</a:t>
            </a:r>
            <a:r>
              <a:rPr lang="ru-RU" sz="2800" dirty="0"/>
              <a:t> на Лесю.</a:t>
            </a:r>
          </a:p>
          <a:p>
            <a:r>
              <a:rPr lang="ru-RU" sz="2800" dirty="0" err="1"/>
              <a:t>Деякий</a:t>
            </a:r>
            <a:r>
              <a:rPr lang="ru-RU" sz="2800" dirty="0"/>
              <a:t> час Лариса </a:t>
            </a:r>
            <a:r>
              <a:rPr lang="ru-RU" sz="2800" dirty="0" err="1"/>
              <a:t>навчалася</a:t>
            </a:r>
            <a:r>
              <a:rPr lang="ru-RU" sz="2800" dirty="0"/>
              <a:t> в </a:t>
            </a:r>
            <a:r>
              <a:rPr lang="ru-RU" sz="2800" dirty="0" err="1" smtClean="0"/>
              <a:t>школі</a:t>
            </a:r>
            <a:endParaRPr lang="ru-RU" sz="2800" dirty="0" smtClean="0"/>
          </a:p>
          <a:p>
            <a:r>
              <a:rPr lang="ru-RU" sz="2800" dirty="0"/>
              <a:t> </a:t>
            </a:r>
            <a:r>
              <a:rPr lang="ru-RU" sz="2800" dirty="0" err="1">
                <a:hlinkClick r:id="rId3" tooltip="Олександр Мурашко"/>
              </a:rPr>
              <a:t>Олександра</a:t>
            </a:r>
            <a:r>
              <a:rPr lang="ru-RU" sz="2800" dirty="0">
                <a:hlinkClick r:id="rId3" tooltip="Олександр Мурашко"/>
              </a:rPr>
              <a:t> Мурашка</a:t>
            </a:r>
            <a:r>
              <a:rPr lang="ru-RU" sz="2800" dirty="0"/>
              <a:t> в </a:t>
            </a:r>
            <a:r>
              <a:rPr lang="ru-RU" sz="2800" dirty="0" err="1"/>
              <a:t>Києві</a:t>
            </a:r>
            <a:r>
              <a:rPr lang="ru-RU" sz="2800" dirty="0"/>
              <a:t>. З </a:t>
            </a:r>
            <a:r>
              <a:rPr lang="ru-RU" sz="2800" dirty="0" err="1" smtClean="0"/>
              <a:t>цього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періоду</a:t>
            </a:r>
            <a:r>
              <a:rPr lang="ru-RU" sz="2800" dirty="0"/>
              <a:t> </a:t>
            </a:r>
            <a:r>
              <a:rPr lang="ru-RU" sz="2800" dirty="0" err="1"/>
              <a:t>залишилась</a:t>
            </a:r>
            <a:r>
              <a:rPr lang="ru-RU" sz="2800" dirty="0"/>
              <a:t> одна </a:t>
            </a:r>
            <a:r>
              <a:rPr lang="ru-RU" sz="2800" dirty="0" smtClean="0"/>
              <a:t>картина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намальована</a:t>
            </a:r>
            <a:r>
              <a:rPr lang="ru-RU" sz="2800" dirty="0"/>
              <a:t> </a:t>
            </a:r>
            <a:r>
              <a:rPr lang="ru-RU" sz="2800" dirty="0" err="1"/>
              <a:t>олійними</a:t>
            </a:r>
            <a:r>
              <a:rPr lang="ru-RU" sz="2800" dirty="0"/>
              <a:t> </a:t>
            </a:r>
            <a:r>
              <a:rPr lang="ru-RU" sz="2800" dirty="0" err="1"/>
              <a:t>фарбами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err="1" smtClean="0"/>
              <a:t>Пізніше</a:t>
            </a:r>
            <a:r>
              <a:rPr lang="ru-RU" sz="2800" dirty="0" smtClean="0"/>
              <a:t> </a:t>
            </a:r>
            <a:r>
              <a:rPr lang="ru-RU" sz="2800" dirty="0" err="1"/>
              <a:t>їй</a:t>
            </a:r>
            <a:r>
              <a:rPr lang="ru-RU" sz="2800" dirty="0"/>
              <a:t> </a:t>
            </a:r>
            <a:r>
              <a:rPr lang="ru-RU" sz="2800" dirty="0" err="1"/>
              <a:t>довелося</a:t>
            </a:r>
            <a:r>
              <a:rPr lang="ru-RU" sz="2800" dirty="0"/>
              <a:t> </a:t>
            </a:r>
            <a:r>
              <a:rPr lang="ru-RU" sz="2800" dirty="0" err="1"/>
              <a:t>здобувати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err="1" smtClean="0"/>
              <a:t>освіту</a:t>
            </a:r>
            <a:r>
              <a:rPr lang="ru-RU" sz="2800" dirty="0" smtClean="0"/>
              <a:t> </a:t>
            </a:r>
            <a:r>
              <a:rPr lang="ru-RU" sz="2800" dirty="0" err="1"/>
              <a:t>самостійно</a:t>
            </a:r>
            <a:r>
              <a:rPr lang="ru-RU" sz="2800" dirty="0"/>
              <a:t>, в </a:t>
            </a:r>
            <a:r>
              <a:rPr lang="ru-RU" sz="2800" dirty="0" err="1"/>
              <a:t>чому</a:t>
            </a:r>
            <a:r>
              <a:rPr lang="ru-RU" sz="2800" dirty="0"/>
              <a:t> </a:t>
            </a:r>
            <a:r>
              <a:rPr lang="ru-RU" sz="2800" dirty="0" err="1"/>
              <a:t>допомагала</a:t>
            </a:r>
            <a:r>
              <a:rPr lang="ru-RU" sz="2800" dirty="0"/>
              <a:t> </a:t>
            </a:r>
            <a:r>
              <a:rPr lang="ru-RU" sz="2800" dirty="0" err="1"/>
              <a:t>мати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Вона знала </a:t>
            </a:r>
            <a:r>
              <a:rPr lang="ru-RU" sz="2800" dirty="0" err="1"/>
              <a:t>багато</a:t>
            </a:r>
            <a:r>
              <a:rPr lang="ru-RU" sz="2800" dirty="0"/>
              <a:t> </a:t>
            </a:r>
            <a:r>
              <a:rPr lang="ru-RU" sz="2800" dirty="0" err="1"/>
              <a:t>європейських</a:t>
            </a:r>
            <a:r>
              <a:rPr lang="ru-RU" sz="2800" dirty="0"/>
              <a:t> </a:t>
            </a:r>
            <a:r>
              <a:rPr lang="ru-RU" sz="2800" dirty="0" err="1"/>
              <a:t>мов</a:t>
            </a:r>
            <a:r>
              <a:rPr lang="ru-RU" sz="2800" dirty="0"/>
              <a:t>, </a:t>
            </a:r>
            <a:r>
              <a:rPr lang="ru-RU" sz="2800" dirty="0" err="1"/>
              <a:t>включаючи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 </a:t>
            </a:r>
            <a:r>
              <a:rPr lang="ru-RU" sz="2800" dirty="0" err="1">
                <a:hlinkClick r:id="rId3" tooltip="Слов'янські мови"/>
              </a:rPr>
              <a:t>слов'янські</a:t>
            </a:r>
            <a:r>
              <a:rPr lang="ru-RU" sz="2800" dirty="0">
                <a:hlinkClick r:id="rId3" tooltip="Слов'янські мови"/>
              </a:rPr>
              <a:t> </a:t>
            </a:r>
            <a:r>
              <a:rPr lang="ru-RU" sz="2800" dirty="0" err="1">
                <a:hlinkClick r:id="rId3" tooltip="Слов'янські мови"/>
              </a:rPr>
              <a:t>мови</a:t>
            </a:r>
            <a:r>
              <a:rPr lang="ru-RU" sz="2800" dirty="0"/>
              <a:t> (</a:t>
            </a:r>
            <a:r>
              <a:rPr lang="ru-RU" sz="2800" dirty="0" err="1">
                <a:hlinkClick r:id="rId4" tooltip="Російська мова"/>
              </a:rPr>
              <a:t>російську</a:t>
            </a:r>
            <a:r>
              <a:rPr lang="ru-RU" sz="2800" dirty="0"/>
              <a:t>, </a:t>
            </a:r>
            <a:r>
              <a:rPr lang="ru-RU" sz="2800" dirty="0" err="1">
                <a:hlinkClick r:id="rId5" tooltip="Мова"/>
              </a:rPr>
              <a:t>польську</a:t>
            </a:r>
            <a:r>
              <a:rPr lang="ru-RU" sz="2800" dirty="0"/>
              <a:t>, </a:t>
            </a:r>
            <a:r>
              <a:rPr lang="ru-RU" sz="2800" dirty="0" err="1">
                <a:hlinkClick r:id="rId6" tooltip="Болгарська мова"/>
              </a:rPr>
              <a:t>болгарську</a:t>
            </a:r>
            <a:r>
              <a:rPr lang="ru-RU" sz="2800" dirty="0"/>
              <a:t> та </a:t>
            </a:r>
            <a:r>
              <a:rPr lang="ru-RU" sz="2800" dirty="0" err="1"/>
              <a:t>ін</a:t>
            </a:r>
            <a:r>
              <a:rPr lang="ru-RU" sz="2800" dirty="0"/>
              <a:t>.), а </a:t>
            </a:r>
            <a:r>
              <a:rPr lang="ru-RU" sz="2800" dirty="0" err="1"/>
              <a:t>також</a:t>
            </a:r>
            <a:r>
              <a:rPr lang="ru-RU" sz="2800" dirty="0"/>
              <a:t> </a:t>
            </a:r>
            <a:r>
              <a:rPr lang="ru-RU" sz="2800" dirty="0" err="1">
                <a:hlinkClick r:id="rId7" tooltip="Давньогрецька мова"/>
              </a:rPr>
              <a:t>давньогрецьку</a:t>
            </a:r>
            <a:r>
              <a:rPr lang="ru-RU" sz="2800" dirty="0"/>
              <a:t>, </a:t>
            </a:r>
            <a:r>
              <a:rPr lang="ru-RU" sz="2800" dirty="0" err="1">
                <a:hlinkClick r:id="rId8" tooltip="Латинська мова"/>
              </a:rPr>
              <a:t>латинську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свідчило</a:t>
            </a:r>
            <a:r>
              <a:rPr lang="ru-RU" sz="2800" dirty="0"/>
              <a:t> про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високий</a:t>
            </a:r>
            <a:r>
              <a:rPr lang="ru-RU" sz="2800" dirty="0"/>
              <a:t> </a:t>
            </a:r>
            <a:r>
              <a:rPr lang="ru-RU" sz="2800" dirty="0" err="1"/>
              <a:t>рівень</a:t>
            </a:r>
            <a:r>
              <a:rPr lang="ru-RU" sz="2800" dirty="0"/>
              <a:t> </a:t>
            </a:r>
            <a:r>
              <a:rPr lang="ru-RU" sz="2800" dirty="0" err="1"/>
              <a:t>інтелектуальний</a:t>
            </a:r>
            <a:r>
              <a:rPr lang="ru-RU" sz="2800" dirty="0"/>
              <a:t>. </a:t>
            </a:r>
            <a:r>
              <a:rPr lang="ru-RU" sz="2800" dirty="0" err="1"/>
              <a:t>Олена</a:t>
            </a:r>
            <a:r>
              <a:rPr lang="ru-RU" sz="2800" dirty="0"/>
              <a:t> </a:t>
            </a:r>
            <a:r>
              <a:rPr lang="ru-RU" sz="2800" dirty="0" err="1"/>
              <a:t>Петрівна</a:t>
            </a:r>
            <a:r>
              <a:rPr lang="ru-RU" sz="2800" dirty="0"/>
              <a:t> </a:t>
            </a:r>
            <a:r>
              <a:rPr lang="ru-RU" sz="2800" dirty="0" err="1"/>
              <a:t>виховувала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як </a:t>
            </a:r>
            <a:r>
              <a:rPr lang="ru-RU" sz="2800" dirty="0" err="1"/>
              <a:t>сильну</a:t>
            </a:r>
            <a:r>
              <a:rPr lang="ru-RU" sz="2800" dirty="0"/>
              <a:t> </a:t>
            </a:r>
            <a:r>
              <a:rPr lang="ru-RU" sz="2800" dirty="0" err="1"/>
              <a:t>людину</a:t>
            </a:r>
            <a:r>
              <a:rPr lang="ru-RU" sz="2800" dirty="0"/>
              <a:t>, яка не мала права </a:t>
            </a:r>
            <a:r>
              <a:rPr lang="ru-RU" sz="2800" dirty="0" smtClean="0"/>
              <a:t>до </a:t>
            </a:r>
            <a:r>
              <a:rPr lang="ru-RU" sz="2800" dirty="0" err="1"/>
              <a:t>надмірного</a:t>
            </a:r>
            <a:r>
              <a:rPr lang="ru-RU" sz="2800" dirty="0"/>
              <a:t>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r>
              <a:rPr lang="ru-RU" sz="2800" dirty="0" err="1"/>
              <a:t>почуттів</a:t>
            </a:r>
            <a:r>
              <a:rPr lang="ru-RU" sz="2800" dirty="0"/>
              <a:t>. </a:t>
            </a:r>
            <a:r>
              <a:rPr lang="ru-RU" sz="2800" dirty="0" err="1"/>
              <a:t>Слід</a:t>
            </a:r>
            <a:r>
              <a:rPr lang="ru-RU" sz="2800" dirty="0"/>
              <a:t> </a:t>
            </a:r>
            <a:r>
              <a:rPr lang="ru-RU" sz="2800" dirty="0" err="1"/>
              <a:t>цієї</a:t>
            </a:r>
            <a:r>
              <a:rPr lang="ru-RU" sz="2800" dirty="0"/>
              <a:t> «</a:t>
            </a:r>
            <a:r>
              <a:rPr lang="en-US" sz="2800" dirty="0" err="1"/>
              <a:t>paidei</a:t>
            </a:r>
            <a:r>
              <a:rPr lang="en-US" sz="2800" dirty="0"/>
              <a:t>»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знайти</a:t>
            </a:r>
            <a:r>
              <a:rPr lang="ru-RU" sz="2800" dirty="0"/>
              <a:t> в кожному </a:t>
            </a:r>
            <a:r>
              <a:rPr lang="ru-RU" sz="2800" dirty="0" err="1" smtClean="0"/>
              <a:t>творі</a:t>
            </a:r>
            <a:r>
              <a:rPr lang="ru-RU" sz="2800" dirty="0" smtClean="0"/>
              <a:t> «</a:t>
            </a:r>
            <a:r>
              <a:rPr lang="ru-RU" sz="2800" dirty="0" err="1" smtClean="0"/>
              <a:t>поодинокого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мужчини</a:t>
            </a:r>
            <a:r>
              <a:rPr lang="ru-RU" sz="2800" dirty="0" smtClean="0"/>
              <a:t>». Про </a:t>
            </a:r>
            <a:r>
              <a:rPr lang="ru-RU" sz="2800" dirty="0" err="1" smtClean="0"/>
              <a:t>рівень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свідчити</a:t>
            </a:r>
            <a:r>
              <a:rPr lang="ru-RU" sz="2800" dirty="0" smtClean="0"/>
              <a:t> факт, </a:t>
            </a:r>
            <a:r>
              <a:rPr lang="ru-RU" sz="2800" dirty="0" err="1" smtClean="0"/>
              <a:t>що</a:t>
            </a:r>
            <a:r>
              <a:rPr lang="ru-RU" sz="2800" dirty="0" smtClean="0"/>
              <a:t> у 19-літньому </a:t>
            </a:r>
            <a:r>
              <a:rPr lang="ru-RU" sz="2800" dirty="0" err="1" smtClean="0"/>
              <a:t>віці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написала для </a:t>
            </a:r>
            <a:r>
              <a:rPr lang="ru-RU" sz="2800" dirty="0" err="1" smtClean="0"/>
              <a:t>своїх</a:t>
            </a:r>
            <a:r>
              <a:rPr lang="ru-RU" sz="2800" dirty="0" smtClean="0"/>
              <a:t> сестер </a:t>
            </a:r>
            <a:r>
              <a:rPr lang="ru-RU" sz="2800" dirty="0" err="1" smtClean="0"/>
              <a:t>підручник</a:t>
            </a:r>
            <a:endParaRPr lang="ru-RU" sz="2800" dirty="0" smtClean="0"/>
          </a:p>
          <a:p>
            <a:r>
              <a:rPr lang="ru-RU" sz="2800" dirty="0" smtClean="0"/>
              <a:t> «</a:t>
            </a:r>
            <a:r>
              <a:rPr lang="ru-RU" sz="2800" dirty="0" err="1" smtClean="0"/>
              <a:t>Стародавня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східних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народів</a:t>
            </a:r>
            <a:r>
              <a:rPr lang="ru-RU" sz="2800" dirty="0" smtClean="0"/>
              <a:t>» </a:t>
            </a:r>
          </a:p>
          <a:p>
            <a:r>
              <a:rPr lang="ru-RU" sz="2800" dirty="0" smtClean="0"/>
              <a:t>(</a:t>
            </a:r>
            <a:r>
              <a:rPr lang="ru-RU" sz="2800" dirty="0" err="1" smtClean="0"/>
              <a:t>надрукована</a:t>
            </a:r>
            <a:r>
              <a:rPr lang="ru-RU" sz="2800" dirty="0" smtClean="0"/>
              <a:t> в </a:t>
            </a:r>
            <a:r>
              <a:rPr lang="ru-RU" sz="2800" dirty="0" err="1" smtClean="0">
                <a:hlinkClick r:id="rId9" tooltip="Катеринослав"/>
              </a:rPr>
              <a:t>Катеринославі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10" tooltip="1918"/>
              </a:rPr>
              <a:t>1918</a:t>
            </a:r>
            <a:r>
              <a:rPr lang="ru-RU" sz="2800" dirty="0" smtClean="0"/>
              <a:t>). </a:t>
            </a:r>
          </a:p>
          <a:p>
            <a:r>
              <a:rPr lang="ru-RU" sz="2800" dirty="0" err="1" smtClean="0"/>
              <a:t>Українка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перекладала</a:t>
            </a:r>
            <a:endParaRPr lang="ru-RU" sz="2800" dirty="0" smtClean="0"/>
          </a:p>
          <a:p>
            <a:r>
              <a:rPr lang="ru-RU" sz="2800" dirty="0" smtClean="0"/>
              <a:t> (</a:t>
            </a:r>
            <a:r>
              <a:rPr lang="ru-RU" sz="2800" dirty="0" smtClean="0">
                <a:hlinkClick r:id="rId11" tooltip="Гоголь"/>
              </a:rPr>
              <a:t>М. Гоголя</a:t>
            </a:r>
            <a:r>
              <a:rPr lang="ru-RU" sz="2800" dirty="0" smtClean="0"/>
              <a:t>, </a:t>
            </a:r>
            <a:r>
              <a:rPr lang="ru-RU" sz="2800" dirty="0" smtClean="0">
                <a:hlinkClick r:id="rId12" tooltip="Адам Міцкевич"/>
              </a:rPr>
              <a:t>А. </a:t>
            </a:r>
            <a:r>
              <a:rPr lang="ru-RU" sz="2800" dirty="0" err="1" smtClean="0">
                <a:hlinkClick r:id="rId12" tooltip="Адам Міцкевич"/>
              </a:rPr>
              <a:t>Міцкевича</a:t>
            </a:r>
            <a:r>
              <a:rPr lang="ru-RU" sz="2800" dirty="0" smtClean="0"/>
              <a:t>, </a:t>
            </a:r>
            <a:r>
              <a:rPr lang="ru-RU" sz="2800" dirty="0" smtClean="0">
                <a:hlinkClick r:id="rId13" tooltip="Генріх Гейне"/>
              </a:rPr>
              <a:t>Г. </a:t>
            </a:r>
            <a:r>
              <a:rPr lang="ru-RU" sz="2800" dirty="0" err="1" smtClean="0">
                <a:hlinkClick r:id="rId13" tooltip="Генріх Гейне"/>
              </a:rPr>
              <a:t>Гайне</a:t>
            </a:r>
            <a:r>
              <a:rPr lang="ru-RU" sz="2800" dirty="0" smtClean="0"/>
              <a:t>, </a:t>
            </a:r>
          </a:p>
          <a:p>
            <a:r>
              <a:rPr lang="ru-RU" sz="2800" dirty="0" smtClean="0">
                <a:hlinkClick r:id="rId14" tooltip="Гюґо"/>
              </a:rPr>
              <a:t>В. </a:t>
            </a:r>
            <a:r>
              <a:rPr lang="ru-RU" sz="2800" dirty="0" err="1" smtClean="0">
                <a:hlinkClick r:id="rId14" tooltip="Гюґо"/>
              </a:rPr>
              <a:t>Гюґо</a:t>
            </a:r>
            <a:r>
              <a:rPr lang="ru-RU" sz="2800" dirty="0" smtClean="0"/>
              <a:t>, </a:t>
            </a:r>
            <a:r>
              <a:rPr lang="ru-RU" sz="2800" dirty="0" smtClean="0">
                <a:hlinkClick r:id="rId15" tooltip="Гомер"/>
              </a:rPr>
              <a:t>Гомера</a:t>
            </a:r>
            <a:r>
              <a:rPr lang="ru-RU" sz="2800" dirty="0" smtClean="0"/>
              <a:t> 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ін</a:t>
            </a:r>
            <a:r>
              <a:rPr lang="ru-RU" sz="2800" dirty="0" smtClean="0"/>
              <a:t>.).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556792"/>
            <a:ext cx="8892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ДЯКУЮ ЗА УВАГУ!</a:t>
            </a:r>
            <a:endParaRPr lang="ru-RU" sz="8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580526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ВИКОНАЛА: НОВ</a:t>
            </a:r>
            <a:r>
              <a:rPr lang="uk-UA" dirty="0" smtClean="0"/>
              <a:t>ІЧЕНКО </a:t>
            </a:r>
            <a:r>
              <a:rPr lang="uk-UA" dirty="0"/>
              <a:t>А</a:t>
            </a:r>
            <a:r>
              <a:rPr lang="uk-UA" dirty="0" smtClean="0"/>
              <a:t>НЖЕЛА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67544" y="3356992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800" dirty="0"/>
              <a:t>Леся </a:t>
            </a:r>
            <a:r>
              <a:rPr lang="ru-RU" sz="2800" dirty="0" err="1"/>
              <a:t>Українка</a:t>
            </a:r>
            <a:r>
              <a:rPr lang="ru-RU" sz="2800" dirty="0"/>
              <a:t> </a:t>
            </a:r>
            <a:r>
              <a:rPr lang="ru-RU" sz="2800" dirty="0" err="1"/>
              <a:t>народилася</a:t>
            </a:r>
            <a:r>
              <a:rPr lang="ru-RU" sz="2800" dirty="0"/>
              <a:t> 25 (13) лютого 1871 р. в </a:t>
            </a:r>
            <a:r>
              <a:rPr lang="ru-RU" sz="2800" dirty="0" err="1"/>
              <a:t>Новгороді-Волинському</a:t>
            </a:r>
            <a:r>
              <a:rPr lang="ru-RU" sz="2800" dirty="0"/>
              <a:t> (</a:t>
            </a:r>
            <a:r>
              <a:rPr lang="ru-RU" sz="2800" dirty="0" err="1"/>
              <a:t>Звягелі</a:t>
            </a:r>
            <a:r>
              <a:rPr lang="ru-RU" sz="2800" dirty="0"/>
              <a:t>). </a:t>
            </a:r>
            <a:r>
              <a:rPr lang="ru-RU" sz="2800" dirty="0" err="1"/>
              <a:t>Батько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– Петро Косач, дворянин, голова </a:t>
            </a:r>
            <a:r>
              <a:rPr lang="ru-RU" sz="2800" dirty="0" err="1"/>
              <a:t>з’їзду</a:t>
            </a:r>
            <a:r>
              <a:rPr lang="ru-RU" sz="2800" dirty="0"/>
              <a:t> </a:t>
            </a:r>
            <a:r>
              <a:rPr lang="ru-RU" sz="2800" dirty="0" err="1"/>
              <a:t>мирових</a:t>
            </a:r>
            <a:r>
              <a:rPr lang="ru-RU" sz="2800" dirty="0"/>
              <a:t> </a:t>
            </a:r>
            <a:r>
              <a:rPr lang="ru-RU" sz="2800" dirty="0" err="1"/>
              <a:t>посередників</a:t>
            </a:r>
            <a:r>
              <a:rPr lang="ru-RU" sz="2800" dirty="0"/>
              <a:t> </a:t>
            </a:r>
            <a:r>
              <a:rPr lang="ru-RU" sz="2800" dirty="0" err="1"/>
              <a:t>й</a:t>
            </a:r>
            <a:r>
              <a:rPr lang="ru-RU" sz="2800" dirty="0"/>
              <a:t> урядник для </a:t>
            </a:r>
            <a:r>
              <a:rPr lang="ru-RU" sz="2800" dirty="0" err="1"/>
              <a:t>особливих</a:t>
            </a:r>
            <a:r>
              <a:rPr lang="ru-RU" sz="2800" dirty="0"/>
              <a:t> </a:t>
            </a:r>
            <a:r>
              <a:rPr lang="ru-RU" sz="2800" dirty="0" err="1"/>
              <a:t>доручень</a:t>
            </a:r>
            <a:r>
              <a:rPr lang="ru-RU" sz="2800" dirty="0"/>
              <a:t> при </a:t>
            </a:r>
            <a:r>
              <a:rPr lang="ru-RU" sz="2800" dirty="0" err="1"/>
              <a:t>генерал-губернаторі</a:t>
            </a:r>
            <a:r>
              <a:rPr lang="ru-RU" sz="2800" dirty="0"/>
              <a:t> по </a:t>
            </a:r>
            <a:r>
              <a:rPr lang="ru-RU" sz="2800" dirty="0" err="1"/>
              <a:t>селянських</a:t>
            </a:r>
            <a:r>
              <a:rPr lang="ru-RU" sz="2800" dirty="0"/>
              <a:t> справах. </a:t>
            </a:r>
            <a:r>
              <a:rPr lang="ru-RU" sz="2800" dirty="0" err="1"/>
              <a:t>Мати</a:t>
            </a:r>
            <a:r>
              <a:rPr lang="ru-RU" sz="2800" dirty="0"/>
              <a:t> – </a:t>
            </a:r>
            <a:r>
              <a:rPr lang="ru-RU" sz="2800" dirty="0" err="1"/>
              <a:t>відома</a:t>
            </a:r>
            <a:r>
              <a:rPr lang="ru-RU" sz="2800" dirty="0"/>
              <a:t> </a:t>
            </a:r>
            <a:r>
              <a:rPr lang="ru-RU" sz="2800" dirty="0" err="1"/>
              <a:t>письменниця</a:t>
            </a:r>
            <a:r>
              <a:rPr lang="ru-RU" sz="2800" dirty="0"/>
              <a:t> </a:t>
            </a:r>
            <a:r>
              <a:rPr lang="ru-RU" sz="2800" dirty="0" err="1"/>
              <a:t>Олена</a:t>
            </a:r>
            <a:r>
              <a:rPr lang="ru-RU" sz="2800" dirty="0"/>
              <a:t> </a:t>
            </a:r>
            <a:r>
              <a:rPr lang="ru-RU" sz="2800" dirty="0" err="1"/>
              <a:t>Пчілка</a:t>
            </a:r>
            <a:r>
              <a:rPr lang="ru-RU" sz="2800" dirty="0"/>
              <a:t> (Ольга Косач) </a:t>
            </a:r>
            <a:r>
              <a:rPr lang="ru-RU" sz="2800" dirty="0" err="1"/>
              <a:t>з</a:t>
            </a:r>
            <a:r>
              <a:rPr lang="ru-RU" sz="2800" dirty="0"/>
              <a:t> дому </a:t>
            </a:r>
            <a:r>
              <a:rPr lang="ru-RU" sz="2800" dirty="0" err="1"/>
              <a:t>Драгоманівна</a:t>
            </a:r>
            <a:r>
              <a:rPr lang="ru-RU" sz="2800" dirty="0"/>
              <a:t>,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дрібного</a:t>
            </a:r>
            <a:r>
              <a:rPr lang="ru-RU" sz="2800" dirty="0"/>
              <a:t> </a:t>
            </a:r>
            <a:r>
              <a:rPr lang="ru-RU" sz="2800" dirty="0" err="1"/>
              <a:t>шляхецтва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походило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української</a:t>
            </a:r>
            <a:r>
              <a:rPr lang="ru-RU" sz="2800" dirty="0"/>
              <a:t> </a:t>
            </a:r>
            <a:r>
              <a:rPr lang="ru-RU" sz="2800" dirty="0" err="1"/>
              <a:t>козацької</a:t>
            </a:r>
            <a:r>
              <a:rPr lang="ru-RU" sz="2800" dirty="0"/>
              <a:t> </a:t>
            </a:r>
            <a:r>
              <a:rPr lang="ru-RU" sz="2800" dirty="0" err="1"/>
              <a:t>старшини</a:t>
            </a:r>
            <a:r>
              <a:rPr lang="ru-RU" sz="2800" dirty="0"/>
              <a:t>, сестра </a:t>
            </a:r>
            <a:r>
              <a:rPr lang="ru-RU" sz="2800" dirty="0" err="1"/>
              <a:t>професора-історика</a:t>
            </a:r>
            <a:r>
              <a:rPr lang="ru-RU" sz="2800" dirty="0"/>
              <a:t>, </a:t>
            </a:r>
            <a:r>
              <a:rPr lang="ru-RU" sz="2800" dirty="0" err="1"/>
              <a:t>письменника</a:t>
            </a:r>
            <a:r>
              <a:rPr lang="ru-RU" sz="2800" dirty="0"/>
              <a:t> та </a:t>
            </a:r>
            <a:r>
              <a:rPr lang="ru-RU" sz="2800" dirty="0" err="1"/>
              <a:t>громадського</a:t>
            </a:r>
            <a:r>
              <a:rPr lang="ru-RU" sz="2800" dirty="0"/>
              <a:t> </a:t>
            </a:r>
            <a:r>
              <a:rPr lang="ru-RU" sz="2800" dirty="0" err="1"/>
              <a:t>діяча</a:t>
            </a:r>
            <a:r>
              <a:rPr lang="ru-RU" sz="2800" dirty="0"/>
              <a:t> </a:t>
            </a:r>
            <a:r>
              <a:rPr lang="ru-RU" sz="2800" dirty="0" err="1"/>
              <a:t>Михайла</a:t>
            </a:r>
            <a:r>
              <a:rPr lang="ru-RU" sz="2800" dirty="0"/>
              <a:t> </a:t>
            </a:r>
            <a:r>
              <a:rPr lang="ru-RU" sz="2800" dirty="0" err="1"/>
              <a:t>Драгоманова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Усе </a:t>
            </a:r>
            <a:r>
              <a:rPr lang="ru-RU" sz="2800" dirty="0"/>
              <a:t>– </a:t>
            </a:r>
            <a:r>
              <a:rPr lang="ru-RU" sz="2800" dirty="0" err="1"/>
              <a:t>й</a:t>
            </a:r>
            <a:r>
              <a:rPr lang="ru-RU" sz="2800" dirty="0"/>
              <a:t> </a:t>
            </a:r>
            <a:r>
              <a:rPr lang="ru-RU" sz="2800" dirty="0" err="1"/>
              <a:t>рід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сім’я</a:t>
            </a:r>
            <a:r>
              <a:rPr lang="ru-RU" sz="2800" dirty="0"/>
              <a:t>, природа </a:t>
            </a:r>
            <a:r>
              <a:rPr lang="ru-RU" sz="2800" dirty="0" err="1"/>
              <a:t>й</a:t>
            </a:r>
            <a:r>
              <a:rPr lang="ru-RU" sz="2800" dirty="0"/>
              <a:t> </a:t>
            </a:r>
            <a:r>
              <a:rPr lang="ru-RU" sz="2800" dirty="0" err="1"/>
              <a:t>волинський</a:t>
            </a:r>
            <a:r>
              <a:rPr lang="ru-RU" sz="2800" dirty="0"/>
              <a:t> люд –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добрими</a:t>
            </a:r>
            <a:r>
              <a:rPr lang="ru-RU" sz="2800" dirty="0"/>
              <a:t> задатками </a:t>
            </a:r>
            <a:r>
              <a:rPr lang="ru-RU" sz="2800" dirty="0" err="1"/>
              <a:t>художнього</a:t>
            </a:r>
            <a:r>
              <a:rPr lang="ru-RU" sz="2800" dirty="0"/>
              <a:t> </a:t>
            </a:r>
            <a:r>
              <a:rPr lang="ru-RU" sz="2800" dirty="0" err="1"/>
              <a:t>хисту</a:t>
            </a:r>
            <a:r>
              <a:rPr lang="ru-RU" sz="2800" dirty="0"/>
              <a:t> </a:t>
            </a:r>
            <a:r>
              <a:rPr lang="ru-RU" sz="2800" dirty="0" err="1"/>
              <a:t>української</a:t>
            </a:r>
            <a:r>
              <a:rPr lang="ru-RU" sz="2800" dirty="0"/>
              <a:t> </a:t>
            </a:r>
            <a:r>
              <a:rPr lang="ru-RU" sz="2800" dirty="0" err="1"/>
              <a:t>письменниці</a:t>
            </a:r>
            <a:r>
              <a:rPr lang="ru-RU" sz="2800" dirty="0"/>
              <a:t> та </a:t>
            </a:r>
            <a:r>
              <a:rPr lang="ru-RU" sz="2800" dirty="0" err="1"/>
              <a:t>впливали</a:t>
            </a:r>
            <a:r>
              <a:rPr lang="ru-RU" sz="2800" dirty="0"/>
              <a:t> </a:t>
            </a:r>
            <a:r>
              <a:rPr lang="ru-RU" sz="2800" dirty="0" err="1"/>
              <a:t>всіма</a:t>
            </a:r>
            <a:r>
              <a:rPr lang="ru-RU" sz="2800" dirty="0"/>
              <a:t> </a:t>
            </a:r>
            <a:r>
              <a:rPr lang="ru-RU" sz="2800" dirty="0" err="1"/>
              <a:t>засобами</a:t>
            </a:r>
            <a:r>
              <a:rPr lang="ru-RU" sz="2800" dirty="0"/>
              <a:t> на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поетичний</a:t>
            </a:r>
            <a:r>
              <a:rPr lang="ru-RU" sz="2800" dirty="0"/>
              <a:t> </a:t>
            </a:r>
            <a:r>
              <a:rPr lang="ru-RU" sz="2800" dirty="0" err="1"/>
              <a:t>розвиток</a:t>
            </a:r>
            <a:r>
              <a:rPr lang="ru-RU" sz="2800" dirty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pic>
        <p:nvPicPr>
          <p:cNvPr id="4099" name="Picture 3" descr="D:\Фото\0017-017-Petro-Antonovich-Kosach-batko-Les-Ukran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0466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</a:t>
            </a:r>
            <a:r>
              <a:rPr lang="ru-RU" sz="2800" dirty="0" err="1"/>
              <a:t>родині</a:t>
            </a:r>
            <a:r>
              <a:rPr lang="ru-RU" sz="2800" dirty="0"/>
              <a:t> </a:t>
            </a:r>
            <a:r>
              <a:rPr lang="ru-RU" sz="2800" dirty="0" err="1"/>
              <a:t>Драгоманових</a:t>
            </a:r>
            <a:r>
              <a:rPr lang="ru-RU" sz="2800" dirty="0"/>
              <a:t> не </a:t>
            </a:r>
            <a:r>
              <a:rPr lang="ru-RU" sz="2800" dirty="0" err="1"/>
              <a:t>переривалися</a:t>
            </a:r>
            <a:r>
              <a:rPr lang="ru-RU" sz="2800" dirty="0"/>
              <a:t> </a:t>
            </a:r>
            <a:r>
              <a:rPr lang="ru-RU" sz="2800" dirty="0" err="1"/>
              <a:t>літературні</a:t>
            </a:r>
            <a:r>
              <a:rPr lang="ru-RU" sz="2800" dirty="0"/>
              <a:t> </a:t>
            </a:r>
            <a:r>
              <a:rPr lang="ru-RU" sz="2800" dirty="0" err="1"/>
              <a:t>традиції</a:t>
            </a:r>
            <a:r>
              <a:rPr lang="ru-RU" sz="2800" dirty="0"/>
              <a:t> та </a:t>
            </a:r>
            <a:r>
              <a:rPr lang="ru-RU" sz="2800" dirty="0" err="1"/>
              <a:t>громадська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діда</a:t>
            </a:r>
            <a:r>
              <a:rPr lang="ru-RU" sz="2800" dirty="0"/>
              <a:t> по </a:t>
            </a:r>
            <a:r>
              <a:rPr lang="ru-RU" sz="2800" dirty="0" err="1"/>
              <a:t>матері</a:t>
            </a:r>
            <a:r>
              <a:rPr lang="ru-RU" sz="2800" dirty="0"/>
              <a:t>, Петра </a:t>
            </a:r>
            <a:r>
              <a:rPr lang="ru-RU" sz="2800" dirty="0" err="1"/>
              <a:t>Драгоманова</a:t>
            </a:r>
            <a:r>
              <a:rPr lang="ru-RU" sz="2800" dirty="0"/>
              <a:t>, </a:t>
            </a:r>
            <a:r>
              <a:rPr lang="ru-RU" sz="2800" dirty="0" err="1"/>
              <a:t>ідейно</a:t>
            </a:r>
            <a:r>
              <a:rPr lang="ru-RU" sz="2800" dirty="0"/>
              <a:t> </a:t>
            </a:r>
            <a:r>
              <a:rPr lang="ru-RU" sz="2800" dirty="0" err="1"/>
              <a:t>розвиненої</a:t>
            </a:r>
            <a:r>
              <a:rPr lang="ru-RU" sz="2800" dirty="0"/>
              <a:t> та </a:t>
            </a:r>
            <a:r>
              <a:rPr lang="ru-RU" sz="2800" dirty="0" err="1"/>
              <a:t>гуманної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знав </a:t>
            </a:r>
            <a:r>
              <a:rPr lang="ru-RU" sz="2800" dirty="0" err="1"/>
              <a:t>англійську</a:t>
            </a:r>
            <a:r>
              <a:rPr lang="ru-RU" sz="2800" dirty="0"/>
              <a:t> та </a:t>
            </a:r>
            <a:r>
              <a:rPr lang="ru-RU" sz="2800" dirty="0" err="1"/>
              <a:t>французьку</a:t>
            </a:r>
            <a:r>
              <a:rPr lang="ru-RU" sz="2800" dirty="0"/>
              <a:t> </a:t>
            </a:r>
            <a:r>
              <a:rPr lang="ru-RU" sz="2800" dirty="0" err="1"/>
              <a:t>мову</a:t>
            </a:r>
            <a:r>
              <a:rPr lang="ru-RU" sz="2800" dirty="0"/>
              <a:t>, </a:t>
            </a:r>
            <a:r>
              <a:rPr lang="ru-RU" sz="2800" dirty="0" err="1"/>
              <a:t>збирав</a:t>
            </a:r>
            <a:r>
              <a:rPr lang="ru-RU" sz="2800" dirty="0"/>
              <a:t> </a:t>
            </a:r>
            <a:r>
              <a:rPr lang="ru-RU" sz="2800" dirty="0" err="1"/>
              <a:t>українські</a:t>
            </a:r>
            <a:r>
              <a:rPr lang="ru-RU" sz="2800" dirty="0"/>
              <a:t> </a:t>
            </a:r>
            <a:r>
              <a:rPr lang="ru-RU" sz="2800" dirty="0" err="1"/>
              <a:t>пісні</a:t>
            </a:r>
            <a:r>
              <a:rPr lang="ru-RU" sz="2800" dirty="0"/>
              <a:t> </a:t>
            </a:r>
            <a:r>
              <a:rPr lang="ru-RU" sz="2800" dirty="0" err="1"/>
              <a:t>й</a:t>
            </a:r>
            <a:r>
              <a:rPr lang="ru-RU" sz="2800" dirty="0"/>
              <a:t> </a:t>
            </a:r>
            <a:r>
              <a:rPr lang="ru-RU" sz="2800" dirty="0" err="1"/>
              <a:t>намагався</a:t>
            </a:r>
            <a:r>
              <a:rPr lang="ru-RU" sz="2800" dirty="0"/>
              <a:t> </a:t>
            </a:r>
            <a:r>
              <a:rPr lang="ru-RU" sz="2800" dirty="0" err="1"/>
              <a:t>теж</a:t>
            </a:r>
            <a:r>
              <a:rPr lang="ru-RU" sz="2800" dirty="0"/>
              <a:t> </a:t>
            </a:r>
            <a:r>
              <a:rPr lang="ru-RU" sz="2800" dirty="0" err="1"/>
              <a:t>писати</a:t>
            </a:r>
            <a:r>
              <a:rPr lang="ru-RU" sz="2800" dirty="0"/>
              <a:t> </a:t>
            </a:r>
            <a:r>
              <a:rPr lang="ru-RU" sz="2800" dirty="0" err="1"/>
              <a:t>по-українському</a:t>
            </a:r>
            <a:r>
              <a:rPr lang="ru-RU" sz="2800" dirty="0"/>
              <a:t>. </a:t>
            </a:r>
            <a:r>
              <a:rPr lang="ru-RU" sz="2800" dirty="0" err="1"/>
              <a:t>Дядько</a:t>
            </a:r>
            <a:r>
              <a:rPr lang="ru-RU" sz="2800" dirty="0"/>
              <a:t> </a:t>
            </a:r>
            <a:r>
              <a:rPr lang="ru-RU" sz="2800" dirty="0" err="1"/>
              <a:t>матері</a:t>
            </a:r>
            <a:r>
              <a:rPr lang="ru-RU" sz="2800" dirty="0"/>
              <a:t>, </a:t>
            </a:r>
            <a:r>
              <a:rPr lang="ru-RU" sz="2800" dirty="0" err="1"/>
              <a:t>Яків</a:t>
            </a:r>
            <a:r>
              <a:rPr lang="ru-RU" sz="2800" dirty="0"/>
              <a:t> </a:t>
            </a:r>
            <a:r>
              <a:rPr lang="ru-RU" sz="2800" dirty="0" err="1"/>
              <a:t>Драгоманів</a:t>
            </a:r>
            <a:r>
              <a:rPr lang="ru-RU" sz="2800" dirty="0"/>
              <a:t>, </a:t>
            </a:r>
            <a:r>
              <a:rPr lang="ru-RU" sz="2800" dirty="0" err="1"/>
              <a:t>офіцер</a:t>
            </a:r>
            <a:r>
              <a:rPr lang="ru-RU" sz="2800" dirty="0"/>
              <a:t>, брав участь у </a:t>
            </a:r>
            <a:r>
              <a:rPr lang="ru-RU" sz="2800" dirty="0" err="1"/>
              <a:t>таємному</a:t>
            </a:r>
            <a:r>
              <a:rPr lang="ru-RU" sz="2800" dirty="0"/>
              <a:t> </a:t>
            </a:r>
            <a:r>
              <a:rPr lang="ru-RU" sz="2800" dirty="0" err="1"/>
              <a:t>товаристві</a:t>
            </a:r>
            <a:r>
              <a:rPr lang="ru-RU" sz="2800" dirty="0"/>
              <a:t> «</a:t>
            </a:r>
            <a:r>
              <a:rPr lang="ru-RU" sz="2800" dirty="0" err="1"/>
              <a:t>Соединенних</a:t>
            </a:r>
            <a:r>
              <a:rPr lang="ru-RU" sz="2800" dirty="0"/>
              <a:t> Славян», декабрист, </a:t>
            </a:r>
            <a:endParaRPr lang="ru-RU" sz="2800" dirty="0" smtClean="0"/>
          </a:p>
          <a:p>
            <a:r>
              <a:rPr lang="ru-RU" sz="2800" dirty="0" err="1" smtClean="0"/>
              <a:t>суджений</a:t>
            </a:r>
            <a:r>
              <a:rPr lang="ru-RU" sz="2800" dirty="0" smtClean="0"/>
              <a:t> </a:t>
            </a:r>
            <a:r>
              <a:rPr lang="ru-RU" sz="2800" dirty="0"/>
              <a:t>за участь у </a:t>
            </a:r>
            <a:r>
              <a:rPr lang="ru-RU" sz="2800" dirty="0" err="1"/>
              <a:t>повстанні</a:t>
            </a:r>
            <a:r>
              <a:rPr lang="ru-RU" sz="2800" dirty="0"/>
              <a:t> </a:t>
            </a:r>
            <a:r>
              <a:rPr lang="ru-RU" sz="2800" dirty="0" smtClean="0"/>
              <a:t>та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висланий</a:t>
            </a:r>
            <a:r>
              <a:rPr lang="ru-RU" sz="2800" dirty="0"/>
              <a:t> на </a:t>
            </a:r>
            <a:r>
              <a:rPr lang="ru-RU" sz="2800" dirty="0" err="1"/>
              <a:t>заслання</a:t>
            </a:r>
            <a:r>
              <a:rPr lang="ru-RU" sz="2800" dirty="0"/>
              <a:t>.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 smtClean="0"/>
              <a:t>дві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прикмети</a:t>
            </a:r>
            <a:r>
              <a:rPr lang="ru-RU" sz="2800" dirty="0"/>
              <a:t> </a:t>
            </a:r>
            <a:r>
              <a:rPr lang="ru-RU" sz="2800" dirty="0" err="1"/>
              <a:t>переходять</a:t>
            </a:r>
            <a:r>
              <a:rPr lang="ru-RU" sz="2800" dirty="0"/>
              <a:t> у </a:t>
            </a:r>
            <a:r>
              <a:rPr lang="ru-RU" sz="2800" dirty="0" smtClean="0"/>
              <a:t>кров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майбутньої</a:t>
            </a:r>
            <a:r>
              <a:rPr lang="ru-RU" sz="2800" dirty="0"/>
              <a:t> </a:t>
            </a:r>
            <a:r>
              <a:rPr lang="ru-RU" sz="2800" dirty="0" err="1"/>
              <a:t>великої</a:t>
            </a:r>
            <a:r>
              <a:rPr lang="ru-RU" sz="2800" dirty="0"/>
              <a:t> </a:t>
            </a:r>
            <a:r>
              <a:rPr lang="ru-RU" sz="2800" dirty="0" err="1"/>
              <a:t>поетки</a:t>
            </a:r>
            <a:r>
              <a:rPr lang="ru-RU" sz="2800" dirty="0"/>
              <a:t> та </a:t>
            </a:r>
            <a:endParaRPr lang="ru-RU" sz="2800" dirty="0" smtClean="0"/>
          </a:p>
          <a:p>
            <a:r>
              <a:rPr lang="ru-RU" sz="2800" dirty="0" err="1" smtClean="0"/>
              <a:t>громадської</a:t>
            </a:r>
            <a:r>
              <a:rPr lang="ru-RU" sz="2800" dirty="0" smtClean="0"/>
              <a:t> </a:t>
            </a:r>
            <a:r>
              <a:rPr lang="ru-RU" sz="2800" dirty="0" err="1"/>
              <a:t>діячки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8864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Леся </a:t>
            </a:r>
            <a:r>
              <a:rPr lang="ru-RU" sz="2800" dirty="0" err="1"/>
              <a:t>Українка</a:t>
            </a:r>
            <a:r>
              <a:rPr lang="ru-RU" sz="2800" dirty="0"/>
              <a:t> та </a:t>
            </a:r>
            <a:r>
              <a:rPr lang="ru-RU" sz="2800" dirty="0" err="1"/>
              <a:t>її</a:t>
            </a:r>
            <a:r>
              <a:rPr lang="ru-RU" sz="2800" dirty="0"/>
              <a:t> брат </a:t>
            </a:r>
            <a:r>
              <a:rPr lang="ru-RU" sz="2800" dirty="0">
                <a:hlinkClick r:id="rId3" tooltip="Обачний Михайло"/>
              </a:rPr>
              <a:t>Михайло</a:t>
            </a:r>
            <a:r>
              <a:rPr lang="ru-RU" sz="2800" dirty="0"/>
              <a:t> (в </a:t>
            </a:r>
            <a:r>
              <a:rPr lang="ru-RU" sz="2800" dirty="0" err="1"/>
              <a:t>сім'ї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називали</a:t>
            </a:r>
            <a:r>
              <a:rPr lang="ru-RU" sz="2800" dirty="0"/>
              <a:t> </a:t>
            </a:r>
            <a:r>
              <a:rPr lang="ru-RU" sz="2800" dirty="0" err="1"/>
              <a:t>спільним</a:t>
            </a:r>
            <a:r>
              <a:rPr lang="ru-RU" sz="2800" dirty="0"/>
              <a:t> </a:t>
            </a:r>
            <a:r>
              <a:rPr lang="ru-RU" sz="2800" dirty="0" err="1"/>
              <a:t>ім'ям</a:t>
            </a:r>
            <a:r>
              <a:rPr lang="ru-RU" sz="2800" dirty="0"/>
              <a:t> — </a:t>
            </a:r>
            <a:r>
              <a:rPr lang="ru-RU" sz="2800" dirty="0" err="1"/>
              <a:t>Мишелося</a:t>
            </a:r>
            <a:r>
              <a:rPr lang="ru-RU" sz="2800" dirty="0"/>
              <a:t>) </a:t>
            </a:r>
            <a:r>
              <a:rPr lang="ru-RU" sz="2800" dirty="0" err="1"/>
              <a:t>вчилися</a:t>
            </a:r>
            <a:r>
              <a:rPr lang="ru-RU" sz="2800" dirty="0"/>
              <a:t> у </a:t>
            </a:r>
            <a:r>
              <a:rPr lang="ru-RU" sz="2800" dirty="0" err="1"/>
              <a:t>приватних</a:t>
            </a:r>
            <a:r>
              <a:rPr lang="ru-RU" sz="2800" dirty="0"/>
              <a:t> </a:t>
            </a:r>
            <a:r>
              <a:rPr lang="ru-RU" sz="2800" dirty="0" err="1"/>
              <a:t>учителів</a:t>
            </a:r>
            <a:r>
              <a:rPr lang="ru-RU" sz="2800" dirty="0"/>
              <a:t>. Рано (у 4 роки) </a:t>
            </a:r>
            <a:r>
              <a:rPr lang="ru-RU" sz="2800" dirty="0" err="1"/>
              <a:t>навчилася</a:t>
            </a:r>
            <a:r>
              <a:rPr lang="ru-RU" sz="2800" dirty="0"/>
              <a:t> </a:t>
            </a:r>
            <a:r>
              <a:rPr lang="ru-RU" sz="2800" dirty="0" err="1"/>
              <a:t>читати</a:t>
            </a:r>
            <a:r>
              <a:rPr lang="ru-RU" sz="2800" baseline="30000" dirty="0">
                <a:hlinkClick r:id="rId4"/>
              </a:rPr>
              <a:t>[4]</a:t>
            </a:r>
            <a:r>
              <a:rPr lang="ru-RU" sz="2800" dirty="0"/>
              <a:t>. У </a:t>
            </a:r>
            <a:r>
              <a:rPr lang="ru-RU" sz="2800" dirty="0" err="1"/>
              <a:t>січні</a:t>
            </a:r>
            <a:r>
              <a:rPr lang="ru-RU" sz="2800" dirty="0"/>
              <a:t> 1876 року О. П. Косач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дітьми</a:t>
            </a:r>
            <a:r>
              <a:rPr lang="ru-RU" sz="2800" dirty="0"/>
              <a:t> </a:t>
            </a:r>
            <a:r>
              <a:rPr lang="ru-RU" sz="2800" dirty="0" err="1"/>
              <a:t>Михайлом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Ларисою </a:t>
            </a:r>
            <a:r>
              <a:rPr lang="ru-RU" sz="2800" dirty="0" err="1"/>
              <a:t>приїхали</a:t>
            </a:r>
            <a:r>
              <a:rPr lang="ru-RU" sz="2800" dirty="0"/>
              <a:t> до </a:t>
            </a:r>
            <a:r>
              <a:rPr lang="ru-RU" sz="2800" dirty="0" err="1"/>
              <a:t>Києва</a:t>
            </a:r>
            <a:r>
              <a:rPr lang="ru-RU" sz="2800" dirty="0"/>
              <a:t>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попрощатися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М. П. </a:t>
            </a:r>
            <a:r>
              <a:rPr lang="ru-RU" sz="2800" dirty="0" err="1"/>
              <a:t>Драгомановим</a:t>
            </a:r>
            <a:r>
              <a:rPr lang="ru-RU" sz="2800" dirty="0"/>
              <a:t> перед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вимушеною</a:t>
            </a:r>
            <a:r>
              <a:rPr lang="ru-RU" sz="2800" dirty="0"/>
              <a:t> </a:t>
            </a:r>
            <a:r>
              <a:rPr lang="ru-RU" sz="2800" dirty="0" err="1"/>
              <a:t>еміграцією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429000"/>
            <a:ext cx="5886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Літом</a:t>
            </a:r>
            <a:r>
              <a:rPr lang="ru-RU" sz="2800" dirty="0"/>
              <a:t> того ж року О. П. Косач разом </a:t>
            </a:r>
            <a:r>
              <a:rPr lang="ru-RU" sz="2800" dirty="0" err="1"/>
              <a:t>з</a:t>
            </a:r>
            <a:r>
              <a:rPr lang="ru-RU" sz="2800" dirty="0"/>
              <a:t> Лесею та </a:t>
            </a:r>
            <a:r>
              <a:rPr lang="ru-RU" sz="2800" dirty="0" err="1"/>
              <a:t>Михайлом</a:t>
            </a:r>
            <a:r>
              <a:rPr lang="ru-RU" sz="2800" dirty="0"/>
              <a:t> </a:t>
            </a:r>
            <a:r>
              <a:rPr lang="ru-RU" sz="2800" dirty="0" err="1"/>
              <a:t>відпочивають</a:t>
            </a:r>
            <a:r>
              <a:rPr lang="ru-RU" sz="2800" dirty="0"/>
              <a:t> в </a:t>
            </a:r>
            <a:r>
              <a:rPr lang="ru-RU" sz="2800" dirty="0" err="1"/>
              <a:t>селі</a:t>
            </a:r>
            <a:r>
              <a:rPr lang="ru-RU" sz="2800" dirty="0"/>
              <a:t> </a:t>
            </a:r>
            <a:r>
              <a:rPr lang="ru-RU" sz="2800" dirty="0" err="1">
                <a:hlinkClick r:id="rId5" tooltip="Жабориці (ще не написана)"/>
              </a:rPr>
              <a:t>Жабориці</a:t>
            </a:r>
            <a:r>
              <a:rPr lang="ru-RU" sz="2800" dirty="0"/>
              <a:t>. Тут Леся </a:t>
            </a:r>
            <a:r>
              <a:rPr lang="ru-RU" sz="2800" dirty="0" err="1"/>
              <a:t>вперше</a:t>
            </a:r>
            <a:r>
              <a:rPr lang="ru-RU" sz="2800" dirty="0"/>
              <a:t> </a:t>
            </a:r>
            <a:r>
              <a:rPr lang="ru-RU" sz="2800" dirty="0" err="1"/>
              <a:t>почула</a:t>
            </a:r>
            <a:r>
              <a:rPr lang="ru-RU" sz="2800" dirty="0"/>
              <a:t> </a:t>
            </a:r>
            <a:r>
              <a:rPr lang="ru-RU" sz="2800" dirty="0" err="1"/>
              <a:t>розповіді</a:t>
            </a:r>
            <a:r>
              <a:rPr lang="ru-RU" sz="2800" dirty="0"/>
              <a:t> </a:t>
            </a:r>
            <a:r>
              <a:rPr lang="ru-RU" sz="2800" dirty="0" err="1"/>
              <a:t>матері</a:t>
            </a:r>
            <a:r>
              <a:rPr lang="ru-RU" sz="2800" dirty="0"/>
              <a:t> про </a:t>
            </a:r>
            <a:r>
              <a:rPr lang="ru-RU" sz="2800" dirty="0" err="1"/>
              <a:t>Мавку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661248"/>
            <a:ext cx="474360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У 6 </a:t>
            </a:r>
            <a:r>
              <a:rPr lang="ru-RU" sz="2800" dirty="0" err="1"/>
              <a:t>років</a:t>
            </a:r>
            <a:r>
              <a:rPr lang="ru-RU" sz="2800" dirty="0"/>
              <a:t> Леся почала </a:t>
            </a:r>
            <a:r>
              <a:rPr lang="ru-RU" sz="2800" dirty="0" err="1" smtClean="0"/>
              <a:t>вчитися</a:t>
            </a:r>
            <a:endParaRPr lang="ru-RU" sz="2800" dirty="0" smtClean="0"/>
          </a:p>
          <a:p>
            <a:r>
              <a:rPr lang="ru-RU" sz="2800" dirty="0"/>
              <a:t> </a:t>
            </a:r>
            <a:r>
              <a:rPr lang="ru-RU" sz="2800" u="sng" dirty="0" err="1">
                <a:hlinkClick r:id="rId6" tooltip="Вишивання"/>
              </a:rPr>
              <a:t>вишивати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pic>
        <p:nvPicPr>
          <p:cNvPr id="3074" name="Picture 2" descr="D:\Фото\vol01-0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4074" y="0"/>
            <a:ext cx="459992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92696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У </a:t>
            </a:r>
            <a:r>
              <a:rPr lang="ru-RU" sz="2400" dirty="0">
                <a:hlinkClick r:id="rId4" tooltip="1878"/>
              </a:rPr>
              <a:t>1878</a:t>
            </a:r>
            <a:r>
              <a:rPr lang="ru-RU" sz="2400" dirty="0"/>
              <a:t> </a:t>
            </a:r>
            <a:r>
              <a:rPr lang="ru-RU" sz="2400" dirty="0" err="1"/>
              <a:t>році</a:t>
            </a:r>
            <a:r>
              <a:rPr lang="ru-RU" sz="2400" dirty="0"/>
              <a:t> батьки </a:t>
            </a:r>
            <a:r>
              <a:rPr lang="ru-RU" sz="2400" dirty="0" err="1"/>
              <a:t>Лесі</a:t>
            </a:r>
            <a:r>
              <a:rPr lang="ru-RU" sz="2400" dirty="0"/>
              <a:t> </a:t>
            </a:r>
            <a:r>
              <a:rPr lang="ru-RU" sz="2400" dirty="0" err="1"/>
              <a:t>їдуть</a:t>
            </a:r>
            <a:r>
              <a:rPr lang="ru-RU" sz="2400" dirty="0"/>
              <a:t> на </a:t>
            </a:r>
            <a:r>
              <a:rPr lang="ru-RU" sz="2400" dirty="0" err="1"/>
              <a:t>всесвітню</a:t>
            </a:r>
            <a:r>
              <a:rPr lang="ru-RU" sz="2400" dirty="0"/>
              <a:t> </a:t>
            </a:r>
            <a:r>
              <a:rPr lang="ru-RU" sz="2400" dirty="0" err="1"/>
              <a:t>виставку</a:t>
            </a:r>
            <a:r>
              <a:rPr lang="ru-RU" sz="2400" dirty="0"/>
              <a:t> в </a:t>
            </a:r>
            <a:r>
              <a:rPr lang="ru-RU" sz="2400" dirty="0">
                <a:hlinkClick r:id="rId5" tooltip="Париж"/>
              </a:rPr>
              <a:t>Париж</a:t>
            </a:r>
            <a:r>
              <a:rPr lang="ru-RU" sz="2400" dirty="0"/>
              <a:t>, де </a:t>
            </a:r>
            <a:r>
              <a:rPr lang="ru-RU" sz="2400" dirty="0" err="1"/>
              <a:t>зустрічалися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М. П. </a:t>
            </a:r>
            <a:r>
              <a:rPr lang="ru-RU" sz="2400" dirty="0" err="1"/>
              <a:t>Драгомановим</a:t>
            </a:r>
            <a:r>
              <a:rPr lang="ru-RU" sz="2400" dirty="0"/>
              <a:t>. У </a:t>
            </a:r>
            <a:r>
              <a:rPr lang="ru-RU" sz="2400" dirty="0" err="1"/>
              <a:t>цей</a:t>
            </a:r>
            <a:r>
              <a:rPr lang="ru-RU" sz="2400" dirty="0"/>
              <a:t> час </a:t>
            </a:r>
            <a:r>
              <a:rPr lang="ru-RU" sz="2400" dirty="0" err="1"/>
              <a:t>доглядати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приїздить</a:t>
            </a:r>
            <a:r>
              <a:rPr lang="ru-RU" sz="2400" dirty="0"/>
              <a:t> </a:t>
            </a:r>
            <a:r>
              <a:rPr lang="ru-RU" sz="2400" dirty="0" err="1"/>
              <a:t>Олена</a:t>
            </a:r>
            <a:r>
              <a:rPr lang="ru-RU" sz="2400" dirty="0"/>
              <a:t> </a:t>
            </a:r>
            <a:r>
              <a:rPr lang="ru-RU" sz="2400" dirty="0" err="1"/>
              <a:t>Антонівна</a:t>
            </a:r>
            <a:r>
              <a:rPr lang="ru-RU" sz="2400" dirty="0"/>
              <a:t> Косач, сестра Лесиного батька. Дружба </a:t>
            </a:r>
            <a:r>
              <a:rPr lang="ru-RU" sz="2400" dirty="0" err="1"/>
              <a:t>з</a:t>
            </a:r>
            <a:r>
              <a:rPr lang="ru-RU" sz="2400" dirty="0"/>
              <a:t> «</a:t>
            </a:r>
            <a:r>
              <a:rPr lang="ru-RU" sz="2400" dirty="0" err="1"/>
              <a:t>тіткою</a:t>
            </a:r>
            <a:r>
              <a:rPr lang="ru-RU" sz="2400" dirty="0"/>
              <a:t> </a:t>
            </a:r>
            <a:r>
              <a:rPr lang="ru-RU" sz="2400" dirty="0" err="1"/>
              <a:t>Єлею</a:t>
            </a:r>
            <a:r>
              <a:rPr lang="ru-RU" sz="2400" dirty="0"/>
              <a:t>» </a:t>
            </a:r>
            <a:r>
              <a:rPr lang="ru-RU" sz="2400" dirty="0" err="1"/>
              <a:t>залишила</a:t>
            </a:r>
            <a:r>
              <a:rPr lang="ru-RU" sz="2400" dirty="0"/>
              <a:t> </a:t>
            </a:r>
            <a:r>
              <a:rPr lang="ru-RU" sz="2400" dirty="0" err="1"/>
              <a:t>помітний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в </a:t>
            </a:r>
            <a:r>
              <a:rPr lang="ru-RU" sz="2400" dirty="0" err="1"/>
              <a:t>житті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творчості</a:t>
            </a:r>
            <a:r>
              <a:rPr lang="ru-RU" sz="2400" dirty="0"/>
              <a:t> </a:t>
            </a:r>
            <a:r>
              <a:rPr lang="ru-RU" sz="2400" dirty="0" err="1"/>
              <a:t>поетеси</a:t>
            </a:r>
            <a:r>
              <a:rPr lang="ru-RU" sz="2400" baseline="30000" dirty="0">
                <a:hlinkClick r:id="rId6"/>
              </a:rPr>
              <a:t>[8]</a:t>
            </a:r>
            <a:r>
              <a:rPr lang="ru-RU" sz="2400" dirty="0"/>
              <a:t>.</a:t>
            </a:r>
          </a:p>
          <a:p>
            <a:r>
              <a:rPr lang="ru-RU" sz="2400" dirty="0">
                <a:hlinkClick r:id="rId7" tooltip="7 листопада"/>
              </a:rPr>
              <a:t>7</a:t>
            </a:r>
            <a:r>
              <a:rPr lang="ru-RU" sz="2400" dirty="0"/>
              <a:t> (</a:t>
            </a:r>
            <a:r>
              <a:rPr lang="ru-RU" sz="2400" dirty="0">
                <a:hlinkClick r:id="rId8" tooltip="19 листопада"/>
              </a:rPr>
              <a:t>19 листопада</a:t>
            </a:r>
            <a:r>
              <a:rPr lang="ru-RU" sz="2400" dirty="0"/>
              <a:t>) </a:t>
            </a:r>
            <a:r>
              <a:rPr lang="ru-RU" sz="2400" dirty="0" err="1"/>
              <a:t>листопада</a:t>
            </a:r>
            <a:r>
              <a:rPr lang="ru-RU" sz="2400" dirty="0"/>
              <a:t> того ж року наказом </a:t>
            </a:r>
            <a:r>
              <a:rPr lang="ru-RU" sz="2400" dirty="0" err="1"/>
              <a:t>міністерства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справ П. А. Косача переведено на роботу до </a:t>
            </a:r>
            <a:r>
              <a:rPr lang="ru-RU" sz="2400" dirty="0" err="1">
                <a:hlinkClick r:id="rId9" tooltip="Луцьк"/>
              </a:rPr>
              <a:t>Луцька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882047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У </a:t>
            </a:r>
            <a:r>
              <a:rPr lang="ru-RU" sz="2800" dirty="0" err="1"/>
              <a:t>березні</a:t>
            </a:r>
            <a:r>
              <a:rPr lang="ru-RU" sz="2800" dirty="0"/>
              <a:t> </a:t>
            </a:r>
            <a:r>
              <a:rPr lang="ru-RU" sz="2800" dirty="0">
                <a:hlinkClick r:id="rId3" tooltip="1879"/>
              </a:rPr>
              <a:t>1879</a:t>
            </a:r>
            <a:r>
              <a:rPr lang="ru-RU" sz="2800" dirty="0"/>
              <a:t> </a:t>
            </a:r>
            <a:r>
              <a:rPr lang="ru-RU" sz="2800" dirty="0" err="1"/>
              <a:t>Заарештовано</a:t>
            </a:r>
            <a:r>
              <a:rPr lang="ru-RU" sz="2800" dirty="0"/>
              <a:t> </a:t>
            </a:r>
            <a:r>
              <a:rPr lang="ru-RU" sz="2800" dirty="0" err="1"/>
              <a:t>Олену</a:t>
            </a:r>
            <a:r>
              <a:rPr lang="ru-RU" sz="2800" dirty="0"/>
              <a:t> </a:t>
            </a:r>
            <a:r>
              <a:rPr lang="ru-RU" sz="2800" dirty="0" err="1"/>
              <a:t>Антонівну</a:t>
            </a:r>
            <a:r>
              <a:rPr lang="ru-RU" sz="2800" dirty="0"/>
              <a:t> Косач, </a:t>
            </a:r>
            <a:r>
              <a:rPr lang="ru-RU" sz="2800" dirty="0" err="1"/>
              <a:t>тітку</a:t>
            </a:r>
            <a:r>
              <a:rPr lang="ru-RU" sz="2800" dirty="0"/>
              <a:t> </a:t>
            </a:r>
            <a:r>
              <a:rPr lang="ru-RU" sz="2800" dirty="0" err="1"/>
              <a:t>Лесі</a:t>
            </a:r>
            <a:r>
              <a:rPr lang="ru-RU" sz="2800" dirty="0"/>
              <a:t>, за участь у замаху на шефа </a:t>
            </a:r>
            <a:r>
              <a:rPr lang="ru-RU" sz="2800" dirty="0" err="1"/>
              <a:t>жандармів</a:t>
            </a:r>
            <a:r>
              <a:rPr lang="ru-RU" sz="2800" dirty="0"/>
              <a:t> </a:t>
            </a:r>
            <a:r>
              <a:rPr lang="ru-RU" sz="2800" dirty="0" err="1"/>
              <a:t>Дрентельна</a:t>
            </a:r>
            <a:r>
              <a:rPr lang="ru-RU" sz="2800" dirty="0"/>
              <a:t>; </a:t>
            </a:r>
            <a:r>
              <a:rPr lang="ru-RU" sz="2800" dirty="0" err="1"/>
              <a:t>пізніше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вислано</a:t>
            </a:r>
            <a:r>
              <a:rPr lang="ru-RU" sz="2800" dirty="0"/>
              <a:t> в </a:t>
            </a:r>
            <a:r>
              <a:rPr lang="ru-RU" sz="2800" dirty="0" err="1"/>
              <a:t>Олонецьку</a:t>
            </a:r>
            <a:r>
              <a:rPr lang="ru-RU" sz="2800" dirty="0"/>
              <a:t> </a:t>
            </a:r>
            <a:r>
              <a:rPr lang="ru-RU" sz="2800" dirty="0" err="1"/>
              <a:t>губернію</a:t>
            </a:r>
            <a:r>
              <a:rPr lang="ru-RU" sz="2800" dirty="0"/>
              <a:t>, а </a:t>
            </a:r>
            <a:r>
              <a:rPr lang="ru-RU" sz="2800" dirty="0">
                <a:hlinkClick r:id="rId4" tooltip="1881"/>
              </a:rPr>
              <a:t>1881</a:t>
            </a:r>
            <a:r>
              <a:rPr lang="ru-RU" sz="2800" dirty="0"/>
              <a:t> р. заслано до </a:t>
            </a:r>
            <a:r>
              <a:rPr lang="ru-RU" sz="2800" dirty="0" err="1"/>
              <a:t>Сибіру</a:t>
            </a:r>
            <a:r>
              <a:rPr lang="ru-RU" sz="2800" dirty="0"/>
              <a:t> на 5 </a:t>
            </a:r>
            <a:r>
              <a:rPr lang="ru-RU" sz="2800" dirty="0" err="1"/>
              <a:t>років</a:t>
            </a:r>
            <a:r>
              <a:rPr lang="ru-RU" sz="2800" dirty="0"/>
              <a:t> (м. </a:t>
            </a:r>
            <a:r>
              <a:rPr lang="ru-RU" sz="2800" dirty="0" err="1"/>
              <a:t>Ялуторовськ</a:t>
            </a:r>
            <a:r>
              <a:rPr lang="ru-RU" sz="2800" dirty="0"/>
              <a:t> </a:t>
            </a:r>
            <a:r>
              <a:rPr lang="ru-RU" sz="2800" dirty="0" err="1"/>
              <a:t>Тюменської</a:t>
            </a:r>
            <a:r>
              <a:rPr lang="ru-RU" sz="2800" dirty="0"/>
              <a:t> обл., а </a:t>
            </a:r>
            <a:r>
              <a:rPr lang="ru-RU" sz="2800" dirty="0" err="1"/>
              <a:t>потім</a:t>
            </a:r>
            <a:r>
              <a:rPr lang="ru-RU" sz="2800" dirty="0"/>
              <a:t> у м. Тюмень)</a:t>
            </a:r>
            <a:r>
              <a:rPr lang="ru-RU" sz="2800" baseline="30000" dirty="0">
                <a:hlinkClick r:id="rId5"/>
              </a:rPr>
              <a:t>[10]</a:t>
            </a:r>
            <a:r>
              <a:rPr lang="ru-RU" sz="2800" dirty="0"/>
              <a:t> </a:t>
            </a:r>
            <a:r>
              <a:rPr lang="ru-RU" sz="2800" dirty="0" err="1"/>
              <a:t>Дізнавшись</a:t>
            </a:r>
            <a:r>
              <a:rPr lang="ru-RU" sz="2800" dirty="0"/>
              <a:t> про </a:t>
            </a:r>
            <a:r>
              <a:rPr lang="ru-RU" sz="2800" dirty="0" err="1"/>
              <a:t>це</a:t>
            </a:r>
            <a:r>
              <a:rPr lang="ru-RU" sz="2800" dirty="0"/>
              <a:t>, Леся в </a:t>
            </a:r>
            <a:r>
              <a:rPr lang="ru-RU" sz="2800" dirty="0" err="1"/>
              <a:t>кінці</a:t>
            </a:r>
            <a:r>
              <a:rPr lang="ru-RU" sz="2800" dirty="0"/>
              <a:t> </a:t>
            </a:r>
            <a:r>
              <a:rPr lang="ru-RU" sz="2800" dirty="0">
                <a:hlinkClick r:id="rId3" tooltip="1879"/>
              </a:rPr>
              <a:t>1879</a:t>
            </a:r>
            <a:r>
              <a:rPr lang="ru-RU" sz="2800" dirty="0"/>
              <a:t> </a:t>
            </a:r>
            <a:r>
              <a:rPr lang="ru-RU" sz="2800" dirty="0" err="1"/>
              <a:t>або</a:t>
            </a:r>
            <a:r>
              <a:rPr lang="ru-RU" sz="2800" dirty="0"/>
              <a:t> на початку </a:t>
            </a:r>
            <a:r>
              <a:rPr lang="ru-RU" sz="2800" dirty="0">
                <a:hlinkClick r:id="rId6" tooltip="1880"/>
              </a:rPr>
              <a:t>1880</a:t>
            </a:r>
            <a:r>
              <a:rPr lang="ru-RU" sz="2800" dirty="0"/>
              <a:t> року написала свою першу </a:t>
            </a:r>
            <a:r>
              <a:rPr lang="ru-RU" sz="2800" dirty="0" err="1"/>
              <a:t>поезію</a:t>
            </a:r>
            <a:r>
              <a:rPr lang="ru-RU" sz="2800" dirty="0"/>
              <a:t> — «</a:t>
            </a:r>
            <a:r>
              <a:rPr lang="ru-RU" sz="2800" dirty="0" err="1"/>
              <a:t>Надія</a:t>
            </a:r>
            <a:r>
              <a:rPr lang="ru-RU" sz="2800" dirty="0"/>
              <a:t>».</a:t>
            </a:r>
          </a:p>
          <a:p>
            <a:r>
              <a:rPr lang="ru-RU" sz="2800" dirty="0" err="1"/>
              <a:t>Літом</a:t>
            </a:r>
            <a:r>
              <a:rPr lang="ru-RU" sz="2800" dirty="0"/>
              <a:t> </a:t>
            </a:r>
            <a:r>
              <a:rPr lang="ru-RU" sz="2800" dirty="0">
                <a:hlinkClick r:id="rId6" tooltip="1880"/>
              </a:rPr>
              <a:t>1880</a:t>
            </a:r>
            <a:r>
              <a:rPr lang="ru-RU" sz="2800" dirty="0"/>
              <a:t> р. </a:t>
            </a:r>
            <a:r>
              <a:rPr lang="ru-RU" sz="2800" dirty="0" err="1"/>
              <a:t>Олександра</a:t>
            </a:r>
            <a:r>
              <a:rPr lang="ru-RU" sz="2800" dirty="0"/>
              <a:t> </a:t>
            </a:r>
            <a:r>
              <a:rPr lang="ru-RU" sz="2800" dirty="0" err="1"/>
              <a:t>Антонівна</a:t>
            </a:r>
            <a:r>
              <a:rPr lang="ru-RU" sz="2800" dirty="0"/>
              <a:t> </a:t>
            </a:r>
            <a:r>
              <a:rPr lang="ru-RU" sz="2800" dirty="0" err="1"/>
              <a:t>Косач-Шимановська</a:t>
            </a:r>
            <a:r>
              <a:rPr lang="ru-RU" sz="2800" dirty="0"/>
              <a:t>, </a:t>
            </a:r>
            <a:r>
              <a:rPr lang="ru-RU" sz="2800" dirty="0" err="1"/>
              <a:t>тітка</a:t>
            </a:r>
            <a:r>
              <a:rPr lang="ru-RU" sz="2800" dirty="0"/>
              <a:t> </a:t>
            </a:r>
            <a:r>
              <a:rPr lang="ru-RU" sz="2800" dirty="0" err="1"/>
              <a:t>Лесі</a:t>
            </a:r>
            <a:r>
              <a:rPr lang="ru-RU" sz="2800" dirty="0"/>
              <a:t>,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двома</a:t>
            </a:r>
            <a:r>
              <a:rPr lang="ru-RU" sz="2800" dirty="0"/>
              <a:t> </a:t>
            </a:r>
            <a:r>
              <a:rPr lang="ru-RU" sz="2800" dirty="0" err="1" smtClean="0"/>
              <a:t>синами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переїздить</a:t>
            </a:r>
            <a:r>
              <a:rPr lang="ru-RU" sz="2800" dirty="0"/>
              <a:t> до </a:t>
            </a:r>
            <a:r>
              <a:rPr lang="ru-RU" sz="2800" dirty="0" err="1"/>
              <a:t>Луцька</a:t>
            </a:r>
            <a:r>
              <a:rPr lang="ru-RU" sz="2800" dirty="0"/>
              <a:t>, </a:t>
            </a:r>
            <a:r>
              <a:rPr lang="ru-RU" sz="2800" dirty="0" err="1"/>
              <a:t>мешкає</a:t>
            </a:r>
            <a:r>
              <a:rPr lang="ru-RU" sz="2800" dirty="0"/>
              <a:t> в </a:t>
            </a:r>
            <a:r>
              <a:rPr lang="ru-RU" sz="2800" dirty="0" err="1" smtClean="0"/>
              <a:t>родині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Косачів</a:t>
            </a:r>
            <a:r>
              <a:rPr lang="ru-RU" sz="2800" dirty="0"/>
              <a:t>. Причиною </a:t>
            </a:r>
            <a:r>
              <a:rPr lang="ru-RU" sz="2800" dirty="0" err="1"/>
              <a:t>переїзду</a:t>
            </a:r>
            <a:r>
              <a:rPr lang="ru-RU" sz="2800" dirty="0"/>
              <a:t> став </a:t>
            </a:r>
            <a:r>
              <a:rPr lang="ru-RU" sz="2800" dirty="0" err="1" smtClean="0"/>
              <a:t>арешт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заслання</a:t>
            </a:r>
            <a:r>
              <a:rPr lang="ru-RU" sz="2800" dirty="0"/>
              <a:t> до </a:t>
            </a:r>
            <a:r>
              <a:rPr lang="ru-RU" sz="2800" dirty="0" err="1"/>
              <a:t>Сибіру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 smtClean="0"/>
              <a:t>чоловіка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Бориса </a:t>
            </a:r>
            <a:r>
              <a:rPr lang="ru-RU" sz="2800" dirty="0" err="1"/>
              <a:t>Шимановського</a:t>
            </a:r>
            <a:r>
              <a:rPr lang="ru-RU" sz="2800" dirty="0"/>
              <a:t>. «</a:t>
            </a:r>
            <a:r>
              <a:rPr lang="ru-RU" sz="2800" dirty="0" err="1"/>
              <a:t>Тітка</a:t>
            </a:r>
            <a:r>
              <a:rPr lang="ru-RU" sz="2800" dirty="0"/>
              <a:t> Саша</a:t>
            </a:r>
            <a:r>
              <a:rPr lang="ru-RU" sz="2800" dirty="0" smtClean="0"/>
              <a:t>»</a:t>
            </a:r>
          </a:p>
          <a:p>
            <a:r>
              <a:rPr lang="ru-RU" sz="2800" dirty="0"/>
              <a:t> — перша Лесина </a:t>
            </a:r>
            <a:r>
              <a:rPr lang="ru-RU" sz="2800" dirty="0" err="1"/>
              <a:t>вчителька</a:t>
            </a:r>
            <a:r>
              <a:rPr lang="ru-RU" sz="2800" dirty="0"/>
              <a:t> </a:t>
            </a:r>
            <a:r>
              <a:rPr lang="ru-RU" sz="2800" dirty="0" err="1"/>
              <a:t>музики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До </a:t>
            </a:r>
            <a:r>
              <a:rPr lang="ru-RU" sz="2800" dirty="0" err="1"/>
              <a:t>неї</a:t>
            </a:r>
            <a:r>
              <a:rPr lang="ru-RU" sz="2800" dirty="0"/>
              <a:t> Леся </a:t>
            </a:r>
            <a:r>
              <a:rPr lang="ru-RU" sz="2800" dirty="0" err="1"/>
              <a:t>зберігала</a:t>
            </a:r>
            <a:r>
              <a:rPr lang="ru-RU" sz="2800" dirty="0"/>
              <a:t> все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почуття</a:t>
            </a:r>
            <a:r>
              <a:rPr lang="ru-RU" sz="2800" dirty="0"/>
              <a:t> </a:t>
            </a:r>
            <a:r>
              <a:rPr lang="ru-RU" sz="2800" dirty="0" err="1"/>
              <a:t>великої</a:t>
            </a:r>
            <a:r>
              <a:rPr lang="ru-RU" sz="2800" dirty="0"/>
              <a:t> </a:t>
            </a:r>
            <a:r>
              <a:rPr lang="ru-RU" sz="2800" dirty="0" err="1"/>
              <a:t>вдячності</a:t>
            </a:r>
            <a:r>
              <a:rPr lang="ru-RU" sz="2800" dirty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260648"/>
            <a:ext cx="85324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hlinkClick r:id="rId3" tooltip="6 січня"/>
              </a:rPr>
              <a:t>6</a:t>
            </a:r>
            <a:r>
              <a:rPr lang="ru-RU" sz="2800" dirty="0"/>
              <a:t> (</a:t>
            </a:r>
            <a:r>
              <a:rPr lang="ru-RU" sz="2800" dirty="0">
                <a:hlinkClick r:id="rId4" tooltip="18 січня"/>
              </a:rPr>
              <a:t>18</a:t>
            </a:r>
            <a:r>
              <a:rPr lang="ru-RU" sz="2800" dirty="0"/>
              <a:t>) </a:t>
            </a:r>
            <a:r>
              <a:rPr lang="ru-RU" sz="2800" dirty="0" err="1">
                <a:hlinkClick r:id="rId5" tooltip="Січень"/>
              </a:rPr>
              <a:t>січня</a:t>
            </a:r>
            <a:r>
              <a:rPr lang="ru-RU" sz="2800" dirty="0"/>
              <a:t> Леся </a:t>
            </a:r>
            <a:r>
              <a:rPr lang="ru-RU" sz="2800" dirty="0" err="1"/>
              <a:t>дуже</a:t>
            </a:r>
            <a:r>
              <a:rPr lang="ru-RU" sz="2800" dirty="0"/>
              <a:t> </a:t>
            </a:r>
            <a:r>
              <a:rPr lang="ru-RU" sz="2800" dirty="0" err="1"/>
              <a:t>застудилася</a:t>
            </a:r>
            <a:r>
              <a:rPr lang="ru-RU" sz="2800" dirty="0"/>
              <a:t>, початок </a:t>
            </a:r>
            <a:r>
              <a:rPr lang="ru-RU" sz="2800" dirty="0" err="1"/>
              <a:t>тяжкої</a:t>
            </a:r>
            <a:r>
              <a:rPr lang="ru-RU" sz="2800" dirty="0"/>
              <a:t> </a:t>
            </a:r>
            <a:r>
              <a:rPr lang="ru-RU" sz="2800" dirty="0" err="1"/>
              <a:t>хвороби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Цього</a:t>
            </a:r>
            <a:r>
              <a:rPr lang="ru-RU" sz="2800" dirty="0"/>
              <a:t> ж року О. П. Косач повезла </a:t>
            </a:r>
            <a:r>
              <a:rPr lang="ru-RU" sz="2800" dirty="0" err="1"/>
              <a:t>Михайла</a:t>
            </a:r>
            <a:r>
              <a:rPr lang="ru-RU" sz="2800" dirty="0"/>
              <a:t>, Лесю, Ольгу до </a:t>
            </a:r>
            <a:r>
              <a:rPr lang="ru-RU" sz="2800" dirty="0" err="1"/>
              <a:t>Києва</a:t>
            </a:r>
            <a:r>
              <a:rPr lang="ru-RU" sz="2800" dirty="0"/>
              <a:t> для </a:t>
            </a:r>
            <a:r>
              <a:rPr lang="ru-RU" sz="2800" dirty="0" err="1"/>
              <a:t>навчання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керівництвом</a:t>
            </a:r>
            <a:r>
              <a:rPr lang="ru-RU" sz="2800" dirty="0"/>
              <a:t> </a:t>
            </a:r>
            <a:r>
              <a:rPr lang="ru-RU" sz="2800" dirty="0" err="1"/>
              <a:t>приватних</a:t>
            </a:r>
            <a:r>
              <a:rPr lang="ru-RU" sz="2800" dirty="0"/>
              <a:t> </a:t>
            </a:r>
            <a:r>
              <a:rPr lang="ru-RU" sz="2800" dirty="0" err="1"/>
              <a:t>вчителів</a:t>
            </a:r>
            <a:r>
              <a:rPr lang="ru-RU" sz="2800" dirty="0"/>
              <a:t>. Михайло </a:t>
            </a:r>
            <a:r>
              <a:rPr lang="ru-RU" sz="2800" dirty="0" err="1"/>
              <a:t>й</a:t>
            </a:r>
            <a:r>
              <a:rPr lang="ru-RU" sz="2800" dirty="0"/>
              <a:t> Леся почали </a:t>
            </a:r>
            <a:r>
              <a:rPr lang="ru-RU" sz="2800" dirty="0" err="1"/>
              <a:t>вчитись</a:t>
            </a:r>
            <a:r>
              <a:rPr lang="ru-RU" sz="2800" dirty="0"/>
              <a:t> за </a:t>
            </a:r>
            <a:r>
              <a:rPr lang="ru-RU" sz="2800" dirty="0" err="1"/>
              <a:t>програмою</a:t>
            </a:r>
            <a:r>
              <a:rPr lang="ru-RU" sz="2800" dirty="0"/>
              <a:t> </a:t>
            </a:r>
            <a:r>
              <a:rPr lang="ru-RU" sz="2800" dirty="0" err="1"/>
              <a:t>чоловічої</a:t>
            </a:r>
            <a:r>
              <a:rPr lang="ru-RU" sz="2800" dirty="0"/>
              <a:t> </a:t>
            </a:r>
            <a:r>
              <a:rPr lang="ru-RU" sz="2800" dirty="0" err="1"/>
              <a:t>гімназії</a:t>
            </a:r>
            <a:r>
              <a:rPr lang="ru-RU" sz="2800" dirty="0"/>
              <a:t>, там Леся </a:t>
            </a:r>
            <a:r>
              <a:rPr lang="ru-RU" sz="2800" dirty="0" err="1" smtClean="0"/>
              <a:t>бере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уроки </a:t>
            </a:r>
            <a:r>
              <a:rPr lang="ru-RU" sz="2800" dirty="0" err="1"/>
              <a:t>гри</a:t>
            </a:r>
            <a:r>
              <a:rPr lang="ru-RU" sz="2800" dirty="0"/>
              <a:t> на </a:t>
            </a:r>
            <a:r>
              <a:rPr lang="ru-RU" sz="2800" dirty="0" err="1">
                <a:hlinkClick r:id="rId6" tooltip="Фортепіано"/>
              </a:rPr>
              <a:t>фортепіано</a:t>
            </a:r>
            <a:r>
              <a:rPr lang="ru-RU" sz="2800" dirty="0"/>
              <a:t> у </a:t>
            </a:r>
            <a:r>
              <a:rPr lang="ru-RU" sz="2800" dirty="0" err="1"/>
              <a:t>дружини</a:t>
            </a:r>
            <a:r>
              <a:rPr lang="ru-RU" sz="2800" dirty="0"/>
              <a:t> </a:t>
            </a:r>
            <a:endParaRPr lang="ru-RU" sz="2800" dirty="0" smtClean="0"/>
          </a:p>
          <a:p>
            <a:r>
              <a:rPr lang="ru-RU" sz="2800" dirty="0" smtClean="0">
                <a:hlinkClick r:id="rId7" tooltip="Лисенко Микола Віталійович"/>
              </a:rPr>
              <a:t>М</a:t>
            </a:r>
            <a:r>
              <a:rPr lang="ru-RU" sz="2800" dirty="0">
                <a:hlinkClick r:id="rId7" tooltip="Лисенко Микола Віталійович"/>
              </a:rPr>
              <a:t>. Лисенка</a:t>
            </a:r>
            <a:r>
              <a:rPr lang="ru-RU" sz="2800" dirty="0"/>
              <a:t> — Ольги </a:t>
            </a:r>
            <a:r>
              <a:rPr lang="ru-RU" sz="2800" dirty="0" err="1" smtClean="0"/>
              <a:t>Олександрівни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О'Коннор</a:t>
            </a:r>
            <a:r>
              <a:rPr lang="ru-RU" sz="2800" dirty="0"/>
              <a:t>.</a:t>
            </a:r>
          </a:p>
          <a:p>
            <a:r>
              <a:rPr lang="ru-RU" sz="2800" dirty="0"/>
              <a:t>На початку </a:t>
            </a:r>
            <a:r>
              <a:rPr lang="ru-RU" sz="2800" dirty="0" err="1"/>
              <a:t>травня</a:t>
            </a:r>
            <a:r>
              <a:rPr lang="ru-RU" sz="2800" dirty="0"/>
              <a:t> </a:t>
            </a:r>
            <a:r>
              <a:rPr lang="ru-RU" sz="2800" dirty="0">
                <a:hlinkClick r:id="rId8" tooltip="1882"/>
              </a:rPr>
              <a:t>1882</a:t>
            </a:r>
            <a:r>
              <a:rPr lang="ru-RU" sz="2800" dirty="0"/>
              <a:t> року </a:t>
            </a:r>
            <a:r>
              <a:rPr lang="ru-RU" sz="2800" dirty="0" err="1" smtClean="0"/>
              <a:t>Косачі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переїздять</a:t>
            </a:r>
            <a:r>
              <a:rPr lang="ru-RU" sz="2800" dirty="0"/>
              <a:t> в село </a:t>
            </a:r>
            <a:r>
              <a:rPr lang="ru-RU" sz="2800" dirty="0" err="1"/>
              <a:t>Колодяжне</a:t>
            </a:r>
            <a:r>
              <a:rPr lang="ru-RU" sz="2800" dirty="0"/>
              <a:t>, </a:t>
            </a:r>
            <a:r>
              <a:rPr lang="ru-RU" sz="2800" dirty="0" err="1" smtClean="0"/>
              <a:t>що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віднині</a:t>
            </a:r>
            <a:r>
              <a:rPr lang="ru-RU" sz="2800" dirty="0"/>
              <a:t> стало </a:t>
            </a:r>
            <a:r>
              <a:rPr lang="ru-RU" sz="2800" dirty="0" err="1"/>
              <a:t>їхнім</a:t>
            </a:r>
            <a:r>
              <a:rPr lang="ru-RU" sz="2800" dirty="0"/>
              <a:t> </a:t>
            </a:r>
            <a:r>
              <a:rPr lang="ru-RU" sz="2800" dirty="0" err="1" smtClean="0"/>
              <a:t>постійним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місцем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проживання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0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3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22108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А </a:t>
            </a:r>
            <a:r>
              <a:rPr lang="ru-RU" sz="2800" dirty="0" err="1"/>
              <a:t>тим</a:t>
            </a:r>
            <a:r>
              <a:rPr lang="ru-RU" sz="2800" dirty="0"/>
              <a:t> часом Леся </a:t>
            </a:r>
            <a:r>
              <a:rPr lang="ru-RU" sz="2800" dirty="0" err="1"/>
              <a:t>з</a:t>
            </a:r>
            <a:r>
              <a:rPr lang="ru-RU" sz="2800" dirty="0"/>
              <a:t> братом </a:t>
            </a:r>
            <a:r>
              <a:rPr lang="ru-RU" sz="2800" dirty="0" err="1"/>
              <a:t>Михайлом</a:t>
            </a:r>
            <a:r>
              <a:rPr lang="ru-RU" sz="2800" dirty="0"/>
              <a:t> </a:t>
            </a:r>
            <a:r>
              <a:rPr lang="ru-RU" sz="2800" dirty="0" err="1"/>
              <a:t>живуть</a:t>
            </a:r>
            <a:r>
              <a:rPr lang="ru-RU" sz="2800" dirty="0"/>
              <a:t> у </a:t>
            </a:r>
            <a:r>
              <a:rPr lang="ru-RU" sz="2800" dirty="0" err="1"/>
              <a:t>Києві</a:t>
            </a:r>
            <a:r>
              <a:rPr lang="ru-RU" sz="2800" dirty="0"/>
              <a:t>, </a:t>
            </a:r>
            <a:r>
              <a:rPr lang="ru-RU" sz="2800" dirty="0" err="1"/>
              <a:t>вчаться</a:t>
            </a:r>
            <a:r>
              <a:rPr lang="ru-RU" sz="2800" dirty="0"/>
              <a:t> </a:t>
            </a:r>
            <a:r>
              <a:rPr lang="ru-RU" sz="2800" dirty="0" err="1"/>
              <a:t>у</a:t>
            </a:r>
            <a:r>
              <a:rPr lang="ru-RU" sz="2800" dirty="0"/>
              <a:t> </a:t>
            </a:r>
            <a:r>
              <a:rPr lang="ru-RU" sz="2800" dirty="0" err="1"/>
              <a:t>приватних</a:t>
            </a:r>
            <a:r>
              <a:rPr lang="ru-RU" sz="2800" dirty="0"/>
              <a:t> </a:t>
            </a:r>
            <a:r>
              <a:rPr lang="ru-RU" sz="2800" dirty="0" err="1"/>
              <a:t>вчителів</a:t>
            </a:r>
            <a:r>
              <a:rPr lang="ru-RU" sz="2800" dirty="0"/>
              <a:t>, </a:t>
            </a:r>
            <a:r>
              <a:rPr lang="ru-RU" sz="2800" dirty="0" err="1"/>
              <a:t>зокрема</a:t>
            </a:r>
            <a:r>
              <a:rPr lang="ru-RU" sz="2800" dirty="0"/>
              <a:t> </a:t>
            </a:r>
            <a:r>
              <a:rPr lang="ru-RU" sz="2800" dirty="0" err="1"/>
              <a:t>вивчають</a:t>
            </a:r>
            <a:r>
              <a:rPr lang="ru-RU" sz="2800" dirty="0"/>
              <a:t> </a:t>
            </a:r>
            <a:r>
              <a:rPr lang="ru-RU" sz="2800" dirty="0" err="1">
                <a:hlinkClick r:id="rId3" tooltip="Грецька мова"/>
              </a:rPr>
              <a:t>грецьку</a:t>
            </a:r>
            <a:r>
              <a:rPr lang="ru-RU" sz="2800" dirty="0"/>
              <a:t> </a:t>
            </a:r>
            <a:r>
              <a:rPr lang="ru-RU" sz="2800" dirty="0" err="1"/>
              <a:t>і</a:t>
            </a:r>
            <a:r>
              <a:rPr lang="ru-RU" sz="2800" dirty="0"/>
              <a:t> </a:t>
            </a:r>
            <a:r>
              <a:rPr lang="ru-RU" sz="2800" dirty="0" err="1">
                <a:hlinkClick r:id="rId4" tooltip="Латинська мова"/>
              </a:rPr>
              <a:t>латинську</a:t>
            </a:r>
            <a:r>
              <a:rPr lang="ru-RU" sz="2800" dirty="0"/>
              <a:t> </a:t>
            </a:r>
            <a:r>
              <a:rPr lang="ru-RU" sz="2800" dirty="0" err="1"/>
              <a:t>мови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Влітку</a:t>
            </a:r>
            <a:r>
              <a:rPr lang="ru-RU" sz="2800" dirty="0"/>
              <a:t> </a:t>
            </a:r>
            <a:r>
              <a:rPr lang="ru-RU" sz="2800" dirty="0">
                <a:hlinkClick r:id="rId5" tooltip="1883"/>
              </a:rPr>
              <a:t>1883</a:t>
            </a:r>
            <a:r>
              <a:rPr lang="ru-RU" sz="2800" dirty="0"/>
              <a:t> року </a:t>
            </a:r>
            <a:r>
              <a:rPr lang="ru-RU" sz="2800" dirty="0" err="1"/>
              <a:t>Лесі</a:t>
            </a:r>
            <a:r>
              <a:rPr lang="ru-RU" sz="2800" dirty="0"/>
              <a:t> </a:t>
            </a:r>
            <a:r>
              <a:rPr lang="ru-RU" sz="2800" dirty="0" err="1"/>
              <a:t>діагностували</a:t>
            </a:r>
            <a:r>
              <a:rPr lang="ru-RU" sz="2800" dirty="0"/>
              <a:t> </a:t>
            </a:r>
            <a:r>
              <a:rPr lang="ru-RU" sz="2800" dirty="0" err="1">
                <a:hlinkClick r:id="rId6" tooltip="Туберкульоз кісток та суглобів"/>
              </a:rPr>
              <a:t>туберкульоз</a:t>
            </a:r>
            <a:r>
              <a:rPr lang="ru-RU" sz="2800" dirty="0">
                <a:hlinkClick r:id="rId6" tooltip="Туберкульоз кісток та суглобів"/>
              </a:rPr>
              <a:t> </a:t>
            </a:r>
            <a:r>
              <a:rPr lang="ru-RU" sz="2800" dirty="0" err="1">
                <a:hlinkClick r:id="rId6" tooltip="Туберкульоз кісток та суглобів"/>
              </a:rPr>
              <a:t>кісток</a:t>
            </a:r>
            <a:r>
              <a:rPr lang="ru-RU" sz="2800" dirty="0"/>
              <a:t>, у </a:t>
            </a:r>
            <a:r>
              <a:rPr lang="ru-RU" sz="2800" dirty="0" err="1"/>
              <a:t>жовтні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ж року </a:t>
            </a:r>
            <a:r>
              <a:rPr lang="ru-RU" sz="2800" dirty="0" err="1"/>
              <a:t>професор</a:t>
            </a:r>
            <a:r>
              <a:rPr lang="ru-RU" sz="2800" dirty="0"/>
              <a:t> О. </a:t>
            </a:r>
            <a:r>
              <a:rPr lang="ru-RU" sz="2800" dirty="0" err="1"/>
              <a:t>Рінек</a:t>
            </a:r>
            <a:r>
              <a:rPr lang="ru-RU" sz="2800" dirty="0"/>
              <a:t> </a:t>
            </a:r>
            <a:r>
              <a:rPr lang="ru-RU" sz="2800" dirty="0" err="1"/>
              <a:t>оперував</a:t>
            </a:r>
            <a:r>
              <a:rPr lang="ru-RU" sz="2800" dirty="0"/>
              <a:t> </a:t>
            </a:r>
            <a:r>
              <a:rPr lang="ru-RU" sz="2800" dirty="0" err="1"/>
              <a:t>ліву</a:t>
            </a:r>
            <a:r>
              <a:rPr lang="ru-RU" sz="2800" dirty="0"/>
              <a:t> руку, </a:t>
            </a:r>
            <a:r>
              <a:rPr lang="ru-RU" sz="2800" dirty="0" err="1"/>
              <a:t>видалив</a:t>
            </a:r>
            <a:r>
              <a:rPr lang="ru-RU" sz="2800" dirty="0"/>
              <a:t> </a:t>
            </a:r>
            <a:r>
              <a:rPr lang="ru-RU" sz="2800" dirty="0" err="1"/>
              <a:t>кістки</a:t>
            </a:r>
            <a:r>
              <a:rPr lang="ru-RU" sz="2800" dirty="0"/>
              <a:t>, </a:t>
            </a:r>
            <a:r>
              <a:rPr lang="ru-RU" sz="2800" dirty="0" err="1"/>
              <a:t>уражені</a:t>
            </a:r>
            <a:r>
              <a:rPr lang="ru-RU" sz="2800" dirty="0"/>
              <a:t> </a:t>
            </a:r>
            <a:r>
              <a:rPr lang="ru-RU" sz="2800" dirty="0" err="1"/>
              <a:t>туберкульозом</a:t>
            </a:r>
            <a:r>
              <a:rPr lang="ru-RU" sz="2800" dirty="0"/>
              <a:t>. У </a:t>
            </a:r>
            <a:r>
              <a:rPr lang="ru-RU" sz="2800" dirty="0" err="1"/>
              <a:t>грудні</a:t>
            </a:r>
            <a:r>
              <a:rPr lang="ru-RU" sz="2800" dirty="0"/>
              <a:t> Леся </a:t>
            </a:r>
            <a:r>
              <a:rPr lang="ru-RU" sz="2800" dirty="0" err="1"/>
              <a:t>повертається</a:t>
            </a:r>
            <a:r>
              <a:rPr lang="ru-RU" sz="2800" dirty="0"/>
              <a:t> </a:t>
            </a:r>
            <a:r>
              <a:rPr lang="ru-RU" sz="2800" dirty="0" err="1" smtClean="0"/>
              <a:t>з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Києва</a:t>
            </a:r>
            <a:r>
              <a:rPr lang="ru-RU" sz="2800" dirty="0"/>
              <a:t> до Колодяжного, стан </a:t>
            </a:r>
            <a:r>
              <a:rPr lang="ru-RU" sz="2800" dirty="0" err="1" smtClean="0"/>
              <a:t>здоров'я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err="1"/>
              <a:t>поліпшується</a:t>
            </a:r>
            <a:r>
              <a:rPr lang="ru-RU" sz="2800" dirty="0"/>
              <a:t>,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 smtClean="0"/>
              <a:t>матері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Леся </a:t>
            </a:r>
            <a:r>
              <a:rPr lang="ru-RU" sz="2800" dirty="0" err="1"/>
              <a:t>вивчає</a:t>
            </a:r>
            <a:r>
              <a:rPr lang="ru-RU" sz="2800" dirty="0"/>
              <a:t> </a:t>
            </a:r>
            <a:r>
              <a:rPr lang="ru-RU" sz="2800" dirty="0" err="1">
                <a:hlinkClick r:id="rId7" tooltip="Французька мова"/>
              </a:rPr>
              <a:t>французьку</a:t>
            </a:r>
            <a:r>
              <a:rPr lang="ru-RU" sz="2800" dirty="0"/>
              <a:t> </a:t>
            </a:r>
            <a:r>
              <a:rPr lang="ru-RU" sz="2800" dirty="0" err="1"/>
              <a:t>і</a:t>
            </a:r>
            <a:r>
              <a:rPr lang="ru-RU" sz="2800" dirty="0"/>
              <a:t> </a:t>
            </a:r>
            <a:r>
              <a:rPr lang="ru-RU" sz="2800" dirty="0" err="1" smtClean="0">
                <a:hlinkClick r:id="rId8" tooltip="Німецька мова"/>
              </a:rPr>
              <a:t>німецьку</a:t>
            </a:r>
            <a:endParaRPr lang="ru-RU" sz="2800" dirty="0" smtClean="0"/>
          </a:p>
          <a:p>
            <a:r>
              <a:rPr lang="ru-RU" sz="2800" dirty="0"/>
              <a:t> </a:t>
            </a:r>
            <a:r>
              <a:rPr lang="ru-RU" sz="2800" dirty="0" err="1"/>
              <a:t>мови</a:t>
            </a:r>
            <a:r>
              <a:rPr lang="ru-RU" sz="2800" dirty="0"/>
              <a:t>.</a:t>
            </a:r>
          </a:p>
          <a:p>
            <a:r>
              <a:rPr lang="ru-RU" sz="2800" dirty="0">
                <a:hlinkClick r:id="rId9" tooltip="29 травня"/>
              </a:rPr>
              <a:t>29 </a:t>
            </a:r>
            <a:r>
              <a:rPr lang="ru-RU" sz="2800" dirty="0" err="1">
                <a:hlinkClick r:id="rId9" tooltip="29 травня"/>
              </a:rPr>
              <a:t>травня</a:t>
            </a:r>
            <a:r>
              <a:rPr lang="ru-RU" sz="2800" dirty="0"/>
              <a:t> (</a:t>
            </a:r>
            <a:r>
              <a:rPr lang="ru-RU" sz="2800" dirty="0">
                <a:hlinkClick r:id="rId10" tooltip="10 червня"/>
              </a:rPr>
              <a:t>10 </a:t>
            </a:r>
            <a:r>
              <a:rPr lang="ru-RU" sz="2800" dirty="0" err="1">
                <a:hlinkClick r:id="rId10" tooltip="10 червня"/>
              </a:rPr>
              <a:t>червня</a:t>
            </a:r>
            <a:r>
              <a:rPr lang="ru-RU" sz="2800" dirty="0"/>
              <a:t>) </a:t>
            </a:r>
            <a:r>
              <a:rPr lang="ru-RU" sz="2800" dirty="0">
                <a:hlinkClick r:id="rId11" tooltip="1882"/>
              </a:rPr>
              <a:t>1882</a:t>
            </a:r>
            <a:r>
              <a:rPr lang="ru-RU" sz="2800" dirty="0"/>
              <a:t> </a:t>
            </a:r>
            <a:r>
              <a:rPr lang="ru-RU" sz="2800" dirty="0" smtClean="0"/>
              <a:t>року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народилась сестра Оксана</a:t>
            </a:r>
            <a:r>
              <a:rPr lang="ru-RU" sz="2800" dirty="0" smtClean="0"/>
              <a:t>,</a:t>
            </a:r>
          </a:p>
          <a:p>
            <a:r>
              <a:rPr lang="ru-RU" sz="2800" dirty="0"/>
              <a:t> </a:t>
            </a:r>
            <a:r>
              <a:rPr lang="ru-RU" sz="2800" dirty="0">
                <a:hlinkClick r:id="rId12" tooltip="22 серпня"/>
              </a:rPr>
              <a:t>22 </a:t>
            </a:r>
            <a:r>
              <a:rPr lang="ru-RU" sz="2800" dirty="0" err="1">
                <a:hlinkClick r:id="rId12" tooltip="22 серпня"/>
              </a:rPr>
              <a:t>серпня</a:t>
            </a:r>
            <a:r>
              <a:rPr lang="ru-RU" sz="2800" dirty="0"/>
              <a:t> (</a:t>
            </a:r>
            <a:r>
              <a:rPr lang="ru-RU" sz="2800" dirty="0">
                <a:hlinkClick r:id="rId13" tooltip="2 вересня"/>
              </a:rPr>
              <a:t>2 </a:t>
            </a:r>
            <a:r>
              <a:rPr lang="ru-RU" sz="2800" dirty="0" err="1">
                <a:hlinkClick r:id="rId13" tooltip="2 вересня"/>
              </a:rPr>
              <a:t>вересня</a:t>
            </a:r>
            <a:r>
              <a:rPr lang="ru-RU" sz="2800" dirty="0"/>
              <a:t>) </a:t>
            </a:r>
            <a:r>
              <a:rPr lang="ru-RU" sz="2800" dirty="0">
                <a:hlinkClick r:id="rId14" tooltip="1884"/>
              </a:rPr>
              <a:t>1884</a:t>
            </a:r>
            <a:r>
              <a:rPr lang="ru-RU" sz="2800" dirty="0"/>
              <a:t> </a:t>
            </a:r>
            <a:r>
              <a:rPr lang="ru-RU" sz="2800" dirty="0" smtClean="0"/>
              <a:t>—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брат </a:t>
            </a:r>
            <a:r>
              <a:rPr lang="ru-RU" sz="2800" dirty="0" err="1"/>
              <a:t>Микола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314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Леся Українка</vt:lpstr>
      <vt:lpstr>Леся Українка народилася 25 (13) лютого 1871 р. в Новгороді-Волинському (Звягелі). Батько її – Петро Косач, дворянин, голова з’їзду мирових посередників й урядник для особливих доручень при генерал-губернаторі по селянських справах. Мати – відома письменниця Олена Пчілка (Ольга Косач) з дому Драгоманівна, з дрібного шляхецтва, що походило з української козацької старшини, сестра професора-історика, письменника та громадського діяча Михайла Драгоманова.  Усе – й рід і сім’я, природа й волинський люд – були добрими задатками художнього хисту української письменниці та впливали всіма засобами на її поетичний розвиток.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Леся Українка</dc:title>
  <dc:creator>Татьяна</dc:creator>
  <cp:lastModifiedBy>Татьяна</cp:lastModifiedBy>
  <cp:revision>11</cp:revision>
  <dcterms:created xsi:type="dcterms:W3CDTF">2013-03-11T17:24:51Z</dcterms:created>
  <dcterms:modified xsi:type="dcterms:W3CDTF">2013-03-11T19:09:23Z</dcterms:modified>
</cp:coreProperties>
</file>