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2" r:id="rId6"/>
    <p:sldId id="264" r:id="rId7"/>
    <p:sldId id="281" r:id="rId8"/>
    <p:sldId id="278" r:id="rId9"/>
    <p:sldId id="280" r:id="rId10"/>
    <p:sldId id="279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ru-RU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ru-RU" b="1" dirty="0" smtClean="0"/>
            <a:t>Псевдонім</a:t>
          </a:r>
          <a:r>
            <a:rPr lang="ru-RU" dirty="0" smtClean="0"/>
            <a:t>: Нечуй</a:t>
          </a:r>
          <a:endParaRPr lang="ru-RU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ru-RU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ru-RU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r>
            <a:rPr lang="ru-RU" b="1" i="0" dirty="0" smtClean="0"/>
            <a:t>Громадянство: </a:t>
          </a:r>
          <a:r>
            <a:rPr lang="ru-RU" dirty="0" smtClean="0"/>
            <a:t>Українська </a:t>
          </a:r>
        </a:p>
        <a:p>
          <a:r>
            <a:rPr lang="ru-RU" dirty="0" smtClean="0"/>
            <a:t>Народна Республіка</a:t>
          </a:r>
          <a:endParaRPr lang="ru-RU" b="1" dirty="0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ru-RU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ru-RU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r>
            <a:rPr lang="ru-RU" b="1" i="0" dirty="0" smtClean="0"/>
            <a:t>Рід діяльності:</a:t>
          </a:r>
        </a:p>
        <a:p>
          <a:r>
            <a:rPr lang="ru-RU" b="0" i="0" dirty="0" smtClean="0"/>
            <a:t>письменник, перекладач</a:t>
          </a:r>
          <a:endParaRPr lang="ru-RU" dirty="0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ru-RU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ru-RU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r>
            <a:rPr lang="ru-RU" b="1" i="0" dirty="0" err="1" smtClean="0"/>
            <a:t>Напрямок</a:t>
          </a:r>
          <a:r>
            <a:rPr lang="ru-RU" b="1" i="0" dirty="0" smtClean="0"/>
            <a:t>:</a:t>
          </a:r>
          <a:r>
            <a:rPr lang="ru-RU" dirty="0" smtClean="0"/>
            <a:t> </a:t>
          </a:r>
          <a:r>
            <a:rPr lang="ru-RU" dirty="0" err="1" smtClean="0"/>
            <a:t>реалізм</a:t>
          </a:r>
          <a:endParaRPr lang="ru-RU" dirty="0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ru-RU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ru-RU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ru-RU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ru-RU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ru-RU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ru-RU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ru-RU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ru-RU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ru-RU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ScaleY="190830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ru-RU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ru-RU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ru-RU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ru-RU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ru-RU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ScaleY="179141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ru-RU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ru-RU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ru-RU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ru-RU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ru-RU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ru-RU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ru-RU"/>
        </a:p>
      </dgm:t>
    </dgm:pt>
  </dgm:ptLst>
  <dgm:cxnLst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2EFC50D2-290E-462B-B7B8-30840FE76111}" type="presOf" srcId="{AC5265C1-0BAB-4984-A634-E4518A8EC253}" destId="{06B5F591-72E0-4CFF-9799-36D4050BD51D}" srcOrd="0" destOrd="0" presId="urn:microsoft.com/office/officeart/2005/8/layout/list1#1"/>
    <dgm:cxn modelId="{1BAF750E-C72C-4661-AABA-C41741AB03F3}" type="presOf" srcId="{ECBD6B98-1CBE-4BAA-AB77-4873C9DB1799}" destId="{CA895514-6C23-43E3-A15C-728A9EC10843}" srcOrd="0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EB840018-7C6C-436F-9A99-D7C18044C3B3}" type="presOf" srcId="{ECBD6B98-1CBE-4BAA-AB77-4873C9DB1799}" destId="{D2A5797B-20EE-4298-BA50-C968CEE241D4}" srcOrd="1" destOrd="0" presId="urn:microsoft.com/office/officeart/2005/8/layout/list1#1"/>
    <dgm:cxn modelId="{ADBD4A98-FF11-4FD5-8BD1-8015621DF0A6}" type="presOf" srcId="{F50BDB3E-817D-4A89-9D71-D9E0B029567B}" destId="{63AA2D3F-331D-492F-82D5-8A2B6C78BAA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1D9E4DA1-94F3-4E9A-8F94-D303A3E4954B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A045104B-70CA-42EC-BE1F-933B20FE0C6C}" type="presOf" srcId="{8554BDF9-8515-4677-9942-0171F000F8EB}" destId="{9D58511D-D18C-46E6-ADFB-6CDE1389D37F}" srcOrd="0" destOrd="0" presId="urn:microsoft.com/office/officeart/2005/8/layout/list1#1"/>
    <dgm:cxn modelId="{1F960D66-30BB-43A5-978D-4586E0D1EE4B}" type="presOf" srcId="{787546C1-DD5C-4D6E-BFDD-D95A52E781AD}" destId="{8BC4E78D-0D98-4ED2-B23A-71FEC19A6436}" srcOrd="1" destOrd="0" presId="urn:microsoft.com/office/officeart/2005/8/layout/list1#1"/>
    <dgm:cxn modelId="{76B328BA-4BEE-43EA-896F-13B4B310CDB5}" type="presOf" srcId="{AC5265C1-0BAB-4984-A634-E4518A8EC253}" destId="{12E5634D-BCAA-48AB-BADB-754A15E9B7AC}" srcOrd="1" destOrd="0" presId="urn:microsoft.com/office/officeart/2005/8/layout/list1#1"/>
    <dgm:cxn modelId="{8C1A898F-1E9B-41C0-B2FF-D2932BA3C61D}" type="presOf" srcId="{F50BDB3E-817D-4A89-9D71-D9E0B029567B}" destId="{2CFD44AC-C5B0-407B-B2EE-07415AFE4DC4}" srcOrd="1" destOrd="0" presId="urn:microsoft.com/office/officeart/2005/8/layout/list1#1"/>
    <dgm:cxn modelId="{58F38F21-C1AF-4887-BDD2-67C958EBE112}" type="presParOf" srcId="{9D58511D-D18C-46E6-ADFB-6CDE1389D37F}" destId="{29EC7F92-6143-4EC7-AD17-ECAF75C06DC8}" srcOrd="0" destOrd="0" presId="urn:microsoft.com/office/officeart/2005/8/layout/list1#1"/>
    <dgm:cxn modelId="{DADC3762-59A6-4495-AFB6-803C0EBF31CA}" type="presParOf" srcId="{29EC7F92-6143-4EC7-AD17-ECAF75C06DC8}" destId="{F4F466C7-208D-4B4A-A865-9D82D8E9F892}" srcOrd="0" destOrd="0" presId="urn:microsoft.com/office/officeart/2005/8/layout/list1#1"/>
    <dgm:cxn modelId="{E7F22966-B938-4F59-AB11-1D2F72D161F1}" type="presParOf" srcId="{29EC7F92-6143-4EC7-AD17-ECAF75C06DC8}" destId="{8BC4E78D-0D98-4ED2-B23A-71FEC19A6436}" srcOrd="1" destOrd="0" presId="urn:microsoft.com/office/officeart/2005/8/layout/list1#1"/>
    <dgm:cxn modelId="{0E1A0FFB-1EED-48FD-B1CB-377651126CF7}" type="presParOf" srcId="{9D58511D-D18C-46E6-ADFB-6CDE1389D37F}" destId="{129CDA7D-4C80-4698-AFD0-7208B5D9749E}" srcOrd="1" destOrd="0" presId="urn:microsoft.com/office/officeart/2005/8/layout/list1#1"/>
    <dgm:cxn modelId="{117F0026-306D-4897-A7AB-6DDC9E43155D}" type="presParOf" srcId="{9D58511D-D18C-46E6-ADFB-6CDE1389D37F}" destId="{EBA8CF1F-3B4A-4B6A-8877-CB03CDDAB1E9}" srcOrd="2" destOrd="0" presId="urn:microsoft.com/office/officeart/2005/8/layout/list1#1"/>
    <dgm:cxn modelId="{C4E8A731-E7BB-4636-9D5B-EAF648980059}" type="presParOf" srcId="{9D58511D-D18C-46E6-ADFB-6CDE1389D37F}" destId="{8BC0D01A-9D98-495C-93AA-A7D9631CDDAD}" srcOrd="3" destOrd="0" presId="urn:microsoft.com/office/officeart/2005/8/layout/list1#1"/>
    <dgm:cxn modelId="{E0D82ACD-E5C7-4695-918A-912DE8157AE9}" type="presParOf" srcId="{9D58511D-D18C-46E6-ADFB-6CDE1389D37F}" destId="{D4434ECF-2146-46AC-B62E-87AB389C995A}" srcOrd="4" destOrd="0" presId="urn:microsoft.com/office/officeart/2005/8/layout/list1#1"/>
    <dgm:cxn modelId="{453A7F02-5668-4708-8EE5-46CBD2E922C2}" type="presParOf" srcId="{D4434ECF-2146-46AC-B62E-87AB389C995A}" destId="{06B5F591-72E0-4CFF-9799-36D4050BD51D}" srcOrd="0" destOrd="0" presId="urn:microsoft.com/office/officeart/2005/8/layout/list1#1"/>
    <dgm:cxn modelId="{3633BE02-2672-4F2F-994D-1CFAA0A657D6}" type="presParOf" srcId="{D4434ECF-2146-46AC-B62E-87AB389C995A}" destId="{12E5634D-BCAA-48AB-BADB-754A15E9B7AC}" srcOrd="1" destOrd="0" presId="urn:microsoft.com/office/officeart/2005/8/layout/list1#1"/>
    <dgm:cxn modelId="{494F8D1A-4C0A-430B-B272-B3AE207CDCF1}" type="presParOf" srcId="{9D58511D-D18C-46E6-ADFB-6CDE1389D37F}" destId="{3DAA9763-50F6-4CC4-B6DA-0A4C45FFB361}" srcOrd="5" destOrd="0" presId="urn:microsoft.com/office/officeart/2005/8/layout/list1#1"/>
    <dgm:cxn modelId="{E3E8078B-B530-40B8-9908-372BDDFBAC7F}" type="presParOf" srcId="{9D58511D-D18C-46E6-ADFB-6CDE1389D37F}" destId="{51228DB3-E7D4-486B-A0C1-9A59D129891F}" srcOrd="6" destOrd="0" presId="urn:microsoft.com/office/officeart/2005/8/layout/list1#1"/>
    <dgm:cxn modelId="{CE7B7DFB-DB7E-4E84-B4F1-A1DBDFB8AF43}" type="presParOf" srcId="{9D58511D-D18C-46E6-ADFB-6CDE1389D37F}" destId="{ECC02425-44D1-4F4C-B5D6-13442CA71F2A}" srcOrd="7" destOrd="0" presId="urn:microsoft.com/office/officeart/2005/8/layout/list1#1"/>
    <dgm:cxn modelId="{1C1C1D40-CA92-42B9-BFAE-28CD99A44D41}" type="presParOf" srcId="{9D58511D-D18C-46E6-ADFB-6CDE1389D37F}" destId="{98CD7476-6A48-4BD0-A0B1-E79081300878}" srcOrd="8" destOrd="0" presId="urn:microsoft.com/office/officeart/2005/8/layout/list1#1"/>
    <dgm:cxn modelId="{4D4D46A3-085A-4BE3-B57F-9A2D7D509B49}" type="presParOf" srcId="{98CD7476-6A48-4BD0-A0B1-E79081300878}" destId="{63AA2D3F-331D-492F-82D5-8A2B6C78BAAD}" srcOrd="0" destOrd="0" presId="urn:microsoft.com/office/officeart/2005/8/layout/list1#1"/>
    <dgm:cxn modelId="{1512C15B-9D2F-437F-B2E2-B34C40156561}" type="presParOf" srcId="{98CD7476-6A48-4BD0-A0B1-E79081300878}" destId="{2CFD44AC-C5B0-407B-B2EE-07415AFE4DC4}" srcOrd="1" destOrd="0" presId="urn:microsoft.com/office/officeart/2005/8/layout/list1#1"/>
    <dgm:cxn modelId="{3D942A01-82D7-44FF-A778-F0CF3334B676}" type="presParOf" srcId="{9D58511D-D18C-46E6-ADFB-6CDE1389D37F}" destId="{E27A153A-8ADD-4646-B3A3-509A74CD0695}" srcOrd="9" destOrd="0" presId="urn:microsoft.com/office/officeart/2005/8/layout/list1#1"/>
    <dgm:cxn modelId="{A42D74F1-587B-4CCC-A643-E1D5BA96F0EA}" type="presParOf" srcId="{9D58511D-D18C-46E6-ADFB-6CDE1389D37F}" destId="{2DB5D132-AB90-49A4-A479-F0988A86E33E}" srcOrd="10" destOrd="0" presId="urn:microsoft.com/office/officeart/2005/8/layout/list1#1"/>
    <dgm:cxn modelId="{5783C852-9201-438C-A833-9F29205584EB}" type="presParOf" srcId="{9D58511D-D18C-46E6-ADFB-6CDE1389D37F}" destId="{A5E75685-2820-438A-88AF-159553A570AE}" srcOrd="11" destOrd="0" presId="urn:microsoft.com/office/officeart/2005/8/layout/list1#1"/>
    <dgm:cxn modelId="{CCDE5064-ACC1-4A08-AFD3-9E63FF6474D7}" type="presParOf" srcId="{9D58511D-D18C-46E6-ADFB-6CDE1389D37F}" destId="{3936D63D-3BB5-4099-A097-CE176EB2ABE2}" srcOrd="12" destOrd="0" presId="urn:microsoft.com/office/officeart/2005/8/layout/list1#1"/>
    <dgm:cxn modelId="{E576CB23-7F09-423D-99FE-DBF6A63CADD7}" type="presParOf" srcId="{3936D63D-3BB5-4099-A097-CE176EB2ABE2}" destId="{CA895514-6C23-43E3-A15C-728A9EC10843}" srcOrd="0" destOrd="0" presId="urn:microsoft.com/office/officeart/2005/8/layout/list1#1"/>
    <dgm:cxn modelId="{AE58AA66-CF5C-424D-8B98-EDB2F614DC7A}" type="presParOf" srcId="{3936D63D-3BB5-4099-A097-CE176EB2ABE2}" destId="{D2A5797B-20EE-4298-BA50-C968CEE241D4}" srcOrd="1" destOrd="0" presId="urn:microsoft.com/office/officeart/2005/8/layout/list1#1"/>
    <dgm:cxn modelId="{FBC3D618-2024-4257-B432-280BE2DE600E}" type="presParOf" srcId="{9D58511D-D18C-46E6-ADFB-6CDE1389D37F}" destId="{AEA9E5FD-8F48-4CA8-8487-C530B0C74333}" srcOrd="13" destOrd="0" presId="urn:microsoft.com/office/officeart/2005/8/layout/list1#1"/>
    <dgm:cxn modelId="{341024FC-9245-40AE-9171-0836E2F667E4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C238408C-6839-46EE-8131-EDA75C487F2E}" type="datetimeFigureOut">
              <a:rPr/>
              <a:pPr/>
              <a:t>6/30/2006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87D77045-401A-4D5E-BFE3-54C21A8A6634}" type="slidenum">
              <a:rPr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ru-RU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ru-RU" sz="380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ru-RU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ru-RU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ru-RU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20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ru-RU" sz="400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ru-RU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ru-RU" sz="2000" b="1"/>
            </a:lvl2pPr>
            <a:lvl3pPr eaLnBrk="1" latinLnBrk="0" hangingPunct="1">
              <a:buNone/>
              <a:defRPr kumimoji="0" lang="ru-RU" sz="1800" b="1"/>
            </a:lvl3pPr>
            <a:lvl4pPr eaLnBrk="1" latinLnBrk="0" hangingPunct="1">
              <a:buNone/>
              <a:defRPr kumimoji="0" lang="ru-RU" sz="1600" b="1"/>
            </a:lvl4pPr>
            <a:lvl5pPr eaLnBrk="1" latinLnBrk="0" hangingPunct="1">
              <a:buNone/>
              <a:defRPr kumimoji="0" lang="ru-RU" sz="1600" b="1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ru-RU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ru-RU" sz="2000" b="1"/>
            </a:lvl2pPr>
            <a:lvl3pPr eaLnBrk="1" latinLnBrk="0" hangingPunct="1">
              <a:buNone/>
              <a:defRPr kumimoji="0" lang="ru-RU" sz="1800" b="1"/>
            </a:lvl3pPr>
            <a:lvl4pPr eaLnBrk="1" latinLnBrk="0" hangingPunct="1">
              <a:buNone/>
              <a:defRPr kumimoji="0" lang="ru-RU" sz="1600" b="1"/>
            </a:lvl4pPr>
            <a:lvl5pPr eaLnBrk="1" latinLnBrk="0" hangingPunct="1">
              <a:buNone/>
              <a:defRPr kumimoji="0" lang="ru-RU" sz="1600" b="1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ru-RU" sz="4000" cap="none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ru-RU" sz="36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ru-RU" sz="3200"/>
            </a:lvl1pPr>
            <a:lvl2pPr eaLnBrk="1" latinLnBrk="0" hangingPunct="1">
              <a:defRPr kumimoji="0" lang="ru-RU" sz="2800"/>
            </a:lvl2pPr>
            <a:lvl3pPr eaLnBrk="1" latinLnBrk="0" hangingPunct="1">
              <a:defRPr kumimoji="0" lang="ru-RU" sz="2400"/>
            </a:lvl3pPr>
            <a:lvl4pPr eaLnBrk="1" latinLnBrk="0" hangingPunct="1">
              <a:defRPr kumimoji="0" lang="ru-RU" sz="2000"/>
            </a:lvl4pPr>
            <a:lvl5pPr eaLnBrk="1" latinLnBrk="0" hangingPunct="1">
              <a:defRPr kumimoji="0" lang="ru-RU"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ru-RU" sz="21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ru-RU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ru-RU" sz="1200"/>
            </a:lvl2pPr>
            <a:lvl3pPr eaLnBrk="1" latinLnBrk="0" hangingPunct="1">
              <a:defRPr kumimoji="0" lang="ru-RU" sz="1000"/>
            </a:lvl3pPr>
            <a:lvl4pPr eaLnBrk="1" latinLnBrk="0" hangingPunct="1">
              <a:defRPr kumimoji="0" lang="ru-RU" sz="900"/>
            </a:lvl4pPr>
            <a:lvl5pPr eaLnBrk="1" latinLnBrk="0" hangingPunct="1"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6/30/2006</a:t>
            </a:fld>
            <a:endParaRPr kumimoji="0"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ru-RU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ru-RU">
                <a:solidFill>
                  <a:schemeClr val="tx2"/>
                </a:solidFill>
              </a:rPr>
              <a:pPr/>
              <a:t>15.12.2012</a:t>
            </a:fld>
            <a:endParaRPr kumimoji="0" lang="ru-RU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ru-RU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ru-RU" sz="1200">
                <a:solidFill>
                  <a:schemeClr val="tx2"/>
                </a:solidFill>
              </a:rPr>
              <a:pPr algn="l"/>
              <a:t>‹#›</a:t>
            </a:fld>
            <a:endParaRPr kumimoji="0" lang="ru-RU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ru-RU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ru-RU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ru-RU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00px-Нечуй-Левицький_І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285728"/>
            <a:ext cx="2315576" cy="33575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smtClean="0"/>
              <a:t>Іван </a:t>
            </a:r>
            <a:r>
              <a:rPr lang="en-US" dirty="0" smtClean="0"/>
              <a:t> </a:t>
            </a:r>
            <a:r>
              <a:rPr smtClean="0"/>
              <a:t>Семенович Нечуй-Левицький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sz="2400" b="0" smtClean="0">
                <a:solidFill>
                  <a:srgbClr val="FFC000"/>
                </a:solidFill>
              </a:rPr>
              <a:t>25 листопада 1838,Стеблів </a:t>
            </a:r>
            <a:r>
              <a:rPr sz="2400" b="0" smtClean="0">
                <a:solidFill>
                  <a:srgbClr val="FFC000"/>
                </a:solidFill>
              </a:rPr>
              <a:t>— </a:t>
            </a:r>
            <a:r>
              <a:rPr sz="2400" b="0" smtClean="0">
                <a:solidFill>
                  <a:srgbClr val="FFC000"/>
                </a:solidFill>
              </a:rPr>
              <a:t>†</a:t>
            </a:r>
            <a:r>
              <a:rPr lang="en-US" sz="2400" b="0" dirty="0" smtClean="0">
                <a:solidFill>
                  <a:srgbClr val="FFC000"/>
                </a:solidFill>
              </a:rPr>
              <a:t>2 </a:t>
            </a:r>
            <a:r>
              <a:rPr sz="2400" b="0" smtClean="0">
                <a:solidFill>
                  <a:srgbClr val="FFC000"/>
                </a:solidFill>
              </a:rPr>
              <a:t>квітня</a:t>
            </a:r>
            <a:r>
              <a:rPr sz="2400" b="0" smtClean="0">
                <a:solidFill>
                  <a:srgbClr val="FFC000"/>
                </a:solidFill>
              </a:rPr>
              <a:t> 1918, Київ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smtClean="0"/>
              <a:t>український прозаїк, перекладач.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sz="half" idx="1"/>
          </p:nvPr>
        </p:nvSpPr>
        <p:spPr>
          <a:xfrm>
            <a:off x="464344" y="1071546"/>
            <a:ext cx="4038600" cy="5054617"/>
          </a:xfrm>
        </p:spPr>
        <p:txBody>
          <a:bodyPr>
            <a:normAutofit/>
          </a:bodyPr>
          <a:lstStyle>
            <a:extLst/>
          </a:lstStyle>
          <a:p>
            <a:r>
              <a:rPr smtClean="0"/>
              <a:t>«Українська жизнь, — писав Нечуй-Левицький, — то непочатий рудник, що лежить десь під землею, хоч за його вже брались і такі високі таланти, як Шевченко; то безконечний матеріал, що тільки ще жде робітників, цілих шкіл робітників на літературному </a:t>
            </a:r>
            <a:r>
              <a:rPr smtClean="0"/>
              <a:t>полі</a:t>
            </a:r>
            <a:r>
              <a:rPr smtClean="0"/>
              <a:t>» </a:t>
            </a:r>
          </a:p>
          <a:p>
            <a:endParaRPr smtClean="0"/>
          </a:p>
          <a:p>
            <a:endParaRPr smtClean="0"/>
          </a:p>
          <a:p>
            <a:r>
              <a:rPr smtClean="0"/>
              <a:t>†</a:t>
            </a:r>
            <a:r>
              <a:rPr b="1" smtClean="0"/>
              <a:t>2 квітня</a:t>
            </a:r>
            <a:r>
              <a:rPr b="1" smtClean="0"/>
              <a:t> </a:t>
            </a:r>
            <a:r>
              <a:rPr b="1" smtClean="0"/>
              <a:t>1918р- </a:t>
            </a:r>
            <a:r>
              <a:rPr smtClean="0"/>
              <a:t>померає Нечуй-Левицький</a:t>
            </a:r>
            <a:endParaRPr lang="ru-RU" dirty="0"/>
          </a:p>
          <a:p>
            <a:r>
              <a:rPr lang="ru-RU" dirty="0"/>
              <a:t> </a:t>
            </a:r>
          </a:p>
        </p:txBody>
      </p:sp>
      <p:pic>
        <p:nvPicPr>
          <p:cNvPr id="16" name="Рисунок 15" descr="200px-Нечуй-Левицьки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1357298"/>
            <a:ext cx="3638790" cy="4857784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smtClean="0"/>
              <a:t>Біографія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extLst/>
          </a:lstStyle>
          <a:p>
            <a:r>
              <a:rPr smtClean="0"/>
              <a:t>Іван Левицький народився 25 листопада 1838 року в Стеблеві, в сім'ї сільського священика</a:t>
            </a:r>
            <a:r>
              <a:rPr smtClean="0"/>
              <a:t>. </a:t>
            </a:r>
            <a:r>
              <a:rPr lang="uk-UA" dirty="0" smtClean="0"/>
              <a:t>Мати </a:t>
            </a:r>
            <a:r>
              <a:rPr smtClean="0"/>
              <a:t>Ганна </a:t>
            </a:r>
            <a:r>
              <a:rPr smtClean="0"/>
              <a:t>Лук'янівна</a:t>
            </a:r>
            <a:r>
              <a:rPr smtClean="0"/>
              <a:t> </a:t>
            </a:r>
            <a:r>
              <a:rPr smtClean="0"/>
              <a:t>,Батько Семен </a:t>
            </a:r>
            <a:r>
              <a:rPr smtClean="0"/>
              <a:t>Степанович</a:t>
            </a:r>
            <a:r>
              <a:rPr smtClean="0"/>
              <a:t> </a:t>
            </a:r>
            <a:r>
              <a:rPr smtClean="0"/>
              <a:t>був </a:t>
            </a:r>
            <a:r>
              <a:rPr smtClean="0"/>
              <a:t>освіченою людиною прогресивних поглядів, мав велику домашню книгозбірню і на власні кошти влаштував школу для селян, в якій його син і навчився читати й писати.</a:t>
            </a:r>
            <a:r>
              <a:rPr smtClean="0"/>
              <a:t> </a:t>
            </a:r>
            <a:r>
              <a:rPr smtClean="0"/>
              <a:t>На сьомому році життя хлопця віддали в науку до дядька, який вчителював у духовному </a:t>
            </a:r>
            <a:r>
              <a:rPr smtClean="0"/>
              <a:t>училищі </a:t>
            </a:r>
            <a:r>
              <a:rPr smtClean="0"/>
              <a:t>при Богуславському </a:t>
            </a:r>
            <a:r>
              <a:rPr smtClean="0"/>
              <a:t>монастирі.</a:t>
            </a:r>
            <a:endParaRPr lang="ru-R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107656" cy="4525963"/>
          </a:xfrm>
        </p:spPr>
        <p:txBody>
          <a:bodyPr>
            <a:normAutofit fontScale="92500" lnSpcReduction="10000"/>
          </a:bodyPr>
          <a:lstStyle>
            <a:extLst/>
          </a:lstStyle>
          <a:p>
            <a:pPr>
              <a:lnSpc>
                <a:spcPct val="114000"/>
              </a:lnSpc>
            </a:pPr>
            <a:r>
              <a:rPr sz="2400" smtClean="0"/>
              <a:t>Там опанував латинську</a:t>
            </a:r>
            <a:r>
              <a:rPr sz="2400" smtClean="0"/>
              <a:t>, грецьку тацерковнослов'янську мови. Незважаючи на сувору дисципліну, покарання й схоластичні методи викладання, Левицький навчався успішно й після училища в чотирнадцятилітньому віці вступив до </a:t>
            </a:r>
            <a:r>
              <a:rPr sz="2400" smtClean="0"/>
              <a:t>Київської </a:t>
            </a:r>
            <a:r>
              <a:rPr sz="2400" smtClean="0"/>
              <a:t>духовно </a:t>
            </a:r>
            <a:r>
              <a:rPr sz="2400" smtClean="0"/>
              <a:t>семінарії, де навчався з 1853 по 1859 </a:t>
            </a:r>
            <a:r>
              <a:rPr sz="2400" smtClean="0"/>
              <a:t>рік</a:t>
            </a:r>
            <a:r>
              <a:rPr sz="2400" smtClean="0"/>
              <a:t>.</a:t>
            </a:r>
            <a:endParaRPr lang="ru-RU" sz="2400" dirty="0"/>
          </a:p>
        </p:txBody>
      </p:sp>
      <p:pic>
        <p:nvPicPr>
          <p:cNvPr id="13" name="Рисунок 12" descr="200px-Нечуй-Левицький_І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571480"/>
            <a:ext cx="3786214" cy="5679321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extLst/>
          </a:lstStyle>
          <a:p>
            <a:r>
              <a:rPr smtClean="0"/>
              <a:t> 1865 року І. Левицький закінчує академію із званням магістра, але відмовляється від духовної кар'єри й викладає російську мову, літературу, історію та географію в Полтавській духовній семінарії (1865—1866), в гімназіях Каліша </a:t>
            </a:r>
            <a:r>
              <a:rPr smtClean="0"/>
              <a:t>(</a:t>
            </a:r>
            <a:r>
              <a:rPr smtClean="0"/>
              <a:t>1866—1 867</a:t>
            </a:r>
            <a:r>
              <a:rPr smtClean="0"/>
              <a:t>)</a:t>
            </a:r>
            <a:r>
              <a:rPr smtClean="0"/>
              <a:t> </a:t>
            </a:r>
            <a:r>
              <a:rPr smtClean="0"/>
              <a:t> та  </a:t>
            </a:r>
            <a:r>
              <a:rPr smtClean="0"/>
              <a:t>Седлеця (1867—1872).</a:t>
            </a:r>
            <a:endParaRPr lang="ru-RU" dirty="0"/>
          </a:p>
        </p:txBody>
      </p:sp>
      <p:pic>
        <p:nvPicPr>
          <p:cNvPr id="9" name="Рисунок 8" descr="disser_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857364"/>
            <a:ext cx="3903285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5138" y="1500174"/>
            <a:ext cx="4038600" cy="5072098"/>
          </a:xfrm>
        </p:spPr>
        <p:txBody>
          <a:bodyPr>
            <a:noAutofit/>
          </a:bodyPr>
          <a:lstStyle>
            <a:extLst/>
          </a:lstStyle>
          <a:p>
            <a:r>
              <a:rPr sz="1600" smtClean="0"/>
              <a:t>Друкуватися почав 1868 року («Дві московки»). Автор антикріпосницької повісті </a:t>
            </a:r>
            <a:r>
              <a:rPr sz="1600" smtClean="0"/>
              <a:t>«</a:t>
            </a:r>
            <a:r>
              <a:rPr sz="1600" smtClean="0"/>
              <a:t>Микол </a:t>
            </a:r>
            <a:r>
              <a:rPr sz="1600" smtClean="0"/>
              <a:t>Джеря»</a:t>
            </a:r>
            <a:r>
              <a:rPr sz="1600" smtClean="0"/>
              <a:t> </a:t>
            </a:r>
            <a:r>
              <a:rPr sz="1600" smtClean="0"/>
              <a:t>, </a:t>
            </a:r>
            <a:r>
              <a:rPr sz="1600" smtClean="0"/>
              <a:t>повістей: «</a:t>
            </a:r>
            <a:r>
              <a:rPr sz="1600" smtClean="0"/>
              <a:t>Бурлачка</a:t>
            </a:r>
            <a:r>
              <a:rPr sz="1600" smtClean="0"/>
              <a:t>»</a:t>
            </a:r>
            <a:r>
              <a:rPr sz="1600" smtClean="0"/>
              <a:t> — про життя заробітчан, «</a:t>
            </a:r>
            <a:r>
              <a:rPr sz="1600" smtClean="0"/>
              <a:t>Хмари</a:t>
            </a:r>
            <a:r>
              <a:rPr sz="1600" smtClean="0"/>
              <a:t>», </a:t>
            </a:r>
            <a:r>
              <a:rPr sz="1600" smtClean="0"/>
              <a:t>«Над Чорним </a:t>
            </a:r>
            <a:r>
              <a:rPr sz="1600" smtClean="0"/>
              <a:t>морем</a:t>
            </a:r>
            <a:r>
              <a:rPr sz="1600" smtClean="0"/>
              <a:t>»</a:t>
            </a:r>
            <a:r>
              <a:rPr sz="1600" smtClean="0"/>
              <a:t> — про діяльність </a:t>
            </a:r>
            <a:r>
              <a:rPr sz="1600" smtClean="0"/>
              <a:t>української </a:t>
            </a:r>
            <a:r>
              <a:rPr sz="1600" smtClean="0"/>
              <a:t>інтелігенції.Нечую-Левицькому </a:t>
            </a:r>
            <a:r>
              <a:rPr sz="1600" smtClean="0"/>
              <a:t>належать гумористично-сатиричні твори «Кайдашева </a:t>
            </a:r>
            <a:r>
              <a:rPr sz="1600" smtClean="0"/>
              <a:t>сім'я</a:t>
            </a:r>
            <a:r>
              <a:rPr sz="1600" smtClean="0"/>
              <a:t>», </a:t>
            </a:r>
            <a:r>
              <a:rPr sz="1600" smtClean="0"/>
              <a:t>«Старосвітські батюшки та </a:t>
            </a:r>
            <a:r>
              <a:rPr sz="1600" smtClean="0"/>
              <a:t>матушки</a:t>
            </a:r>
            <a:r>
              <a:rPr sz="1600" smtClean="0"/>
              <a:t>», </a:t>
            </a:r>
            <a:r>
              <a:rPr sz="1600" smtClean="0"/>
              <a:t>«Афонський </a:t>
            </a:r>
            <a:r>
              <a:rPr sz="1600" smtClean="0"/>
              <a:t>пройдисвіт</a:t>
            </a:r>
            <a:r>
              <a:rPr sz="1600" smtClean="0"/>
              <a:t>».Нечуй-Левицький </a:t>
            </a:r>
            <a:r>
              <a:rPr sz="1600" smtClean="0"/>
              <a:t>виступав і як драматург (комедія «На кожум'яках», історичної драми «Маруся Богуславка», «В диму та в </a:t>
            </a:r>
            <a:r>
              <a:rPr sz="1600" smtClean="0"/>
              <a:t>полум'ї</a:t>
            </a:r>
            <a:r>
              <a:rPr sz="1600" smtClean="0"/>
              <a:t>» </a:t>
            </a:r>
            <a:r>
              <a:rPr sz="1600" smtClean="0"/>
              <a:t>тощо, етнограф-фольклорист</a:t>
            </a:r>
            <a:r>
              <a:rPr sz="1600" smtClean="0"/>
              <a:t> </a:t>
            </a:r>
            <a:r>
              <a:rPr sz="1600" smtClean="0"/>
              <a:t>«</a:t>
            </a:r>
            <a:r>
              <a:rPr sz="1600" smtClean="0"/>
              <a:t>Світогляд українського народу від давнини до сучасності</a:t>
            </a:r>
            <a:r>
              <a:rPr sz="1600" smtClean="0"/>
              <a:t>» </a:t>
            </a:r>
            <a:r>
              <a:rPr sz="1600" smtClean="0"/>
              <a:t>, </a:t>
            </a:r>
            <a:r>
              <a:rPr sz="1600" smtClean="0"/>
              <a:t>«Українські гумористи й штукарі</a:t>
            </a:r>
            <a:r>
              <a:rPr sz="1600" smtClean="0"/>
              <a:t>» </a:t>
            </a:r>
            <a:r>
              <a:rPr sz="1600" smtClean="0"/>
              <a:t> </a:t>
            </a:r>
            <a:r>
              <a:rPr sz="1600" smtClean="0"/>
              <a:t>талінгвіст «Сучасна часописна мова в Україні</a:t>
            </a:r>
            <a:r>
              <a:rPr sz="1600" smtClean="0"/>
              <a:t>» </a:t>
            </a:r>
            <a:r>
              <a:rPr sz="1600" smtClean="0"/>
              <a:t>; </a:t>
            </a:r>
            <a:r>
              <a:rPr sz="1600" smtClean="0"/>
              <a:t>«Граматика української мови» в 2-х ч</a:t>
            </a:r>
            <a:r>
              <a:rPr sz="1600" smtClean="0"/>
              <a:t>. </a:t>
            </a:r>
            <a:r>
              <a:rPr sz="1600" smtClean="0"/>
              <a:t> </a:t>
            </a:r>
            <a:r>
              <a:rPr sz="1600" smtClean="0"/>
              <a:t>тощо.</a:t>
            </a:r>
          </a:p>
          <a:p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9" name="Содержимое 8" descr="kajdasheva_simj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5140" y="500042"/>
            <a:ext cx="2305050" cy="3143250"/>
          </a:xfrm>
        </p:spPr>
      </p:pic>
      <p:pic>
        <p:nvPicPr>
          <p:cNvPr id="11" name="Рисунок 10" descr="10795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1071546"/>
            <a:ext cx="1428750" cy="2162175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3500438"/>
            <a:ext cx="1657350" cy="2762250"/>
          </a:xfrm>
          <a:prstGeom prst="rect">
            <a:avLst/>
          </a:prstGeom>
        </p:spPr>
      </p:pic>
      <p:pic>
        <p:nvPicPr>
          <p:cNvPr id="12" name="Рисунок 11" descr="9789660341227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2264" y="3571876"/>
            <a:ext cx="1643074" cy="2547402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smtClean="0"/>
              <a:t>Твори</a:t>
            </a:r>
            <a:endParaRPr lang="ru-RU" dirty="0"/>
          </a:p>
        </p:txBody>
      </p:sp>
      <p:pic>
        <p:nvPicPr>
          <p:cNvPr id="8" name="Содержимое 7" descr="books_b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87202" y="1600200"/>
            <a:ext cx="3394472" cy="452596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55344" y="1071546"/>
            <a:ext cx="4038600" cy="50546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sz="1600" b="1" smtClean="0">
                <a:latin typeface="+mj-lt"/>
              </a:rPr>
              <a:t>Прозові твори</a:t>
            </a:r>
          </a:p>
          <a:p>
            <a:r>
              <a:rPr sz="1200" b="1" smtClean="0"/>
              <a:t>Запорожц</a:t>
            </a:r>
            <a:r>
              <a:rPr sz="1200" smtClean="0"/>
              <a:t>і (фрагмент)</a:t>
            </a:r>
          </a:p>
          <a:p>
            <a:r>
              <a:rPr sz="1200" b="1" smtClean="0"/>
              <a:t>«Дві московки», </a:t>
            </a:r>
            <a:r>
              <a:rPr sz="1200" smtClean="0"/>
              <a:t>повість (1865 рік)</a:t>
            </a:r>
          </a:p>
          <a:p>
            <a:r>
              <a:rPr sz="1200" b="1" smtClean="0"/>
              <a:t>«Хмари», </a:t>
            </a:r>
            <a:r>
              <a:rPr sz="1200" smtClean="0"/>
              <a:t>повість (1871 рік)</a:t>
            </a:r>
          </a:p>
          <a:p>
            <a:r>
              <a:rPr sz="1200" b="1" smtClean="0"/>
              <a:t>«Микола Джеря», </a:t>
            </a:r>
            <a:r>
              <a:rPr sz="1200" smtClean="0"/>
              <a:t>повість (1876 рік)</a:t>
            </a:r>
          </a:p>
          <a:p>
            <a:r>
              <a:rPr sz="1200" b="1" smtClean="0"/>
              <a:t>«Кайдашева сім'я», </a:t>
            </a:r>
            <a:r>
              <a:rPr sz="1200" smtClean="0"/>
              <a:t>повість (1879 рік)</a:t>
            </a:r>
          </a:p>
          <a:p>
            <a:r>
              <a:rPr sz="1200" b="1" smtClean="0"/>
              <a:t>«Два брати», </a:t>
            </a:r>
            <a:r>
              <a:rPr sz="1200" smtClean="0"/>
              <a:t>казка (1885 рік)</a:t>
            </a:r>
          </a:p>
          <a:p>
            <a:r>
              <a:rPr sz="1200" b="1" smtClean="0"/>
              <a:t>«Над Чорним морем», </a:t>
            </a:r>
            <a:r>
              <a:rPr sz="1200" smtClean="0"/>
              <a:t>повість (1888 рік)</a:t>
            </a:r>
          </a:p>
          <a:p>
            <a:r>
              <a:rPr sz="1200" b="1" smtClean="0"/>
              <a:t>«Афонський пройдисвіт»,</a:t>
            </a:r>
            <a:r>
              <a:rPr sz="1200" smtClean="0"/>
              <a:t> оповідання (1890 рік)</a:t>
            </a:r>
          </a:p>
          <a:p>
            <a:r>
              <a:rPr sz="1200" b="1" smtClean="0"/>
              <a:t>«Гетьман </a:t>
            </a:r>
            <a:r>
              <a:rPr lang="en-US" sz="1200" b="1" dirty="0" smtClean="0"/>
              <a:t>I</a:t>
            </a:r>
            <a:r>
              <a:rPr sz="1200" b="1" smtClean="0"/>
              <a:t>ван Виговський», </a:t>
            </a:r>
            <a:r>
              <a:rPr sz="1200" smtClean="0"/>
              <a:t>роман (1895 рік)</a:t>
            </a:r>
          </a:p>
          <a:p>
            <a:pPr algn="ctr">
              <a:buNone/>
            </a:pPr>
            <a:r>
              <a:rPr sz="1600" smtClean="0"/>
              <a:t>Драматичні </a:t>
            </a:r>
            <a:r>
              <a:rPr sz="1600" smtClean="0"/>
              <a:t>твори</a:t>
            </a:r>
          </a:p>
          <a:p>
            <a:r>
              <a:rPr sz="1200" smtClean="0"/>
              <a:t>На кожум'яках, міщанська комедія на 5 дій (1875 </a:t>
            </a:r>
            <a:r>
              <a:rPr sz="1200" i="1" smtClean="0"/>
              <a:t>видана</a:t>
            </a:r>
            <a:r>
              <a:rPr sz="1200" smtClean="0"/>
              <a:t>)</a:t>
            </a:r>
          </a:p>
          <a:p>
            <a:pPr algn="ctr">
              <a:buNone/>
            </a:pPr>
            <a:r>
              <a:rPr sz="1800" smtClean="0"/>
              <a:t>Публіцістіка</a:t>
            </a:r>
            <a:endParaRPr sz="1800" smtClean="0"/>
          </a:p>
          <a:p>
            <a:r>
              <a:rPr sz="1200" b="1" smtClean="0"/>
              <a:t>«Шевченкова могила», </a:t>
            </a:r>
            <a:r>
              <a:rPr sz="1200" smtClean="0"/>
              <a:t>(1880 рік)</a:t>
            </a:r>
          </a:p>
          <a:p>
            <a:r>
              <a:rPr sz="1200" b="1" smtClean="0"/>
              <a:t>Криве дзеркало укра</a:t>
            </a:r>
            <a:r>
              <a:rPr lang="en-US" sz="1200" b="1" dirty="0" err="1" smtClean="0"/>
              <a:t>i</a:t>
            </a:r>
            <a:r>
              <a:rPr sz="1200" b="1" smtClean="0"/>
              <a:t>нсько</a:t>
            </a:r>
            <a:r>
              <a:rPr lang="en-US" sz="1200" b="1" dirty="0" err="1" smtClean="0"/>
              <a:t>i</a:t>
            </a:r>
            <a:r>
              <a:rPr lang="en-US" sz="1200" b="1" dirty="0" smtClean="0"/>
              <a:t> </a:t>
            </a:r>
            <a:r>
              <a:rPr sz="1200" b="1" smtClean="0"/>
              <a:t>мови</a:t>
            </a:r>
          </a:p>
          <a:p>
            <a:r>
              <a:rPr sz="1200" b="1" smtClean="0"/>
              <a:t>Непотрібність великоруської </a:t>
            </a:r>
            <a:r>
              <a:rPr sz="1200" b="1" smtClean="0"/>
              <a:t>літератури </a:t>
            </a:r>
            <a:r>
              <a:rPr sz="1200" b="1" smtClean="0"/>
              <a:t>для України </a:t>
            </a:r>
            <a:r>
              <a:rPr sz="1200" b="1" smtClean="0"/>
              <a:t>і для слов'янщини</a:t>
            </a:r>
          </a:p>
          <a:p>
            <a:endParaRPr lang="uk-UA" sz="1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95400"/>
          </a:xfrm>
        </p:spPr>
        <p:txBody>
          <a:bodyPr/>
          <a:lstStyle>
            <a:extLst/>
          </a:lstStyle>
          <a:p>
            <a:r>
              <a:rPr smtClean="0"/>
              <a:t>В смт Стеблів є музей присвячений </a:t>
            </a:r>
            <a:r>
              <a:rPr b="1" smtClean="0"/>
              <a:t>І. С. Нечуя-Левицького</a:t>
            </a:r>
            <a:br>
              <a:rPr b="1" smtClean="0"/>
            </a:br>
            <a:endParaRPr lang="ru-RU" dirty="0"/>
          </a:p>
        </p:txBody>
      </p:sp>
      <p:sp>
        <p:nvSpPr>
          <p:cNvPr id="5" name="Rectangle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smtClean="0"/>
              <a:t>Літературно-меморіальний музей І. С. Нечуя-Левицького — літературно-меморіальний музей, присвячений життю і творчості письменника-класика української літератури Івана </a:t>
            </a:r>
            <a:r>
              <a:rPr smtClean="0"/>
              <a:t>Семеновича </a:t>
            </a:r>
            <a:r>
              <a:rPr smtClean="0"/>
              <a:t>Нечуя-Левицького.</a:t>
            </a:r>
            <a:r>
              <a:rPr lang="ru-RU" dirty="0" smtClean="0"/>
              <a:t> </a:t>
            </a:r>
            <a:r>
              <a:rPr smtClean="0"/>
              <a:t>Експозиція налічує загалом близько </a:t>
            </a:r>
            <a:r>
              <a:rPr smtClean="0"/>
              <a:t>3 000 </a:t>
            </a:r>
            <a:r>
              <a:rPr smtClean="0"/>
              <a:t>одиниць </a:t>
            </a:r>
            <a:r>
              <a:rPr smtClean="0"/>
              <a:t>збереження </a:t>
            </a:r>
            <a:r>
              <a:rPr smtClean="0"/>
              <a:t>розповідає про життєвий шлях та письменницьку діяльність </a:t>
            </a:r>
            <a:r>
              <a:rPr b="1" u="sng" smtClean="0"/>
              <a:t>І. С. Нечуя-Левицького</a:t>
            </a:r>
            <a:r>
              <a:rPr smtClean="0"/>
              <a:t>, вшанування його як класика </a:t>
            </a:r>
            <a:r>
              <a:rPr b="1" u="sng" smtClean="0"/>
              <a:t>української літератури</a:t>
            </a:r>
            <a:r>
              <a:rPr smtClean="0"/>
              <a:t>.</a:t>
            </a:r>
            <a:endParaRPr lang="ru-RU" dirty="0"/>
          </a:p>
        </p:txBody>
      </p:sp>
      <p:pic>
        <p:nvPicPr>
          <p:cNvPr id="8" name="Рисунок 7" descr="нечу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571612"/>
            <a:ext cx="4026130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crinic_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500173"/>
            <a:ext cx="3143272" cy="41924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dirty="0" err="1" smtClean="0"/>
              <a:t>Деякі</a:t>
            </a:r>
            <a:r>
              <a:rPr lang="ru-RU" dirty="0" smtClean="0"/>
              <a:t> фото </a:t>
            </a:r>
            <a:r>
              <a:rPr lang="ru-RU" dirty="0" err="1" smtClean="0"/>
              <a:t>з</a:t>
            </a:r>
            <a:r>
              <a:rPr lang="ru-RU" dirty="0" smtClean="0"/>
              <a:t> музею</a:t>
            </a:r>
            <a:endParaRPr lang="ru-RU" dirty="0"/>
          </a:p>
        </p:txBody>
      </p:sp>
      <p:pic>
        <p:nvPicPr>
          <p:cNvPr id="10" name="Рисунок 9" descr="table_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1142984"/>
            <a:ext cx="4479640" cy="33568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Рисунок 8" descr="piano_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524" y="3000372"/>
            <a:ext cx="5163659" cy="35641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smtClean="0"/>
              <a:t>Нечуй-Левицький в колі членів "Київської громади". 1873 р</a:t>
            </a:r>
            <a:endParaRPr lang="ru-RU" dirty="0"/>
          </a:p>
        </p:txBody>
      </p:sp>
      <p:pic>
        <p:nvPicPr>
          <p:cNvPr id="7" name="Рисунок 6" descr="stud_01b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1714488"/>
            <a:ext cx="6062678" cy="45420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169</Words>
  <PresentationFormat>Экран (4:3)</PresentationFormat>
  <Paragraphs>50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IntroducingPowerPoint2007</vt:lpstr>
      <vt:lpstr>Іван  Семенович Нечуй-Левицький 25 листопада 1838,Стеблів — †2 квітня 1918, Київ</vt:lpstr>
      <vt:lpstr>Біографія</vt:lpstr>
      <vt:lpstr>Слайд 3</vt:lpstr>
      <vt:lpstr>Слайд 4</vt:lpstr>
      <vt:lpstr>Слайд 5</vt:lpstr>
      <vt:lpstr>Твори</vt:lpstr>
      <vt:lpstr>В смт Стеблів є музей присвячений І. С. Нечуя-Левицького </vt:lpstr>
      <vt:lpstr>Деякі фото з музею</vt:lpstr>
      <vt:lpstr>Нечуй-Левицький в колі членів "Київської громади". 1873 р</vt:lpstr>
      <vt:lpstr>Слайд 10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2012-12-15T13:03:54Z</dcterms:created>
  <dcterms:modified xsi:type="dcterms:W3CDTF">2012-12-15T14:46:28Z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