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4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7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1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6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4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1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3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5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2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4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6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074E-9E75-4CA7-AB4A-A01A9229A43A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C99E-51F6-4F44-AC88-7FC96DEA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6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3556" r="4744" b="15683"/>
          <a:stretch/>
        </p:blipFill>
        <p:spPr>
          <a:xfrm>
            <a:off x="235098" y="807034"/>
            <a:ext cx="3927828" cy="5140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24574" y="1628073"/>
            <a:ext cx="7859247" cy="13255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ТВОРЧІСТЬМ.РИЛЬСЬКОГО У ВО</a:t>
            </a:r>
            <a:r>
              <a:rPr lang="uk-UA" sz="54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ЄННІ ТА ПОВОЄННІ РОКИ</a:t>
            </a:r>
            <a:r>
              <a:rPr lang="ru-RU" sz="54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64686" y="1071154"/>
            <a:ext cx="10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46213"/>
              </p:ext>
            </p:extLst>
          </p:nvPr>
        </p:nvGraphicFramePr>
        <p:xfrm>
          <a:off x="8100116" y="4706343"/>
          <a:ext cx="2490161" cy="1878941"/>
        </p:xfrm>
        <a:graphic>
          <a:graphicData uri="http://schemas.openxmlformats.org/drawingml/2006/table">
            <a:tbl>
              <a:tblPr/>
              <a:tblGrid>
                <a:gridCol w="2490161"/>
              </a:tblGrid>
              <a:tr h="1878941"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  <a:cs typeface="Angsana New" panose="02020603050405020304" pitchFamily="18" charset="-3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931675" y="4052319"/>
            <a:ext cx="3433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uk-UA" sz="24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cs typeface="Angsana New" panose="02020603050405020304" pitchFamily="18" charset="-34"/>
              </a:rPr>
              <a:t>ПІДГОТУВАЛА</a:t>
            </a:r>
            <a:r>
              <a:rPr lang="uk-UA" sz="2400" b="1" baseline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cs typeface="Angsana New" panose="02020603050405020304" pitchFamily="18" charset="-34"/>
              </a:rPr>
              <a:t> УЧЕНИЦЯ 2 КУРСУ ЛІНГВІСТИЧНОГО КЛАСУ ПРОКОПЕНКО ВІКТОРІЯ</a:t>
            </a:r>
            <a:endParaRPr lang="ru-RU" sz="24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34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692766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3" y="-170071"/>
            <a:ext cx="5312229" cy="7198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95" y="2272937"/>
            <a:ext cx="6604110" cy="4395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88281" y="6145131"/>
            <a:ext cx="365542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err="1" smtClean="0"/>
              <a:t>будинок</a:t>
            </a:r>
            <a:r>
              <a:rPr lang="ru-RU" sz="2800" dirty="0" smtClean="0"/>
              <a:t> </a:t>
            </a:r>
            <a:r>
              <a:rPr lang="ru-RU" sz="2800" dirty="0" err="1" smtClean="0"/>
              <a:t>М.Рильського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16" y="0"/>
            <a:ext cx="2595154" cy="356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69276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574" y="1892968"/>
            <a:ext cx="7403711" cy="411273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М. Рильський був </a:t>
            </a:r>
            <a:r>
              <a:rPr lang="uk-UA" sz="32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головою </a:t>
            </a:r>
            <a:r>
              <a:rPr lang="uk-UA" sz="3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Правління Спілки письменників України , членом Правління Всесоюзного слов’янського комітету , членом Правління Спілки письменників СРСР, головою Українського Комітету славістів , членом Комітету з Державних премій у галузі літератури і мистецтва при Раді Міністрів СРСР . Він був також депутатом Верховної Ради СРСР та депутатом Верховної Ради </a:t>
            </a:r>
            <a:r>
              <a:rPr lang="uk-UA" sz="36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УРСР.</a:t>
            </a:r>
            <a:r>
              <a:rPr lang="uk-UA" sz="3600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/>
            </a:r>
            <a:br>
              <a:rPr lang="uk-UA" sz="3600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</a:br>
            <a:r>
              <a:rPr lang="uk-U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uk-U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27">
            <a:off x="291724" y="719933"/>
            <a:ext cx="3819181" cy="5051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2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69276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02" y="648553"/>
            <a:ext cx="6203234" cy="4342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325154" y="4754932"/>
            <a:ext cx="586418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М. </a:t>
            </a:r>
            <a:r>
              <a:rPr lang="ru-RU" sz="2800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Рильський</a:t>
            </a:r>
            <a:r>
              <a:rPr lang="ru-RU" sz="2800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у </a:t>
            </a:r>
            <a:r>
              <a:rPr lang="ru-RU" sz="2800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робочому</a:t>
            </a:r>
            <a:r>
              <a:rPr lang="ru-RU" sz="2800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кабінеті</a:t>
            </a:r>
            <a:r>
              <a:rPr lang="ru-RU" sz="2800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2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Київ</a:t>
            </a:r>
            <a:r>
              <a:rPr lang="ru-RU" sz="2800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1963 р.</a:t>
            </a:r>
            <a:endParaRPr lang="ru-RU" sz="28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3" y="2488490"/>
            <a:ext cx="5986102" cy="35717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35339" y="1811228"/>
            <a:ext cx="535841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Відділ</a:t>
            </a:r>
            <a:r>
              <a:rPr lang="ru-RU" sz="2400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етнографії</a:t>
            </a:r>
            <a:r>
              <a:rPr lang="ru-RU" sz="2400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ІМФЕ АН УРСР. 1966 р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69276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" y="687886"/>
            <a:ext cx="7799472" cy="528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378" y="927854"/>
            <a:ext cx="377295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М.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Рильський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у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робочому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кабінеті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104">
            <a:off x="7531079" y="426974"/>
            <a:ext cx="2907930" cy="387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85" y="2855218"/>
            <a:ext cx="2920289" cy="3521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9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69276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67" y="637718"/>
            <a:ext cx="8679227" cy="558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795701" y="797073"/>
            <a:ext cx="489999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sz="24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Інститут мовознавства АН УРСР</a:t>
            </a:r>
            <a:endParaRPr lang="ru-RU" sz="24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26">
            <a:off x="389186" y="1046005"/>
            <a:ext cx="3643237" cy="4966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30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692766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3795" r="5645" b="5544"/>
          <a:stretch/>
        </p:blipFill>
        <p:spPr>
          <a:xfrm rot="21202507">
            <a:off x="508851" y="278374"/>
            <a:ext cx="3557604" cy="4779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09" y="1966701"/>
            <a:ext cx="3267381" cy="4501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1" y="377475"/>
            <a:ext cx="4690647" cy="6063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902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9"/>
            <a:ext cx="12192000" cy="692766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19" y="691700"/>
            <a:ext cx="6217909" cy="527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65" y="691700"/>
            <a:ext cx="6268335" cy="438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3954" y="5398595"/>
            <a:ext cx="5517837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М. Рильський та О. Довженко на фронті .1943 р.</a:t>
            </a:r>
            <a:endParaRPr lang="ru-RU" sz="20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1976" y="4659336"/>
            <a:ext cx="6096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Завідувач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відділу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пропаганди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і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агітації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ЦК КП(б)У П.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Гапочка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поет М.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Рильський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режисер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О. Довженко, </a:t>
            </a:r>
            <a:r>
              <a:rPr lang="ru-RU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поет А.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Малишко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на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одній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з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дільниць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b="1" i="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Воронезького</a:t>
            </a:r>
            <a:r>
              <a:rPr lang="ru-RU" b="1" i="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фронту 1943 р.</a:t>
            </a:r>
            <a:endParaRPr lang="ru-RU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8" y="0"/>
            <a:ext cx="12270377" cy="6927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661" y="674234"/>
            <a:ext cx="3715924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6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ДЖЕРЕЛА</a:t>
            </a:r>
            <a:r>
              <a:rPr lang="uk-UA" sz="6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uk-UA" b="1" dirty="0" smtClean="0">
                <a:ln/>
                <a:solidFill>
                  <a:schemeClr val="accent4"/>
                </a:solidFill>
              </a:rPr>
              <a:t>: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89760" y="1825625"/>
            <a:ext cx="8264893" cy="4351338"/>
          </a:xfrm>
        </p:spPr>
        <p:txBody>
          <a:bodyPr/>
          <a:lstStyle/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http://uk.wikipedia.org/wiki/%D0%E8%EB%FC%F1%FC%EA%E8%E9_%CC%E0%EA%F1%E8%EC_%D2%E0%E4%E5%E9%EE%E2%E8%F7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http://dspace.nbuv.gov.ua/bitstream/handle/123456789/43470/03-Shirokova.pdf?sequence=1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http://www.ukrlib.com.ua/bio/printout.php?id=264&amp;post=107431374_433</a:t>
            </a:r>
          </a:p>
          <a:p>
            <a:r>
              <a:rPr lang="en-US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http://www.archives.gov.ua/Sections/Rylsky_100/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7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a42d9b179cab124ee8ef89b72c8c4e899282c4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151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Times New Roman</vt:lpstr>
      <vt:lpstr>Тема Office</vt:lpstr>
      <vt:lpstr>ТВОРЧІСТЬМ.РИЛЬСЬКОГО У ВОЄННІ ТА ПОВОЄННІ РОКИ </vt:lpstr>
      <vt:lpstr>Презентация PowerPoint</vt:lpstr>
      <vt:lpstr>М. Рильський був головою Правління Спілки письменників України , членом Правління Всесоюзного слов’янського комітету , членом Правління Спілки письменників СРСР, головою Українського Комітету славістів , членом Комітету з Державних премій у галузі літератури і мистецтва при Раді Міністрів СРСР . Він був також депутатом Верховної Ради СРСР та депутатом Верховної Ради УРСР.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ДЖЕРЕЛА 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18</cp:revision>
  <dcterms:created xsi:type="dcterms:W3CDTF">2014-11-09T10:51:28Z</dcterms:created>
  <dcterms:modified xsi:type="dcterms:W3CDTF">2014-11-09T17:57:22Z</dcterms:modified>
</cp:coreProperties>
</file>