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61" r:id="rId16"/>
    <p:sldId id="272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F73C46-FC56-44E4-9DFE-37633907FBAF}" type="doc">
      <dgm:prSet loTypeId="urn:microsoft.com/office/officeart/2011/layout/CircleProcess" loCatId="officeonline" qsTypeId="urn:microsoft.com/office/officeart/2009/2/quickstyle/3d8" qsCatId="3D" csTypeId="urn:microsoft.com/office/officeart/2005/8/colors/accent5_2" csCatId="accent5" phldr="1"/>
      <dgm:spPr/>
      <dgm:t>
        <a:bodyPr/>
        <a:lstStyle/>
        <a:p>
          <a:endParaRPr lang="uk-UA"/>
        </a:p>
      </dgm:t>
    </dgm:pt>
    <dgm:pt modelId="{4AF09D60-1A42-410F-BE5F-A728C2ED8C33}">
      <dgm:prSet phldrT="[Текст]"/>
      <dgm:spPr/>
      <dgm:t>
        <a:bodyPr/>
        <a:lstStyle/>
        <a:p>
          <a:r>
            <a:rPr lang="uk-UA" dirty="0" smtClean="0"/>
            <a:t>Дякую</a:t>
          </a:r>
          <a:endParaRPr lang="uk-UA" dirty="0"/>
        </a:p>
      </dgm:t>
    </dgm:pt>
    <dgm:pt modelId="{CFE4A18C-9A67-4181-94FF-AA5386C46474}" type="parTrans" cxnId="{6D614D42-8438-493C-97E6-844AF1F3F18F}">
      <dgm:prSet/>
      <dgm:spPr/>
      <dgm:t>
        <a:bodyPr/>
        <a:lstStyle/>
        <a:p>
          <a:endParaRPr lang="uk-UA"/>
        </a:p>
      </dgm:t>
    </dgm:pt>
    <dgm:pt modelId="{3EA0BA6E-DA33-44F7-8696-68AD01E549C8}" type="sibTrans" cxnId="{6D614D42-8438-493C-97E6-844AF1F3F18F}">
      <dgm:prSet/>
      <dgm:spPr/>
      <dgm:t>
        <a:bodyPr/>
        <a:lstStyle/>
        <a:p>
          <a:endParaRPr lang="uk-UA"/>
        </a:p>
      </dgm:t>
    </dgm:pt>
    <dgm:pt modelId="{3413DE78-FE68-4364-9B89-45E00D72442F}">
      <dgm:prSet phldrT="[Текст]"/>
      <dgm:spPr/>
      <dgm:t>
        <a:bodyPr/>
        <a:lstStyle/>
        <a:p>
          <a:r>
            <a:rPr lang="uk-UA" dirty="0" smtClean="0"/>
            <a:t>за</a:t>
          </a:r>
          <a:endParaRPr lang="uk-UA" dirty="0"/>
        </a:p>
      </dgm:t>
    </dgm:pt>
    <dgm:pt modelId="{600E3B76-5DE9-46C3-94C9-C93DA2F0AD70}" type="parTrans" cxnId="{100346F2-565A-4C8D-9537-E6AFE019E55C}">
      <dgm:prSet/>
      <dgm:spPr/>
      <dgm:t>
        <a:bodyPr/>
        <a:lstStyle/>
        <a:p>
          <a:endParaRPr lang="uk-UA"/>
        </a:p>
      </dgm:t>
    </dgm:pt>
    <dgm:pt modelId="{4741CDD2-529A-4D1E-BC47-E1BCA3031D89}" type="sibTrans" cxnId="{100346F2-565A-4C8D-9537-E6AFE019E55C}">
      <dgm:prSet/>
      <dgm:spPr/>
      <dgm:t>
        <a:bodyPr/>
        <a:lstStyle/>
        <a:p>
          <a:endParaRPr lang="uk-UA"/>
        </a:p>
      </dgm:t>
    </dgm:pt>
    <dgm:pt modelId="{AFEE1B21-9E54-456C-95AB-037CD70663FD}">
      <dgm:prSet phldrT="[Текст]"/>
      <dgm:spPr/>
      <dgm:t>
        <a:bodyPr/>
        <a:lstStyle/>
        <a:p>
          <a:r>
            <a:rPr lang="uk-UA" dirty="0" smtClean="0"/>
            <a:t>увагу</a:t>
          </a:r>
          <a:r>
            <a:rPr lang="uk-UA" b="0" i="0" dirty="0" smtClean="0"/>
            <a:t>!</a:t>
          </a:r>
          <a:endParaRPr lang="uk-UA" dirty="0"/>
        </a:p>
      </dgm:t>
    </dgm:pt>
    <dgm:pt modelId="{6B709545-C331-4704-9DB8-A464C7459E27}" type="parTrans" cxnId="{EF6E1E18-DF21-47B8-9164-A2F40B94591E}">
      <dgm:prSet/>
      <dgm:spPr/>
      <dgm:t>
        <a:bodyPr/>
        <a:lstStyle/>
        <a:p>
          <a:endParaRPr lang="uk-UA"/>
        </a:p>
      </dgm:t>
    </dgm:pt>
    <dgm:pt modelId="{7B7BC955-2714-4444-A4FC-CF5125C49546}" type="sibTrans" cxnId="{EF6E1E18-DF21-47B8-9164-A2F40B94591E}">
      <dgm:prSet/>
      <dgm:spPr/>
      <dgm:t>
        <a:bodyPr/>
        <a:lstStyle/>
        <a:p>
          <a:endParaRPr lang="uk-UA"/>
        </a:p>
      </dgm:t>
    </dgm:pt>
    <dgm:pt modelId="{D1368426-18D6-482D-A6CE-2B3D694B0C44}" type="pres">
      <dgm:prSet presAssocID="{1DF73C46-FC56-44E4-9DFE-37633907FBAF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AC78CE33-581B-47A1-95F9-7345382E1EEF}" type="pres">
      <dgm:prSet presAssocID="{AFEE1B21-9E54-456C-95AB-037CD70663FD}" presName="Accent3" presStyleCnt="0"/>
      <dgm:spPr/>
      <dgm:t>
        <a:bodyPr/>
        <a:lstStyle/>
        <a:p>
          <a:endParaRPr lang="uk-UA"/>
        </a:p>
      </dgm:t>
    </dgm:pt>
    <dgm:pt modelId="{7C03A112-B82E-4232-B154-B28EB8E38F50}" type="pres">
      <dgm:prSet presAssocID="{AFEE1B21-9E54-456C-95AB-037CD70663FD}" presName="Accent" presStyleLbl="node1" presStyleIdx="0" presStyleCnt="3"/>
      <dgm:spPr/>
      <dgm:t>
        <a:bodyPr/>
        <a:lstStyle/>
        <a:p>
          <a:endParaRPr lang="uk-UA"/>
        </a:p>
      </dgm:t>
    </dgm:pt>
    <dgm:pt modelId="{39DB32CB-6A43-47D5-B655-294CC397EFA4}" type="pres">
      <dgm:prSet presAssocID="{AFEE1B21-9E54-456C-95AB-037CD70663FD}" presName="ParentBackground3" presStyleCnt="0"/>
      <dgm:spPr/>
      <dgm:t>
        <a:bodyPr/>
        <a:lstStyle/>
        <a:p>
          <a:endParaRPr lang="uk-UA"/>
        </a:p>
      </dgm:t>
    </dgm:pt>
    <dgm:pt modelId="{B3E49FD4-8F54-4BE1-88B6-475B3E4E1138}" type="pres">
      <dgm:prSet presAssocID="{AFEE1B21-9E54-456C-95AB-037CD70663FD}" presName="ParentBackground" presStyleLbl="fgAcc1" presStyleIdx="0" presStyleCnt="3"/>
      <dgm:spPr/>
      <dgm:t>
        <a:bodyPr/>
        <a:lstStyle/>
        <a:p>
          <a:endParaRPr lang="uk-UA"/>
        </a:p>
      </dgm:t>
    </dgm:pt>
    <dgm:pt modelId="{E8FE876D-6ACB-489D-A759-4D47F11D7DFD}" type="pres">
      <dgm:prSet presAssocID="{AFEE1B21-9E54-456C-95AB-037CD70663FD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E7A99F1-7F3E-4735-A211-9CC925E15760}" type="pres">
      <dgm:prSet presAssocID="{3413DE78-FE68-4364-9B89-45E00D72442F}" presName="Accent2" presStyleCnt="0"/>
      <dgm:spPr/>
      <dgm:t>
        <a:bodyPr/>
        <a:lstStyle/>
        <a:p>
          <a:endParaRPr lang="uk-UA"/>
        </a:p>
      </dgm:t>
    </dgm:pt>
    <dgm:pt modelId="{5A0C7FC9-976B-47E8-B63C-6F813EA8B2DC}" type="pres">
      <dgm:prSet presAssocID="{3413DE78-FE68-4364-9B89-45E00D72442F}" presName="Accent" presStyleLbl="node1" presStyleIdx="1" presStyleCnt="3"/>
      <dgm:spPr/>
      <dgm:t>
        <a:bodyPr/>
        <a:lstStyle/>
        <a:p>
          <a:endParaRPr lang="uk-UA"/>
        </a:p>
      </dgm:t>
    </dgm:pt>
    <dgm:pt modelId="{B3A534D0-136D-429D-BEB1-B315BAC5985F}" type="pres">
      <dgm:prSet presAssocID="{3413DE78-FE68-4364-9B89-45E00D72442F}" presName="ParentBackground2" presStyleCnt="0"/>
      <dgm:spPr/>
      <dgm:t>
        <a:bodyPr/>
        <a:lstStyle/>
        <a:p>
          <a:endParaRPr lang="uk-UA"/>
        </a:p>
      </dgm:t>
    </dgm:pt>
    <dgm:pt modelId="{53CB389A-7FB8-40E8-9BA1-1A3B4751E24F}" type="pres">
      <dgm:prSet presAssocID="{3413DE78-FE68-4364-9B89-45E00D72442F}" presName="ParentBackground" presStyleLbl="fgAcc1" presStyleIdx="1" presStyleCnt="3"/>
      <dgm:spPr/>
      <dgm:t>
        <a:bodyPr/>
        <a:lstStyle/>
        <a:p>
          <a:endParaRPr lang="uk-UA"/>
        </a:p>
      </dgm:t>
    </dgm:pt>
    <dgm:pt modelId="{03103C86-F703-4535-A9B7-54367ABD81B6}" type="pres">
      <dgm:prSet presAssocID="{3413DE78-FE68-4364-9B89-45E00D72442F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A740FAF-950C-4764-9ABA-507CADA44E5B}" type="pres">
      <dgm:prSet presAssocID="{4AF09D60-1A42-410F-BE5F-A728C2ED8C33}" presName="Accent1" presStyleCnt="0"/>
      <dgm:spPr/>
      <dgm:t>
        <a:bodyPr/>
        <a:lstStyle/>
        <a:p>
          <a:endParaRPr lang="uk-UA"/>
        </a:p>
      </dgm:t>
    </dgm:pt>
    <dgm:pt modelId="{4EC4F019-BADB-4381-86D2-298E3BDFAA86}" type="pres">
      <dgm:prSet presAssocID="{4AF09D60-1A42-410F-BE5F-A728C2ED8C33}" presName="Accent" presStyleLbl="node1" presStyleIdx="2" presStyleCnt="3"/>
      <dgm:spPr/>
      <dgm:t>
        <a:bodyPr/>
        <a:lstStyle/>
        <a:p>
          <a:endParaRPr lang="uk-UA"/>
        </a:p>
      </dgm:t>
    </dgm:pt>
    <dgm:pt modelId="{516DE8A1-3BA5-454D-9A8C-803623AB99D3}" type="pres">
      <dgm:prSet presAssocID="{4AF09D60-1A42-410F-BE5F-A728C2ED8C33}" presName="ParentBackground1" presStyleCnt="0"/>
      <dgm:spPr/>
      <dgm:t>
        <a:bodyPr/>
        <a:lstStyle/>
        <a:p>
          <a:endParaRPr lang="uk-UA"/>
        </a:p>
      </dgm:t>
    </dgm:pt>
    <dgm:pt modelId="{E3B24CBF-1B3F-4097-A025-1F5F9DEA9652}" type="pres">
      <dgm:prSet presAssocID="{4AF09D60-1A42-410F-BE5F-A728C2ED8C33}" presName="ParentBackground" presStyleLbl="fgAcc1" presStyleIdx="2" presStyleCnt="3"/>
      <dgm:spPr/>
      <dgm:t>
        <a:bodyPr/>
        <a:lstStyle/>
        <a:p>
          <a:endParaRPr lang="uk-UA"/>
        </a:p>
      </dgm:t>
    </dgm:pt>
    <dgm:pt modelId="{7FDAF471-A133-4DF2-AEF4-931426F5C92C}" type="pres">
      <dgm:prSet presAssocID="{4AF09D60-1A42-410F-BE5F-A728C2ED8C33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077363A-8372-4341-9DE6-32A2C5FAE7CB}" type="presOf" srcId="{4AF09D60-1A42-410F-BE5F-A728C2ED8C33}" destId="{E3B24CBF-1B3F-4097-A025-1F5F9DEA9652}" srcOrd="0" destOrd="0" presId="urn:microsoft.com/office/officeart/2011/layout/CircleProcess"/>
    <dgm:cxn modelId="{059D7FBA-CE40-4D45-B43D-BCF353F7D13C}" type="presOf" srcId="{AFEE1B21-9E54-456C-95AB-037CD70663FD}" destId="{E8FE876D-6ACB-489D-A759-4D47F11D7DFD}" srcOrd="1" destOrd="0" presId="urn:microsoft.com/office/officeart/2011/layout/CircleProcess"/>
    <dgm:cxn modelId="{EF6E1E18-DF21-47B8-9164-A2F40B94591E}" srcId="{1DF73C46-FC56-44E4-9DFE-37633907FBAF}" destId="{AFEE1B21-9E54-456C-95AB-037CD70663FD}" srcOrd="2" destOrd="0" parTransId="{6B709545-C331-4704-9DB8-A464C7459E27}" sibTransId="{7B7BC955-2714-4444-A4FC-CF5125C49546}"/>
    <dgm:cxn modelId="{6D614D42-8438-493C-97E6-844AF1F3F18F}" srcId="{1DF73C46-FC56-44E4-9DFE-37633907FBAF}" destId="{4AF09D60-1A42-410F-BE5F-A728C2ED8C33}" srcOrd="0" destOrd="0" parTransId="{CFE4A18C-9A67-4181-94FF-AA5386C46474}" sibTransId="{3EA0BA6E-DA33-44F7-8696-68AD01E549C8}"/>
    <dgm:cxn modelId="{F73DF2DB-D98A-47CE-97B5-93ED24F74A26}" type="presOf" srcId="{3413DE78-FE68-4364-9B89-45E00D72442F}" destId="{03103C86-F703-4535-A9B7-54367ABD81B6}" srcOrd="1" destOrd="0" presId="urn:microsoft.com/office/officeart/2011/layout/CircleProcess"/>
    <dgm:cxn modelId="{54B4B37E-6A48-488D-AF49-5AEE38C0CC39}" type="presOf" srcId="{3413DE78-FE68-4364-9B89-45E00D72442F}" destId="{53CB389A-7FB8-40E8-9BA1-1A3B4751E24F}" srcOrd="0" destOrd="0" presId="urn:microsoft.com/office/officeart/2011/layout/CircleProcess"/>
    <dgm:cxn modelId="{100346F2-565A-4C8D-9537-E6AFE019E55C}" srcId="{1DF73C46-FC56-44E4-9DFE-37633907FBAF}" destId="{3413DE78-FE68-4364-9B89-45E00D72442F}" srcOrd="1" destOrd="0" parTransId="{600E3B76-5DE9-46C3-94C9-C93DA2F0AD70}" sibTransId="{4741CDD2-529A-4D1E-BC47-E1BCA3031D89}"/>
    <dgm:cxn modelId="{FA6D546D-09DC-4992-9561-3F089A7BA156}" type="presOf" srcId="{AFEE1B21-9E54-456C-95AB-037CD70663FD}" destId="{B3E49FD4-8F54-4BE1-88B6-475B3E4E1138}" srcOrd="0" destOrd="0" presId="urn:microsoft.com/office/officeart/2011/layout/CircleProcess"/>
    <dgm:cxn modelId="{C3A701F4-AA73-4A1C-BFF4-FB4957458D8E}" type="presOf" srcId="{4AF09D60-1A42-410F-BE5F-A728C2ED8C33}" destId="{7FDAF471-A133-4DF2-AEF4-931426F5C92C}" srcOrd="1" destOrd="0" presId="urn:microsoft.com/office/officeart/2011/layout/CircleProcess"/>
    <dgm:cxn modelId="{9964F8EA-297E-4367-AE32-FFFA2C43D090}" type="presOf" srcId="{1DF73C46-FC56-44E4-9DFE-37633907FBAF}" destId="{D1368426-18D6-482D-A6CE-2B3D694B0C44}" srcOrd="0" destOrd="0" presId="urn:microsoft.com/office/officeart/2011/layout/CircleProcess"/>
    <dgm:cxn modelId="{C017B9A5-C466-468F-B591-5AF9C2180138}" type="presParOf" srcId="{D1368426-18D6-482D-A6CE-2B3D694B0C44}" destId="{AC78CE33-581B-47A1-95F9-7345382E1EEF}" srcOrd="0" destOrd="0" presId="urn:microsoft.com/office/officeart/2011/layout/CircleProcess"/>
    <dgm:cxn modelId="{F3D9CCC1-455D-4307-8F02-722619A9986C}" type="presParOf" srcId="{AC78CE33-581B-47A1-95F9-7345382E1EEF}" destId="{7C03A112-B82E-4232-B154-B28EB8E38F50}" srcOrd="0" destOrd="0" presId="urn:microsoft.com/office/officeart/2011/layout/CircleProcess"/>
    <dgm:cxn modelId="{6E401057-B950-413D-8141-C639218DBEFD}" type="presParOf" srcId="{D1368426-18D6-482D-A6CE-2B3D694B0C44}" destId="{39DB32CB-6A43-47D5-B655-294CC397EFA4}" srcOrd="1" destOrd="0" presId="urn:microsoft.com/office/officeart/2011/layout/CircleProcess"/>
    <dgm:cxn modelId="{796892BD-FF21-4A1A-A6B3-CF18721E9A27}" type="presParOf" srcId="{39DB32CB-6A43-47D5-B655-294CC397EFA4}" destId="{B3E49FD4-8F54-4BE1-88B6-475B3E4E1138}" srcOrd="0" destOrd="0" presId="urn:microsoft.com/office/officeart/2011/layout/CircleProcess"/>
    <dgm:cxn modelId="{767C789B-0BD2-4BAF-ACF4-08DD6FDC4167}" type="presParOf" srcId="{D1368426-18D6-482D-A6CE-2B3D694B0C44}" destId="{E8FE876D-6ACB-489D-A759-4D47F11D7DFD}" srcOrd="2" destOrd="0" presId="urn:microsoft.com/office/officeart/2011/layout/CircleProcess"/>
    <dgm:cxn modelId="{ABD98423-46B6-4353-9536-D6546EB1FD7B}" type="presParOf" srcId="{D1368426-18D6-482D-A6CE-2B3D694B0C44}" destId="{2E7A99F1-7F3E-4735-A211-9CC925E15760}" srcOrd="3" destOrd="0" presId="urn:microsoft.com/office/officeart/2011/layout/CircleProcess"/>
    <dgm:cxn modelId="{8986227A-0B84-4ECB-9560-A8925B2F46AA}" type="presParOf" srcId="{2E7A99F1-7F3E-4735-A211-9CC925E15760}" destId="{5A0C7FC9-976B-47E8-B63C-6F813EA8B2DC}" srcOrd="0" destOrd="0" presId="urn:microsoft.com/office/officeart/2011/layout/CircleProcess"/>
    <dgm:cxn modelId="{8E5217C6-0F90-40E1-A0F8-B8F5383F6CD2}" type="presParOf" srcId="{D1368426-18D6-482D-A6CE-2B3D694B0C44}" destId="{B3A534D0-136D-429D-BEB1-B315BAC5985F}" srcOrd="4" destOrd="0" presId="urn:microsoft.com/office/officeart/2011/layout/CircleProcess"/>
    <dgm:cxn modelId="{5B37F8B1-D831-477A-AA34-41FE6F517C75}" type="presParOf" srcId="{B3A534D0-136D-429D-BEB1-B315BAC5985F}" destId="{53CB389A-7FB8-40E8-9BA1-1A3B4751E24F}" srcOrd="0" destOrd="0" presId="urn:microsoft.com/office/officeart/2011/layout/CircleProcess"/>
    <dgm:cxn modelId="{C851E9D4-A17C-49A5-8308-9E5409480733}" type="presParOf" srcId="{D1368426-18D6-482D-A6CE-2B3D694B0C44}" destId="{03103C86-F703-4535-A9B7-54367ABD81B6}" srcOrd="5" destOrd="0" presId="urn:microsoft.com/office/officeart/2011/layout/CircleProcess"/>
    <dgm:cxn modelId="{B9DF24ED-84AC-4AB5-8C1F-33DAA42C6B3B}" type="presParOf" srcId="{D1368426-18D6-482D-A6CE-2B3D694B0C44}" destId="{3A740FAF-950C-4764-9ABA-507CADA44E5B}" srcOrd="6" destOrd="0" presId="urn:microsoft.com/office/officeart/2011/layout/CircleProcess"/>
    <dgm:cxn modelId="{54FA3C1F-D168-43A1-8284-C7CD497963BF}" type="presParOf" srcId="{3A740FAF-950C-4764-9ABA-507CADA44E5B}" destId="{4EC4F019-BADB-4381-86D2-298E3BDFAA86}" srcOrd="0" destOrd="0" presId="urn:microsoft.com/office/officeart/2011/layout/CircleProcess"/>
    <dgm:cxn modelId="{808F227C-EA4B-4C5B-B75F-B4835D50C1CF}" type="presParOf" srcId="{D1368426-18D6-482D-A6CE-2B3D694B0C44}" destId="{516DE8A1-3BA5-454D-9A8C-803623AB99D3}" srcOrd="7" destOrd="0" presId="urn:microsoft.com/office/officeart/2011/layout/CircleProcess"/>
    <dgm:cxn modelId="{8D4D93AF-4E04-4519-8361-E7FDBB7AD28C}" type="presParOf" srcId="{516DE8A1-3BA5-454D-9A8C-803623AB99D3}" destId="{E3B24CBF-1B3F-4097-A025-1F5F9DEA9652}" srcOrd="0" destOrd="0" presId="urn:microsoft.com/office/officeart/2011/layout/CircleProcess"/>
    <dgm:cxn modelId="{095D5E0B-AD11-4C2C-97F3-4DAD5C71F107}" type="presParOf" srcId="{D1368426-18D6-482D-A6CE-2B3D694B0C44}" destId="{7FDAF471-A133-4DF2-AEF4-931426F5C92C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03A112-B82E-4232-B154-B28EB8E38F50}">
      <dsp:nvSpPr>
        <dsp:cNvPr id="0" name=""/>
        <dsp:cNvSpPr/>
      </dsp:nvSpPr>
      <dsp:spPr>
        <a:xfrm>
          <a:off x="5695500" y="1020730"/>
          <a:ext cx="2484477" cy="248493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E49FD4-8F54-4BE1-88B6-475B3E4E1138}">
      <dsp:nvSpPr>
        <dsp:cNvPr id="0" name=""/>
        <dsp:cNvSpPr/>
      </dsp:nvSpPr>
      <dsp:spPr>
        <a:xfrm>
          <a:off x="5777992" y="1103576"/>
          <a:ext cx="2319492" cy="231924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/>
            <a:t>увагу</a:t>
          </a:r>
          <a:r>
            <a:rPr lang="uk-UA" sz="3800" b="0" i="0" kern="1200" dirty="0" smtClean="0"/>
            <a:t>!</a:t>
          </a:r>
          <a:endParaRPr lang="uk-UA" sz="3800" kern="1200" dirty="0"/>
        </a:p>
      </dsp:txBody>
      <dsp:txXfrm>
        <a:off x="6109579" y="1434959"/>
        <a:ext cx="1656318" cy="1656479"/>
      </dsp:txXfrm>
    </dsp:sp>
    <dsp:sp modelId="{5A0C7FC9-976B-47E8-B63C-6F813EA8B2DC}">
      <dsp:nvSpPr>
        <dsp:cNvPr id="0" name=""/>
        <dsp:cNvSpPr/>
      </dsp:nvSpPr>
      <dsp:spPr>
        <a:xfrm rot="2700000">
          <a:off x="3130713" y="1023734"/>
          <a:ext cx="2478493" cy="2478493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CB389A-7FB8-40E8-9BA1-1A3B4751E24F}">
      <dsp:nvSpPr>
        <dsp:cNvPr id="0" name=""/>
        <dsp:cNvSpPr/>
      </dsp:nvSpPr>
      <dsp:spPr>
        <a:xfrm>
          <a:off x="3210213" y="1103576"/>
          <a:ext cx="2319492" cy="231924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/>
            <a:t>за</a:t>
          </a:r>
          <a:endParaRPr lang="uk-UA" sz="3800" kern="1200" dirty="0"/>
        </a:p>
      </dsp:txBody>
      <dsp:txXfrm>
        <a:off x="3541801" y="1434959"/>
        <a:ext cx="1656318" cy="1656479"/>
      </dsp:txXfrm>
    </dsp:sp>
    <dsp:sp modelId="{4EC4F019-BADB-4381-86D2-298E3BDFAA86}">
      <dsp:nvSpPr>
        <dsp:cNvPr id="0" name=""/>
        <dsp:cNvSpPr/>
      </dsp:nvSpPr>
      <dsp:spPr>
        <a:xfrm rot="2700000">
          <a:off x="562934" y="1023734"/>
          <a:ext cx="2478493" cy="2478493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B24CBF-1B3F-4097-A025-1F5F9DEA9652}">
      <dsp:nvSpPr>
        <dsp:cNvPr id="0" name=""/>
        <dsp:cNvSpPr/>
      </dsp:nvSpPr>
      <dsp:spPr>
        <a:xfrm>
          <a:off x="642435" y="1103576"/>
          <a:ext cx="2319492" cy="231924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/>
            <a:t>Дякую</a:t>
          </a:r>
          <a:endParaRPr lang="uk-UA" sz="3800" kern="1200" dirty="0"/>
        </a:p>
      </dsp:txBody>
      <dsp:txXfrm>
        <a:off x="974022" y="1434959"/>
        <a:ext cx="1656318" cy="1656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Круговой процесс"/>
  <dgm:desc val="Используется для отображения последовательных этапов процесса. Ограничен одиннадцатью фигурами уровня 1 с неограниченным числом фигур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003767C-D1C6-4DCF-841B-A781E36D9CB5}" type="datetimeFigureOut">
              <a:rPr lang="uk-UA" smtClean="0"/>
              <a:pPr/>
              <a:t>20.02.2013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EECB7D-5516-46EA-9E96-08011D56F8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03767C-D1C6-4DCF-841B-A781E36D9CB5}" type="datetimeFigureOut">
              <a:rPr lang="uk-UA" smtClean="0"/>
              <a:pPr/>
              <a:t>20.02.2013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EECB7D-5516-46EA-9E96-08011D56F8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03767C-D1C6-4DCF-841B-A781E36D9CB5}" type="datetimeFigureOut">
              <a:rPr lang="uk-UA" smtClean="0"/>
              <a:pPr/>
              <a:t>20.02.2013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EECB7D-5516-46EA-9E96-08011D56F8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E3357-8ED9-4AB2-9BE7-C228EEC97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3450957"/>
      </p:ext>
    </p:extLst>
  </p:cSld>
  <p:clrMapOvr>
    <a:masterClrMapping/>
  </p:clrMapOvr>
  <p:transition spd="med" advClick="0" advTm="7000">
    <p:wipe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A7410-ECE6-4047-833D-255FA71D3F6C}" type="datetimeFigureOut">
              <a:rPr lang="ru-RU"/>
              <a:pPr>
                <a:defRPr/>
              </a:pPr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0BBCF-8CF2-48A4-A9B0-E7D079C34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736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752600"/>
            <a:ext cx="7620000" cy="4114800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25EC9-A4C0-4EE3-A293-6F2824C730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6479239"/>
      </p:ext>
    </p:extLst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03767C-D1C6-4DCF-841B-A781E36D9CB5}" type="datetimeFigureOut">
              <a:rPr lang="uk-UA" smtClean="0"/>
              <a:pPr/>
              <a:t>20.02.2013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EECB7D-5516-46EA-9E96-08011D56F86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03767C-D1C6-4DCF-841B-A781E36D9CB5}" type="datetimeFigureOut">
              <a:rPr lang="uk-UA" smtClean="0"/>
              <a:pPr/>
              <a:t>20.02.2013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EECB7D-5516-46EA-9E96-08011D56F86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03767C-D1C6-4DCF-841B-A781E36D9CB5}" type="datetimeFigureOut">
              <a:rPr lang="uk-UA" smtClean="0"/>
              <a:pPr/>
              <a:t>20.02.2013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EECB7D-5516-46EA-9E96-08011D56F86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03767C-D1C6-4DCF-841B-A781E36D9CB5}" type="datetimeFigureOut">
              <a:rPr lang="uk-UA" smtClean="0"/>
              <a:pPr/>
              <a:t>20.02.2013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EECB7D-5516-46EA-9E96-08011D56F8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03767C-D1C6-4DCF-841B-A781E36D9CB5}" type="datetimeFigureOut">
              <a:rPr lang="uk-UA" smtClean="0"/>
              <a:pPr/>
              <a:t>20.02.2013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EECB7D-5516-46EA-9E96-08011D56F86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03767C-D1C6-4DCF-841B-A781E36D9CB5}" type="datetimeFigureOut">
              <a:rPr lang="uk-UA" smtClean="0"/>
              <a:pPr/>
              <a:t>20.02.2013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EECB7D-5516-46EA-9E96-08011D56F8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003767C-D1C6-4DCF-841B-A781E36D9CB5}" type="datetimeFigureOut">
              <a:rPr lang="uk-UA" smtClean="0"/>
              <a:pPr/>
              <a:t>20.02.2013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EECB7D-5516-46EA-9E96-08011D56F8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03767C-D1C6-4DCF-841B-A781E36D9CB5}" type="datetimeFigureOut">
              <a:rPr lang="uk-UA" smtClean="0"/>
              <a:pPr/>
              <a:t>20.02.2013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EECB7D-5516-46EA-9E96-08011D56F86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003767C-D1C6-4DCF-841B-A781E36D9CB5}" type="datetimeFigureOut">
              <a:rPr lang="uk-UA" smtClean="0"/>
              <a:pPr/>
              <a:t>20.02.2013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6EECB7D-5516-46EA-9E96-08011D56F86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&#1056;&#1086;&#1084;&#1072;&#1085;\Downloads\&#1084;&#1091;&#1079;&#1099;&#1082;&#1072;%20&#1080;&#1079;%20&#1082;.&#1092;&#1061;&#1072;&#1090;&#1080;&#1082;&#1086;%20-%20&#1076;&#1083;&#1103;%20&#1089;&#1074;&#1072;&#1076;&#1077;&#1073;&#1085;&#1086;&#1081;%20&#1087;&#1088;&#1077;&#1079;&#1077;&#1085;&#1090;&#1072;&#1094;&#1080;&#1080;-%20&#1063;&#1072;&#1089;&#1090;&#1100;%20II.mp3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829761"/>
          </a:xfrm>
        </p:spPr>
        <p:txBody>
          <a:bodyPr/>
          <a:lstStyle/>
          <a:p>
            <a:pPr algn="ctr"/>
            <a:r>
              <a:rPr lang="en-US" dirty="0" smtClean="0"/>
              <a:t>“</a:t>
            </a:r>
            <a:r>
              <a:rPr lang="uk-UA" dirty="0" smtClean="0"/>
              <a:t>Михайло Старицький</a:t>
            </a:r>
            <a:r>
              <a:rPr lang="en-US" dirty="0" smtClean="0"/>
              <a:t>”</a:t>
            </a:r>
            <a:r>
              <a:rPr lang="uk-UA" dirty="0" smtClean="0"/>
              <a:t> (1840- 1904)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473578"/>
          </a:xfrm>
        </p:spPr>
        <p:txBody>
          <a:bodyPr>
            <a:normAutofit fontScale="92500" lnSpcReduction="20000"/>
          </a:bodyPr>
          <a:lstStyle/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Підготували:</a:t>
            </a:r>
          </a:p>
          <a:p>
            <a:r>
              <a:rPr lang="uk-UA" dirty="0" smtClean="0"/>
              <a:t>Учні 10-А класу</a:t>
            </a:r>
          </a:p>
          <a:p>
            <a:r>
              <a:rPr lang="uk-UA" dirty="0" smtClean="0"/>
              <a:t>ЗОШ №25 м. Луцька</a:t>
            </a:r>
          </a:p>
          <a:p>
            <a:r>
              <a:rPr lang="uk-UA" dirty="0" smtClean="0"/>
              <a:t>Матвійчук Роман та </a:t>
            </a:r>
            <a:r>
              <a:rPr lang="uk-UA" dirty="0" err="1" smtClean="0"/>
              <a:t>Степчук</a:t>
            </a:r>
            <a:r>
              <a:rPr lang="uk-UA" dirty="0" smtClean="0"/>
              <a:t> Віталій</a:t>
            </a:r>
            <a:endParaRPr lang="uk-UA" dirty="0"/>
          </a:p>
        </p:txBody>
      </p:sp>
      <p:pic>
        <p:nvPicPr>
          <p:cNvPr id="4" name="музыка из к.фХатико - для свадебной презентации- Часть I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467544" y="6021288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540915929"/>
      </p:ext>
    </p:extLst>
  </p:cSld>
  <p:clrMapOvr>
    <a:masterClrMapping/>
  </p:clrMapOvr>
  <p:transition advTm="122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908" y="0"/>
            <a:ext cx="7729589" cy="6862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770312853"/>
      </p:ext>
    </p:extLst>
  </p:cSld>
  <p:clrMapOvr>
    <a:masterClrMapping/>
  </p:clrMapOvr>
  <p:transition spd="slow" advTm="1190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/>
              <a:t>Оборона Буші</a:t>
            </a:r>
            <a:br>
              <a:rPr lang="uk-UA" dirty="0" smtClean="0"/>
            </a:br>
            <a:r>
              <a:rPr lang="uk-UA" sz="2700" dirty="0" smtClean="0"/>
              <a:t>Фортеця в наш час</a:t>
            </a:r>
            <a:endParaRPr lang="ru-RU" dirty="0"/>
          </a:p>
        </p:txBody>
      </p:sp>
      <p:pic>
        <p:nvPicPr>
          <p:cNvPr id="6" name="Содержимое 5" descr="2005.10.22--8803_~135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428750"/>
            <a:ext cx="9144000" cy="542925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706771011"/>
      </p:ext>
    </p:extLst>
  </p:cSld>
  <p:clrMapOvr>
    <a:masterClrMapping/>
  </p:clrMapOvr>
  <p:transition spd="slow" advTm="1621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7620000" cy="1150938"/>
          </a:xfrm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1075" cy="457200"/>
          </a:xfrm>
        </p:spPr>
        <p:txBody>
          <a:bodyPr>
            <a:normAutofit fontScale="55000" lnSpcReduction="2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uk-UA" smtClean="0"/>
              <a:t>           </a:t>
            </a:r>
            <a:r>
              <a:rPr lang="uk-UA" i="1" smtClean="0">
                <a:solidFill>
                  <a:srgbClr val="0000FF"/>
                </a:solidFill>
              </a:rPr>
              <a:t>ЦИГАНКА АЗА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uk-UA" smtClean="0"/>
              <a:t>КАДР ІЗ КІНОФІЛЬМУ</a:t>
            </a:r>
            <a:endParaRPr lang="ru-RU" smtClean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788024" y="5877272"/>
            <a:ext cx="3521075" cy="457200"/>
          </a:xfrm>
        </p:spPr>
        <p:txBody>
          <a:bodyPr>
            <a:normAutofit fontScale="55000" lnSpcReduction="2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uk-UA" smtClean="0"/>
              <a:t>    </a:t>
            </a:r>
            <a:r>
              <a:rPr lang="uk-UA" i="1" smtClean="0">
                <a:solidFill>
                  <a:srgbClr val="0000FF"/>
                </a:solidFill>
              </a:rPr>
              <a:t>МАРУСЯ БОГУСЛАВКА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uk-UA" smtClean="0"/>
              <a:t>КАДР ІЗ МУЛЬТФІЛЬМУ</a:t>
            </a:r>
            <a:endParaRPr lang="ru-RU" smtClean="0"/>
          </a:p>
        </p:txBody>
      </p:sp>
      <p:pic>
        <p:nvPicPr>
          <p:cNvPr id="9" name="Содержимое 8" descr="16065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44500" y="1590675"/>
            <a:ext cx="3816350" cy="5248275"/>
          </a:xfrm>
        </p:spPr>
      </p:pic>
      <p:pic>
        <p:nvPicPr>
          <p:cNvPr id="10" name="Содержимое 9" descr="marusya_boguslavk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499992" y="1700808"/>
            <a:ext cx="3663950" cy="490696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085914155"/>
      </p:ext>
    </p:extLst>
  </p:cSld>
  <p:clrMapOvr>
    <a:masterClrMapping/>
  </p:clrMapOvr>
  <p:transition spd="slow" advTm="2668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i="1" dirty="0" smtClean="0">
                <a:ln>
                  <a:noFill/>
                </a:ln>
                <a:solidFill>
                  <a:srgbClr val="0000FF"/>
                </a:solidFill>
              </a:rPr>
              <a:t>Старицький – поет</a:t>
            </a:r>
            <a:r>
              <a:rPr lang="uk-UA" dirty="0" smtClean="0">
                <a:ln>
                  <a:noFill/>
                </a:ln>
                <a:solidFill>
                  <a:schemeClr val="tx1"/>
                </a:solidFill>
              </a:rPr>
              <a:t> </a:t>
            </a:r>
            <a:endParaRPr lang="ru-RU" dirty="0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40963" name="Rectangle 3"/>
          <p:cNvSpPr>
            <a:spLocks noGrp="1"/>
          </p:cNvSpPr>
          <p:nvPr>
            <p:ph idx="1"/>
          </p:nvPr>
        </p:nvSpPr>
        <p:spPr>
          <a:xfrm>
            <a:off x="0" y="1341438"/>
            <a:ext cx="8686800" cy="496728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Новаторство </a:t>
            </a:r>
            <a:r>
              <a:rPr lang="ru-RU" sz="2800" dirty="0" err="1" smtClean="0"/>
              <a:t>поезії</a:t>
            </a:r>
            <a:r>
              <a:rPr lang="ru-RU" sz="2800" dirty="0" smtClean="0"/>
              <a:t> </a:t>
            </a:r>
            <a:r>
              <a:rPr lang="ru-RU" sz="2800" dirty="0" err="1" smtClean="0"/>
              <a:t>Старицького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виявилося</a:t>
            </a:r>
            <a:r>
              <a:rPr lang="ru-RU" sz="2800" dirty="0" smtClean="0"/>
              <a:t> у </a:t>
            </a:r>
            <a:r>
              <a:rPr lang="ru-RU" sz="2800" dirty="0" err="1" smtClean="0"/>
              <a:t>розширенні</a:t>
            </a:r>
            <a:r>
              <a:rPr lang="ru-RU" sz="2800" dirty="0" smtClean="0"/>
              <a:t> </a:t>
            </a:r>
            <a:r>
              <a:rPr lang="ru-RU" sz="2800" dirty="0" err="1" smtClean="0"/>
              <a:t>системи</a:t>
            </a:r>
            <a:r>
              <a:rPr lang="ru-RU" sz="2800" dirty="0" smtClean="0"/>
              <a:t> </a:t>
            </a:r>
            <a:r>
              <a:rPr lang="ru-RU" sz="2800" dirty="0" err="1" smtClean="0"/>
              <a:t>жанрів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поезії</a:t>
            </a:r>
            <a:r>
              <a:rPr lang="ru-RU" sz="2800" dirty="0" smtClean="0"/>
              <a:t>, </a:t>
            </a:r>
            <a:r>
              <a:rPr lang="ru-RU" sz="2800" dirty="0" err="1" smtClean="0"/>
              <a:t>збагаченні</a:t>
            </a:r>
            <a:r>
              <a:rPr lang="ru-RU" sz="2800" dirty="0" smtClean="0"/>
              <a:t> </a:t>
            </a:r>
            <a:r>
              <a:rPr lang="ru-RU" sz="2800" dirty="0" err="1" smtClean="0"/>
              <a:t>виражальних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засобів</a:t>
            </a:r>
            <a:r>
              <a:rPr lang="ru-RU" sz="2800" dirty="0" smtClean="0"/>
              <a:t>.</a:t>
            </a:r>
          </a:p>
          <a:p>
            <a:endParaRPr lang="ru-RU" sz="2800" dirty="0" smtClean="0"/>
          </a:p>
          <a:p>
            <a:r>
              <a:rPr lang="ru-RU" sz="2800" dirty="0" err="1" smtClean="0"/>
              <a:t>Можна</a:t>
            </a:r>
            <a:r>
              <a:rPr lang="ru-RU" sz="2800" dirty="0" smtClean="0"/>
              <a:t> </a:t>
            </a:r>
            <a:r>
              <a:rPr lang="ru-RU" sz="2800" dirty="0" err="1" smtClean="0"/>
              <a:t>виділити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кілька</a:t>
            </a:r>
            <a:r>
              <a:rPr lang="ru-RU" sz="2800" dirty="0" smtClean="0"/>
              <a:t> </a:t>
            </a:r>
            <a:r>
              <a:rPr lang="ru-RU" sz="2800" dirty="0" err="1" smtClean="0"/>
              <a:t>основних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мотивів</a:t>
            </a:r>
            <a:r>
              <a:rPr lang="ru-RU" sz="2800" dirty="0" smtClean="0"/>
              <a:t> </a:t>
            </a:r>
            <a:r>
              <a:rPr lang="ru-RU" sz="2800" dirty="0" err="1" smtClean="0"/>
              <a:t>лірики</a:t>
            </a:r>
            <a:r>
              <a:rPr lang="ru-RU" sz="2800" dirty="0" smtClean="0"/>
              <a:t> М. </a:t>
            </a:r>
            <a:r>
              <a:rPr lang="ru-RU" sz="2800" dirty="0" err="1" smtClean="0"/>
              <a:t>Старицького</a:t>
            </a:r>
            <a:r>
              <a:rPr lang="ru-RU" sz="2800" dirty="0" smtClean="0"/>
              <a:t>: роль і </a:t>
            </a:r>
            <a:r>
              <a:rPr lang="ru-RU" sz="2800" dirty="0" err="1" smtClean="0"/>
              <a:t>призначення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поета</a:t>
            </a:r>
            <a:r>
              <a:rPr lang="ru-RU" sz="2800" dirty="0" smtClean="0"/>
              <a:t> («</a:t>
            </a:r>
            <a:r>
              <a:rPr lang="ru-RU" sz="2800" dirty="0" err="1" smtClean="0"/>
              <a:t>Поетові</a:t>
            </a:r>
            <a:r>
              <a:rPr lang="ru-RU" sz="2800" dirty="0" smtClean="0"/>
              <a:t>»), краса </a:t>
            </a:r>
            <a:r>
              <a:rPr lang="ru-RU" sz="2800" dirty="0" err="1" smtClean="0"/>
              <a:t>людських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почуттів</a:t>
            </a:r>
            <a:r>
              <a:rPr lang="ru-RU" sz="2800" dirty="0" smtClean="0"/>
              <a:t> («</a:t>
            </a:r>
            <a:r>
              <a:rPr lang="ru-RU" sz="2800" dirty="0" err="1" smtClean="0"/>
              <a:t>Виклик</a:t>
            </a:r>
            <a:r>
              <a:rPr lang="ru-RU" sz="2800" dirty="0" smtClean="0"/>
              <a:t>»), </a:t>
            </a:r>
            <a:r>
              <a:rPr lang="ru-RU" sz="2800" dirty="0" err="1" smtClean="0"/>
              <a:t>співчуття</a:t>
            </a:r>
            <a:r>
              <a:rPr lang="ru-RU" sz="2800" dirty="0" smtClean="0"/>
              <a:t> до </a:t>
            </a:r>
            <a:r>
              <a:rPr lang="ru-RU" sz="2800" dirty="0" err="1" smtClean="0"/>
              <a:t>важкої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долі</a:t>
            </a:r>
            <a:r>
              <a:rPr lang="ru-RU" sz="2800" dirty="0" smtClean="0"/>
              <a:t> простого люду («Швачка»), тема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 («До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»).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53815622"/>
      </p:ext>
    </p:extLst>
  </p:cSld>
  <p:clrMapOvr>
    <a:masterClrMapping/>
  </p:clrMapOvr>
  <p:transition spd="slow" advTm="1872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2390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800" dirty="0" smtClean="0"/>
              <a:t>Стаття про М. Старицького в газеті</a:t>
            </a:r>
            <a:endParaRPr lang="ru-RU" sz="4800" dirty="0"/>
          </a:p>
        </p:txBody>
      </p:sp>
      <p:pic>
        <p:nvPicPr>
          <p:cNvPr id="4" name="Содержимое 3" descr="day_star_1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979712" y="1628800"/>
            <a:ext cx="5256584" cy="5229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72601553"/>
      </p:ext>
    </p:extLst>
  </p:cSld>
  <p:clrMapOvr>
    <a:masterClrMapping/>
  </p:clrMapOvr>
  <p:transition spd="slow" advTm="2474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5300663"/>
            <a:ext cx="814705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200" dirty="0" smtClean="0">
                <a:solidFill>
                  <a:srgbClr val="990000"/>
                </a:solidFill>
              </a:rPr>
              <a:t>Пам'ятник    М.П. Старицькому  на його  батьківщині  в  с. Кліщинцях</a:t>
            </a:r>
            <a:endParaRPr lang="ru-RU" sz="3200" dirty="0" smtClean="0">
              <a:solidFill>
                <a:srgbClr val="990000"/>
              </a:solidFill>
            </a:endParaRPr>
          </a:p>
        </p:txBody>
      </p:sp>
      <p:pic>
        <p:nvPicPr>
          <p:cNvPr id="31747" name="Picture 4" descr="666666666666666666666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8913"/>
            <a:ext cx="5976937" cy="4895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190907138"/>
      </p:ext>
    </p:extLst>
  </p:cSld>
  <p:clrMapOvr>
    <a:masterClrMapping/>
  </p:clrMapOvr>
  <p:transition spd="slow" advClick="0" advTm="9547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Могила Михайла Старицьког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350"/>
            <a:ext cx="3495675" cy="4392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941888"/>
            <a:ext cx="8435975" cy="1366837"/>
          </a:xfrm>
          <a:noFill/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i="1" dirty="0" smtClean="0">
                <a:solidFill>
                  <a:srgbClr val="0000FF"/>
                </a:solidFill>
              </a:rPr>
              <a:t>Михайло </a:t>
            </a:r>
            <a:r>
              <a:rPr lang="ru-RU" i="1" dirty="0" err="1" smtClean="0">
                <a:solidFill>
                  <a:srgbClr val="0000FF"/>
                </a:solidFill>
              </a:rPr>
              <a:t>Старицький</a:t>
            </a:r>
            <a:r>
              <a:rPr lang="ru-RU" i="1" dirty="0" smtClean="0">
                <a:solidFill>
                  <a:srgbClr val="0000FF"/>
                </a:solidFill>
              </a:rPr>
              <a:t> помер 27 </a:t>
            </a:r>
            <a:r>
              <a:rPr lang="ru-RU" i="1" dirty="0" err="1" smtClean="0">
                <a:solidFill>
                  <a:srgbClr val="0000FF"/>
                </a:solidFill>
              </a:rPr>
              <a:t>квітня</a:t>
            </a:r>
            <a:r>
              <a:rPr lang="ru-RU" i="1" dirty="0" smtClean="0">
                <a:solidFill>
                  <a:srgbClr val="0000FF"/>
                </a:solidFill>
              </a:rPr>
              <a:t> 1904 р., 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похований</a:t>
            </a:r>
            <a:r>
              <a:rPr lang="ru-RU" dirty="0" smtClean="0">
                <a:solidFill>
                  <a:srgbClr val="0000FF"/>
                </a:solidFill>
              </a:rPr>
              <a:t> на Байковому </a:t>
            </a:r>
            <a:r>
              <a:rPr lang="ru-RU" dirty="0" err="1" smtClean="0">
                <a:solidFill>
                  <a:srgbClr val="0000FF"/>
                </a:solidFill>
              </a:rPr>
              <a:t>кладовищі</a:t>
            </a:r>
            <a:r>
              <a:rPr lang="ru-RU" dirty="0" smtClean="0">
                <a:solidFill>
                  <a:srgbClr val="0000FF"/>
                </a:solidFill>
              </a:rPr>
              <a:t>, </a:t>
            </a:r>
            <a:r>
              <a:rPr lang="ru-RU" dirty="0" err="1" smtClean="0">
                <a:solidFill>
                  <a:srgbClr val="0000FF"/>
                </a:solidFill>
              </a:rPr>
              <a:t>Київ</a:t>
            </a:r>
            <a:r>
              <a:rPr lang="ru-RU" dirty="0" smtClean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4" name="Содержимое 3" descr="starickiy.jpg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292725" y="188913"/>
            <a:ext cx="3438525" cy="4537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241370536"/>
      </p:ext>
    </p:extLst>
  </p:cSld>
  <p:clrMapOvr>
    <a:masterClrMapping/>
  </p:clrMapOvr>
  <p:transition spd="slow" advTm="1828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10" name="Picture 18" descr="bd06970_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6669"/>
            <a:ext cx="1189037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3857" name="Group 6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3628535993"/>
              </p:ext>
            </p:extLst>
          </p:nvPr>
        </p:nvGraphicFramePr>
        <p:xfrm>
          <a:off x="467544" y="1390229"/>
          <a:ext cx="7888361" cy="5378384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3032089"/>
                <a:gridCol w="4856272"/>
              </a:tblGrid>
              <a:tr h="814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Тематика творів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Приклади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/>
                </a:tc>
              </a:tr>
              <a:tr h="1260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Історичні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'</a:t>
                      </a:r>
                      <a:r>
                        <a:rPr kumimoji="0" lang="uk-UA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єса і повість “Оборона Буші”, драма “Маруся Богуславка”, повість “Устим Кармелюк”, віршована драма “Богдан Хмельницький”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/>
                </a:tc>
              </a:tr>
              <a:tr h="9671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Соціально-побутові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Драми “Не судилося”, “У темряві”, “Ой не ходи, Грицю, та й на вечорниці”, оповідання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/>
                </a:tc>
              </a:tr>
              <a:tr h="1142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 роль мистецтва, життя інтелігенції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'</a:t>
                      </a:r>
                      <a:r>
                        <a:rPr kumimoji="0" lang="uk-UA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єса “Талан”, поезії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/>
                </a:tc>
              </a:tr>
              <a:tr h="928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Оперети на побутові теми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“Циганка</a:t>
                      </a:r>
                      <a:r>
                        <a:rPr kumimoji="0" lang="uk-UA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uk-UA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Аза”</a:t>
                      </a:r>
                      <a:r>
                        <a:rPr kumimoji="0" lang="uk-UA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uk-UA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“Зимовий</a:t>
                      </a:r>
                      <a:r>
                        <a:rPr kumimoji="0" lang="uk-UA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uk-UA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вечір”</a:t>
                      </a:r>
                      <a:r>
                        <a:rPr kumimoji="0" lang="uk-UA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uk-UA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“Чорноморці”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/>
                </a:tc>
              </a:tr>
            </a:tbl>
          </a:graphicData>
        </a:graphic>
      </p:graphicFrame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1763688" y="63500"/>
            <a:ext cx="64801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sz="4000" b="1" dirty="0">
                <a:solidFill>
                  <a:srgbClr val="CC3300"/>
                </a:solidFill>
              </a:rPr>
              <a:t>ТЕМАТИКА ТВОРІВ М.СТАРИЦЬКОГО</a:t>
            </a:r>
            <a:endParaRPr lang="ru-RU" sz="4000" b="1" dirty="0">
              <a:solidFill>
                <a:srgbClr val="CC33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77114637"/>
      </p:ext>
    </p:extLst>
  </p:cSld>
  <p:clrMapOvr>
    <a:masterClrMapping/>
  </p:clrMapOvr>
  <p:transition spd="slow" advTm="3279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3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3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3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971550" y="333375"/>
            <a:ext cx="78486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600" b="1" i="1" dirty="0"/>
              <a:t>Творчість М.Старицького стала єднальною </a:t>
            </a:r>
            <a:r>
              <a:rPr lang="uk-UA" sz="2600" b="1" i="1" dirty="0" err="1"/>
              <a:t>лан-кою</a:t>
            </a:r>
            <a:r>
              <a:rPr lang="uk-UA" sz="2600" b="1" i="1" dirty="0"/>
              <a:t> між традиційною за стилем українською </a:t>
            </a:r>
            <a:r>
              <a:rPr lang="uk-UA" sz="2600" b="1" i="1" dirty="0" err="1"/>
              <a:t>лі-тературою</a:t>
            </a:r>
            <a:r>
              <a:rPr lang="uk-UA" sz="2600" b="1" i="1" dirty="0"/>
              <a:t> (романтизм, реалізм) і новою, </a:t>
            </a:r>
            <a:r>
              <a:rPr lang="uk-UA" sz="2600" b="1" i="1" dirty="0" err="1"/>
              <a:t>модерні-стською</a:t>
            </a:r>
            <a:r>
              <a:rPr lang="uk-UA" sz="2600" b="1" i="1" dirty="0"/>
              <a:t>, яка почала зароджуватись на межі </a:t>
            </a:r>
            <a:r>
              <a:rPr lang="en-US" sz="2600" b="1" i="1" dirty="0"/>
              <a:t>XIX – XX</a:t>
            </a:r>
            <a:r>
              <a:rPr lang="uk-UA" sz="2600" b="1" i="1" dirty="0"/>
              <a:t> ст.</a:t>
            </a:r>
            <a:endParaRPr lang="ru-RU" sz="2600" b="1" i="1" dirty="0"/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4356100" y="2205038"/>
            <a:ext cx="4464050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600" b="1" i="1"/>
              <a:t>Творчість Михайла Стари-цького – значний крок вперед у розвитку української мови, у поширенні тематичного виднокругу української літе-ратури, у зміцненні в нашо-му письменстві реалізму.</a:t>
            </a:r>
          </a:p>
          <a:p>
            <a:pPr eaLnBrk="1" hangingPunct="1">
              <a:spcBef>
                <a:spcPct val="50000"/>
              </a:spcBef>
            </a:pPr>
            <a:r>
              <a:rPr lang="uk-UA" sz="2600" b="1"/>
              <a:t>					               М.Рильський</a:t>
            </a:r>
            <a:endParaRPr lang="ru-RU" sz="2600" b="1"/>
          </a:p>
        </p:txBody>
      </p:sp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116" y="2564904"/>
            <a:ext cx="3168650" cy="4103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1" name="Text Box 7"/>
          <p:cNvSpPr txBox="1">
            <a:spLocks noChangeArrowheads="1"/>
          </p:cNvSpPr>
          <p:nvPr/>
        </p:nvSpPr>
        <p:spPr bwMode="auto">
          <a:xfrm flipH="1">
            <a:off x="4284663" y="6237288"/>
            <a:ext cx="2016125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1400" b="1" dirty="0"/>
              <a:t>М.Старицький, 1904р.</a:t>
            </a:r>
            <a:endParaRPr lang="ru-RU" sz="1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414916950"/>
      </p:ext>
    </p:extLst>
  </p:cSld>
  <p:clrMapOvr>
    <a:masterClrMapping/>
  </p:clrMapOvr>
  <p:transition spd="slow" advTm="61029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70922612"/>
              </p:ext>
            </p:extLst>
          </p:nvPr>
        </p:nvGraphicFramePr>
        <p:xfrm>
          <a:off x="539552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89777994"/>
      </p:ext>
    </p:extLst>
  </p:cSld>
  <p:clrMapOvr>
    <a:masterClrMapping/>
  </p:clrMapOvr>
  <p:transition spd="slow" advTm="7176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027"/>
          <p:cNvSpPr>
            <a:spLocks noGrp="1" noChangeArrowheads="1"/>
          </p:cNvSpPr>
          <p:nvPr>
            <p:ph idx="1"/>
          </p:nvPr>
        </p:nvSpPr>
        <p:spPr>
          <a:xfrm>
            <a:off x="1116013" y="3789363"/>
            <a:ext cx="7704137" cy="2663825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uk-UA" sz="2800" b="1" i="1" dirty="0" smtClean="0">
                <a:solidFill>
                  <a:schemeClr val="hlink"/>
                </a:solidFill>
              </a:rPr>
              <a:t>	</a:t>
            </a:r>
            <a:r>
              <a:rPr lang="uk-UA" sz="2800" b="1" i="1" dirty="0" smtClean="0"/>
              <a:t>З перших кроків самопізнання на полі </a:t>
            </a:r>
            <a:r>
              <a:rPr lang="uk-UA" sz="2800" b="1" i="1" dirty="0" smtClean="0"/>
              <a:t>народнім </a:t>
            </a:r>
            <a:r>
              <a:rPr lang="uk-UA" sz="2800" b="1" i="1" dirty="0" smtClean="0"/>
              <a:t>я загорівся душею і думкою послужить рідному слову, огранувати його, окрилити красою і дужістю, щоб воно стало здатним висловити культурну освічену річ, виспівати найтонші краси високих поезій. 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uk-UA" sz="2800" b="1" i="1" dirty="0" smtClean="0">
                <a:solidFill>
                  <a:schemeClr val="hlink"/>
                </a:solidFill>
              </a:rPr>
              <a:t> </a:t>
            </a:r>
            <a:endParaRPr lang="ru-RU" sz="2800" b="1" i="1" dirty="0" smtClean="0">
              <a:solidFill>
                <a:schemeClr val="hlink"/>
              </a:solidFill>
            </a:endParaRPr>
          </a:p>
        </p:txBody>
      </p:sp>
      <p:pic>
        <p:nvPicPr>
          <p:cNvPr id="29701" name="Picture 1029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2400300" cy="3371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1030"/>
          <p:cNvSpPr txBox="1">
            <a:spLocks noChangeArrowheads="1"/>
          </p:cNvSpPr>
          <p:nvPr/>
        </p:nvSpPr>
        <p:spPr bwMode="auto">
          <a:xfrm>
            <a:off x="2571750" y="357188"/>
            <a:ext cx="56165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uk-UA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Я вірю в Божу силу людської душі. Вона підніметься й над внутрішнім </a:t>
            </a:r>
            <a:r>
              <a:rPr lang="uk-UA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падін-ням</a:t>
            </a:r>
            <a:r>
              <a:rPr lang="uk-UA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над зовнішнім гнітом. Проб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'</a:t>
            </a:r>
            <a:r>
              <a:rPr lang="uk-UA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є час – і все чесне, добре, сповнене високих намірів, стане на чолі й під яскравим сяйвом дня піде до </a:t>
            </a:r>
            <a:r>
              <a:rPr lang="uk-UA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владнославних</a:t>
            </a:r>
            <a:r>
              <a:rPr lang="uk-UA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uk-UA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любови</a:t>
            </a:r>
            <a:r>
              <a:rPr lang="uk-UA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свободи і правди.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964115404"/>
      </p:ext>
    </p:extLst>
  </p:cSld>
  <p:clrMapOvr>
    <a:masterClrMapping/>
  </p:clrMapOvr>
  <p:transition spd="slow" advTm="38017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75240" cy="218026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000" dirty="0" smtClean="0">
                <a:effectLst/>
              </a:rPr>
              <a:t>Михайло Старицький та його дружина Софія Лисенко</a:t>
            </a:r>
            <a:endParaRPr lang="ru-RU" sz="4000" dirty="0">
              <a:effectLst/>
            </a:endParaRPr>
          </a:p>
        </p:txBody>
      </p:sp>
      <p:pic>
        <p:nvPicPr>
          <p:cNvPr id="4" name="Содержимое 3" descr="0809021412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43608" y="2636912"/>
            <a:ext cx="6688138" cy="3475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51396700"/>
      </p:ext>
    </p:extLst>
  </p:cSld>
  <p:clrMapOvr>
    <a:masterClrMapping/>
  </p:clrMapOvr>
  <p:transition spd="slow" advTm="1131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55555555555555555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88913"/>
            <a:ext cx="4140200" cy="50752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69" name="Rectangle 9"/>
          <p:cNvSpPr>
            <a:spLocks noGrp="1" noChangeArrowheads="1"/>
          </p:cNvSpPr>
          <p:nvPr>
            <p:ph type="title"/>
          </p:nvPr>
        </p:nvSpPr>
        <p:spPr>
          <a:xfrm>
            <a:off x="250825" y="5445125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0000FF"/>
                </a:solidFill>
              </a:rPr>
              <a:t>М.П. </a:t>
            </a:r>
            <a:r>
              <a:rPr lang="ru-RU" sz="4000" i="1" dirty="0" err="1" smtClean="0">
                <a:solidFill>
                  <a:srgbClr val="0000FF"/>
                </a:solidFill>
              </a:rPr>
              <a:t>Старицький</a:t>
            </a:r>
            <a:r>
              <a:rPr lang="ru-RU" sz="4000" i="1" dirty="0" smtClean="0">
                <a:solidFill>
                  <a:srgbClr val="0000FF"/>
                </a:solidFill>
              </a:rPr>
              <a:t> </a:t>
            </a:r>
            <a:r>
              <a:rPr lang="ru-RU" sz="4000" i="1" dirty="0" err="1" smtClean="0">
                <a:solidFill>
                  <a:srgbClr val="0000FF"/>
                </a:solidFill>
              </a:rPr>
              <a:t>серед</a:t>
            </a:r>
            <a:r>
              <a:rPr lang="ru-RU" sz="4000" i="1" dirty="0" smtClean="0">
                <a:solidFill>
                  <a:srgbClr val="0000FF"/>
                </a:solidFill>
              </a:rPr>
              <a:t>  </a:t>
            </a:r>
            <a:r>
              <a:rPr lang="ru-RU" sz="4000" i="1" dirty="0" err="1" smtClean="0">
                <a:solidFill>
                  <a:srgbClr val="0000FF"/>
                </a:solidFill>
              </a:rPr>
              <a:t>письменникі</a:t>
            </a:r>
            <a:r>
              <a:rPr lang="uk-UA" sz="4000" i="1" dirty="0" smtClean="0">
                <a:solidFill>
                  <a:srgbClr val="0000FF"/>
                </a:solidFill>
              </a:rPr>
              <a:t>в</a:t>
            </a:r>
            <a:endParaRPr lang="ru-RU" sz="4000" i="1" dirty="0" smtClean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62716731"/>
      </p:ext>
    </p:extLst>
  </p:cSld>
  <p:clrMapOvr>
    <a:masterClrMapping/>
  </p:clrMapOvr>
  <p:transition spd="slow" advClick="0" advTm="1410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4444444444444444444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913"/>
            <a:ext cx="5975350" cy="49720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611188" y="5300663"/>
            <a:ext cx="8229600" cy="13589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800" dirty="0" smtClean="0">
                <a:solidFill>
                  <a:srgbClr val="990000"/>
                </a:solidFill>
              </a:rPr>
              <a:t>В одному  із  залів  літературно-меморіального музею</a:t>
            </a:r>
            <a:br>
              <a:rPr lang="uk-UA" sz="2800" dirty="0" smtClean="0">
                <a:solidFill>
                  <a:srgbClr val="990000"/>
                </a:solidFill>
              </a:rPr>
            </a:br>
            <a:endParaRPr lang="ru-RU" sz="2800" dirty="0" smtClean="0">
              <a:solidFill>
                <a:srgbClr val="99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799140208"/>
      </p:ext>
    </p:extLst>
  </p:cSld>
  <p:clrMapOvr>
    <a:masterClrMapping/>
  </p:clrMapOvr>
  <p:transition spd="slow" advClick="0" advTm="1458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75350"/>
          </a:xfrm>
        </p:spPr>
        <p:txBody>
          <a:bodyPr>
            <a:normAutofit fontScale="92500"/>
          </a:bodyPr>
          <a:lstStyle/>
          <a:p>
            <a:r>
              <a:rPr lang="ru-RU" sz="2800" dirty="0" err="1" smtClean="0"/>
              <a:t>Протягом</a:t>
            </a:r>
            <a:r>
              <a:rPr lang="ru-RU" sz="2800" dirty="0" smtClean="0"/>
              <a:t> 1873—1876 </a:t>
            </a:r>
            <a:r>
              <a:rPr lang="ru-RU" sz="2800" dirty="0" err="1" smtClean="0"/>
              <a:t>pp</a:t>
            </a:r>
            <a:r>
              <a:rPr lang="ru-RU" sz="2800" dirty="0" smtClean="0"/>
              <a:t>. M. </a:t>
            </a:r>
            <a:r>
              <a:rPr lang="ru-RU" sz="2800" dirty="0" err="1" smtClean="0"/>
              <a:t>Старицький</a:t>
            </a:r>
            <a:r>
              <a:rPr lang="ru-RU" sz="2800" dirty="0" smtClean="0"/>
              <a:t> писав </a:t>
            </a:r>
            <a:r>
              <a:rPr lang="ru-RU" sz="2800" dirty="0" err="1" smtClean="0"/>
              <a:t>вірші</a:t>
            </a:r>
            <a:r>
              <a:rPr lang="ru-RU" sz="2800" dirty="0" smtClean="0"/>
              <a:t>, </a:t>
            </a:r>
            <a:r>
              <a:rPr lang="ru-RU" sz="2800" dirty="0" err="1" smtClean="0"/>
              <a:t>перекладав</a:t>
            </a:r>
            <a:r>
              <a:rPr lang="ru-RU" sz="2800" dirty="0" smtClean="0"/>
              <a:t> з Г. Андерсена, І. </a:t>
            </a:r>
            <a:r>
              <a:rPr lang="ru-RU" sz="2800" dirty="0" err="1" smtClean="0"/>
              <a:t>Крилова</a:t>
            </a:r>
            <a:r>
              <a:rPr lang="ru-RU" sz="2800" dirty="0" smtClean="0"/>
              <a:t>, М. </a:t>
            </a:r>
            <a:r>
              <a:rPr lang="ru-RU" sz="2800" dirty="0" err="1" smtClean="0"/>
              <a:t>Лєрмонтова</a:t>
            </a:r>
            <a:r>
              <a:rPr lang="ru-RU" sz="2800" dirty="0" smtClean="0"/>
              <a:t>, </a:t>
            </a:r>
            <a:r>
              <a:rPr lang="ru-RU" sz="2800" dirty="0" err="1" smtClean="0"/>
              <a:t>сербські</a:t>
            </a:r>
            <a:r>
              <a:rPr lang="ru-RU" sz="2800" dirty="0" smtClean="0"/>
              <a:t> </a:t>
            </a:r>
            <a:r>
              <a:rPr lang="ru-RU" sz="2800" dirty="0" err="1" smtClean="0"/>
              <a:t>народні</a:t>
            </a:r>
            <a:r>
              <a:rPr lang="ru-RU" sz="2800" dirty="0" smtClean="0"/>
              <a:t> </a:t>
            </a:r>
            <a:r>
              <a:rPr lang="ru-RU" sz="2800" dirty="0" err="1" smtClean="0"/>
              <a:t>думи</a:t>
            </a:r>
            <a:r>
              <a:rPr lang="ru-RU" sz="2800" dirty="0" smtClean="0"/>
              <a:t> та </a:t>
            </a:r>
            <a:r>
              <a:rPr lang="ru-RU" sz="2800" dirty="0" err="1" smtClean="0"/>
              <a:t>пісні</a:t>
            </a:r>
            <a:r>
              <a:rPr lang="ru-RU" sz="2800" dirty="0" smtClean="0"/>
              <a:t>. </a:t>
            </a:r>
          </a:p>
          <a:p>
            <a:r>
              <a:rPr lang="ru-RU" sz="2800" dirty="0" smtClean="0"/>
              <a:t>На початку 80-х </a:t>
            </a:r>
            <a:r>
              <a:rPr lang="ru-RU" sz="2800" dirty="0" err="1" smtClean="0"/>
              <a:t>pp</a:t>
            </a:r>
            <a:r>
              <a:rPr lang="ru-RU" sz="2800" dirty="0" smtClean="0"/>
              <a:t>.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</a:t>
            </a:r>
            <a:r>
              <a:rPr lang="ru-RU" sz="2800" dirty="0" err="1" smtClean="0"/>
              <a:t>домігся</a:t>
            </a:r>
            <a:r>
              <a:rPr lang="ru-RU" sz="2800" dirty="0" smtClean="0"/>
              <a:t> </a:t>
            </a:r>
            <a:r>
              <a:rPr lang="ru-RU" sz="2800" dirty="0" err="1" smtClean="0"/>
              <a:t>видання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літературно-художнього</a:t>
            </a:r>
            <a:r>
              <a:rPr lang="ru-RU" sz="2800" dirty="0" smtClean="0"/>
              <a:t> альманаху «Рада».</a:t>
            </a:r>
          </a:p>
          <a:p>
            <a:r>
              <a:rPr lang="ru-RU" sz="2800" dirty="0" err="1" smtClean="0"/>
              <a:t>Очолив</a:t>
            </a:r>
            <a:r>
              <a:rPr lang="ru-RU" sz="2800" dirty="0" smtClean="0"/>
              <a:t> першу </a:t>
            </a:r>
            <a:r>
              <a:rPr lang="ru-RU" sz="2800" dirty="0" err="1" smtClean="0"/>
              <a:t>українську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професійну</a:t>
            </a:r>
            <a:r>
              <a:rPr lang="ru-RU" sz="2800" dirty="0" smtClean="0"/>
              <a:t> трупу.</a:t>
            </a:r>
          </a:p>
          <a:p>
            <a:r>
              <a:rPr lang="ru-RU" sz="2800" dirty="0" smtClean="0"/>
              <a:t>У 1886—1887 </a:t>
            </a:r>
            <a:r>
              <a:rPr lang="ru-RU" sz="2800" dirty="0" err="1" smtClean="0"/>
              <a:t>pp</a:t>
            </a:r>
            <a:r>
              <a:rPr lang="ru-RU" sz="2800" dirty="0" smtClean="0"/>
              <a:t>. трупа з </a:t>
            </a:r>
            <a:r>
              <a:rPr lang="ru-RU" sz="2800" dirty="0" err="1" smtClean="0"/>
              <a:t>успіхом</a:t>
            </a:r>
            <a:r>
              <a:rPr lang="ru-RU" sz="2800" dirty="0" smtClean="0"/>
              <a:t> </a:t>
            </a:r>
            <a:r>
              <a:rPr lang="ru-RU" sz="2800" dirty="0" err="1" smtClean="0"/>
              <a:t>гастролювала</a:t>
            </a:r>
            <a:r>
              <a:rPr lang="ru-RU" sz="2800" dirty="0" smtClean="0"/>
              <a:t> в </a:t>
            </a:r>
            <a:r>
              <a:rPr lang="ru-RU" sz="2800" dirty="0" err="1" smtClean="0"/>
              <a:t>Москві</a:t>
            </a:r>
            <a:r>
              <a:rPr lang="ru-RU" sz="2800" dirty="0" smtClean="0"/>
              <a:t> та </a:t>
            </a:r>
            <a:r>
              <a:rPr lang="ru-RU" sz="2800" dirty="0" err="1" smtClean="0"/>
              <a:t>Петербурзі</a:t>
            </a:r>
            <a:r>
              <a:rPr lang="ru-RU" sz="2800" dirty="0" smtClean="0"/>
              <a:t>, </a:t>
            </a:r>
            <a:r>
              <a:rPr lang="ru-RU" sz="2800" dirty="0" err="1" smtClean="0"/>
              <a:t>потім</a:t>
            </a:r>
            <a:r>
              <a:rPr lang="ru-RU" sz="2800" dirty="0" smtClean="0"/>
              <a:t> — у </a:t>
            </a:r>
            <a:r>
              <a:rPr lang="ru-RU" sz="2800" dirty="0" err="1" smtClean="0"/>
              <a:t>Варшаві</a:t>
            </a:r>
            <a:r>
              <a:rPr lang="ru-RU" sz="2800" dirty="0" smtClean="0"/>
              <a:t>, </a:t>
            </a:r>
            <a:r>
              <a:rPr lang="ru-RU" sz="2800" dirty="0" err="1" smtClean="0"/>
              <a:t>Мінську</a:t>
            </a:r>
            <a:r>
              <a:rPr lang="ru-RU" sz="2800" dirty="0" smtClean="0"/>
              <a:t>, </a:t>
            </a:r>
            <a:r>
              <a:rPr lang="ru-RU" sz="2800" dirty="0" err="1" smtClean="0"/>
              <a:t>Вільнюсі</a:t>
            </a:r>
            <a:r>
              <a:rPr lang="ru-RU" sz="2800" dirty="0" smtClean="0"/>
              <a:t>, </a:t>
            </a:r>
            <a:r>
              <a:rPr lang="ru-RU" sz="2800" dirty="0" err="1" smtClean="0"/>
              <a:t>Астрахані</a:t>
            </a:r>
            <a:r>
              <a:rPr lang="ru-RU" sz="2800" dirty="0" smtClean="0"/>
              <a:t>, </a:t>
            </a:r>
            <a:r>
              <a:rPr lang="ru-RU" sz="2800" dirty="0" err="1" smtClean="0"/>
              <a:t>Тифлісі</a:t>
            </a:r>
            <a:r>
              <a:rPr lang="ru-RU" sz="2800" dirty="0" smtClean="0"/>
              <a:t>. </a:t>
            </a:r>
          </a:p>
          <a:p>
            <a:r>
              <a:rPr lang="ru-RU" sz="2800" dirty="0" smtClean="0"/>
              <a:t>За станом </a:t>
            </a:r>
            <a:r>
              <a:rPr lang="ru-RU" sz="2800" dirty="0" err="1" smtClean="0"/>
              <a:t>здоров'я</a:t>
            </a:r>
            <a:r>
              <a:rPr lang="ru-RU" sz="2800" dirty="0" smtClean="0"/>
              <a:t> у 1893 р. М. </a:t>
            </a:r>
            <a:r>
              <a:rPr lang="ru-RU" sz="2800" dirty="0" err="1" smtClean="0"/>
              <a:t>Старицький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залишив</a:t>
            </a:r>
            <a:r>
              <a:rPr lang="ru-RU" sz="2800" dirty="0" smtClean="0"/>
              <a:t> трупу.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9367867"/>
      </p:ext>
    </p:extLst>
  </p:cSld>
  <p:clrMapOvr>
    <a:masterClrMapping/>
  </p:clrMapOvr>
  <p:transition spd="slow" advTm="261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77412341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7504" y="980728"/>
            <a:ext cx="2669034" cy="42532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4819" name="Rectangle 7"/>
          <p:cNvSpPr>
            <a:spLocks noChangeArrowheads="1"/>
          </p:cNvSpPr>
          <p:nvPr/>
        </p:nvSpPr>
        <p:spPr bwMode="auto">
          <a:xfrm>
            <a:off x="2843213" y="247650"/>
            <a:ext cx="612140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/>
              <a:t>      Наступного року Російська Академія наук призначила драматургу персональну пенсію «За літературні праці рідною мовою». </a:t>
            </a:r>
          </a:p>
          <a:p>
            <a:r>
              <a:rPr lang="ru-RU"/>
              <a:t>       Він брав участь у створенні Всеросійського театрального товариства. </a:t>
            </a:r>
            <a:br>
              <a:rPr lang="ru-RU"/>
            </a:br>
            <a:r>
              <a:rPr lang="ru-RU"/>
              <a:t>       У 1897 р. відбувся Перший Всеросійський з'їзд діячів сцени, на якому виступив М. Старицький. </a:t>
            </a:r>
          </a:p>
          <a:p>
            <a:r>
              <a:rPr lang="ru-RU"/>
              <a:t>       У Києві він керував драматичним гуртком Літературно-артистичного товариства, продовжував літературну діяльність. </a:t>
            </a:r>
          </a:p>
          <a:p>
            <a:r>
              <a:rPr lang="ru-RU"/>
              <a:t>        У 1903 р. письменник готував видання альманаху «Нова рада», але за його життя альманах не вийшов. </a:t>
            </a:r>
            <a:br>
              <a:rPr lang="ru-RU"/>
            </a:br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15310831"/>
      </p:ext>
    </p:extLst>
  </p:cSld>
  <p:clrMapOvr>
    <a:masterClrMapping/>
  </p:clrMapOvr>
  <p:transition spd="slow" advTm="2118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686796803"/>
      </p:ext>
    </p:extLst>
  </p:cSld>
  <p:clrMapOvr>
    <a:masterClrMapping/>
  </p:clrMapOvr>
  <p:transition spd="slow" advTm="1385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796"/>
            <a:ext cx="6984776" cy="1150938"/>
          </a:xfrm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5661248"/>
            <a:ext cx="3682752" cy="663352"/>
          </a:xfrm>
        </p:spPr>
        <p:txBody>
          <a:bodyPr>
            <a:normAutofit fontScale="77500" lnSpcReduction="2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     </a:t>
            </a:r>
            <a:r>
              <a:rPr lang="uk-UA" i="1" dirty="0" smtClean="0">
                <a:solidFill>
                  <a:srgbClr val="0000FF"/>
                </a:solidFill>
              </a:rPr>
              <a:t>ЗА ДВОМА ЗАЙЦЯМИ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КАДР ІЗ КІНОФІЛЬМА 1952Р.</a:t>
            </a:r>
            <a:endParaRPr lang="ru-RU" dirty="0" smtClean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4008" y="5661248"/>
            <a:ext cx="3634060" cy="663352"/>
          </a:xfrm>
        </p:spPr>
        <p:txBody>
          <a:bodyPr>
            <a:normAutofit fontScale="62500" lnSpcReduction="2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       </a:t>
            </a:r>
            <a:r>
              <a:rPr lang="uk-UA" i="1" dirty="0" smtClean="0">
                <a:solidFill>
                  <a:srgbClr val="0000FF"/>
                </a:solidFill>
              </a:rPr>
              <a:t>НІЧ ПЕРЕД РІЗДВОМ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КАДР ІЗ ТЕАТРАЛЬНОГО ВИСТУПУ</a:t>
            </a:r>
            <a:endParaRPr lang="ru-RU" dirty="0" smtClean="0"/>
          </a:p>
        </p:txBody>
      </p:sp>
      <p:pic>
        <p:nvPicPr>
          <p:cNvPr id="8" name="Содержимое 7" descr="cb75aff4e3ac0c2afd890bc7acf78bdc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55563" y="1377950"/>
            <a:ext cx="4749801" cy="4230688"/>
          </a:xfrm>
        </p:spPr>
      </p:pic>
      <p:pic>
        <p:nvPicPr>
          <p:cNvPr id="9" name="Содержимое 8" descr="npr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64075" y="1377950"/>
            <a:ext cx="4529138" cy="423068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43484688"/>
      </p:ext>
    </p:extLst>
  </p:cSld>
  <p:clrMapOvr>
    <a:masterClrMapping/>
  </p:clrMapOvr>
  <p:transition spd="slow" advTm="2665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2|2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|1.7|2.2|1.7|1.9|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1|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8|3.6|20.6|2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3|3.9|4.2|3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|1.7|2|1.9|2|2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88</TotalTime>
  <Words>478</Words>
  <Application>Microsoft Office PowerPoint</Application>
  <PresentationFormat>Экран (4:3)</PresentationFormat>
  <Paragraphs>54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“Михайло Старицький” (1840- 1904)</vt:lpstr>
      <vt:lpstr>Слайд 2</vt:lpstr>
      <vt:lpstr>Михайло Старицький та його дружина Софія Лисенко</vt:lpstr>
      <vt:lpstr>М.П. Старицький серед  письменників</vt:lpstr>
      <vt:lpstr>В одному  із  залів  літературно-меморіального музею </vt:lpstr>
      <vt:lpstr>Слайд 6</vt:lpstr>
      <vt:lpstr>Слайд 7</vt:lpstr>
      <vt:lpstr>Слайд 8</vt:lpstr>
      <vt:lpstr>Слайд 9</vt:lpstr>
      <vt:lpstr>Слайд 10</vt:lpstr>
      <vt:lpstr>Оборона Буші Фортеця в наш час</vt:lpstr>
      <vt:lpstr>Слайд 12</vt:lpstr>
      <vt:lpstr>Старицький – поет </vt:lpstr>
      <vt:lpstr>Стаття про М. Старицького в газеті</vt:lpstr>
      <vt:lpstr>Пам'ятник    М.П. Старицькому  на його  батьківщині  в  с. Кліщинцях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Михайло Старицький (1840- 1904)</dc:title>
  <dc:creator>Роман</dc:creator>
  <cp:lastModifiedBy>Роман</cp:lastModifiedBy>
  <cp:revision>6</cp:revision>
  <dcterms:created xsi:type="dcterms:W3CDTF">2013-02-20T16:26:19Z</dcterms:created>
  <dcterms:modified xsi:type="dcterms:W3CDTF">2013-02-20T17:55:18Z</dcterms:modified>
</cp:coreProperties>
</file>