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notesMasterIdLst>
    <p:notesMasterId r:id="rId15"/>
  </p:notesMasterIdLst>
  <p:sldIdLst>
    <p:sldId id="267" r:id="rId2"/>
    <p:sldId id="256" r:id="rId3"/>
    <p:sldId id="257" r:id="rId4"/>
    <p:sldId id="266" r:id="rId5"/>
    <p:sldId id="258" r:id="rId6"/>
    <p:sldId id="259" r:id="rId7"/>
    <p:sldId id="260" r:id="rId8"/>
    <p:sldId id="261" r:id="rId9"/>
    <p:sldId id="262" r:id="rId10"/>
    <p:sldId id="263" r:id="rId11"/>
    <p:sldId id="264" r:id="rId12"/>
    <p:sldId id="265" r:id="rId13"/>
    <p:sldId id="269" r:id="rId1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900"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765F8AA6-9765-4C1C-832E-7054FEE2C1AD}" type="datetimeFigureOut">
              <a:rPr lang="ru-RU"/>
              <a:pPr>
                <a:defRPr/>
              </a:pPr>
              <a:t>23.02.2015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A3C0A001-5766-407A-830D-18117F5BC9C4}"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Образ слайда 1"/>
          <p:cNvSpPr>
            <a:spLocks noGrp="1" noRot="1" noChangeAspect="1"/>
          </p:cNvSpPr>
          <p:nvPr>
            <p:ph type="sldImg"/>
          </p:nvPr>
        </p:nvSpPr>
        <p:spPr bwMode="auto">
          <a:noFill/>
          <a:ln>
            <a:solidFill>
              <a:srgbClr val="000000"/>
            </a:solidFill>
            <a:miter lim="800000"/>
            <a:headEnd/>
            <a:tailEnd/>
          </a:ln>
        </p:spPr>
      </p:sp>
      <p:sp>
        <p:nvSpPr>
          <p:cNvPr id="2969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2969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E24819A-CD0E-4430-9BC0-CEBA7BD0B093}" type="slidenum">
              <a:rPr lang="ru-RU">
                <a:cs typeface="Arial" charset="0"/>
              </a:rPr>
              <a:pPr fontAlgn="base">
                <a:spcBef>
                  <a:spcPct val="0"/>
                </a:spcBef>
                <a:spcAft>
                  <a:spcPct val="0"/>
                </a:spcAft>
              </a:pPr>
              <a:t>10</a:t>
            </a:fld>
            <a:endParaRPr lang="ru-RU">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Freeform 8"/>
          <p:cNvSpPr>
            <a:spLocks/>
          </p:cNvSpPr>
          <p:nvPr/>
        </p:nvSpPr>
        <p:spPr bwMode="auto">
          <a:xfrm>
            <a:off x="-31750" y="4321175"/>
            <a:ext cx="1395413" cy="781050"/>
          </a:xfrm>
          <a:custGeom>
            <a:avLst/>
            <a:gdLst/>
            <a:ahLst/>
            <a:cxnLst>
              <a:cxn ang="0">
                <a:pos x="5799" y="10000"/>
              </a:cxn>
              <a:cxn ang="0">
                <a:pos x="5961" y="9880"/>
              </a:cxn>
              <a:cxn ang="0">
                <a:pos x="5988" y="9820"/>
              </a:cxn>
              <a:cxn ang="0">
                <a:pos x="8042" y="5260"/>
              </a:cxn>
              <a:cxn ang="0">
                <a:pos x="8042" y="4721"/>
              </a:cxn>
              <a:cxn ang="0">
                <a:pos x="5988" y="221"/>
              </a:cxn>
              <a:cxn ang="0">
                <a:pos x="5961" y="160"/>
              </a:cxn>
              <a:cxn ang="0">
                <a:pos x="5799" y="41"/>
              </a:cxn>
              <a:cxn ang="0">
                <a:pos x="18" y="0"/>
              </a:cxn>
              <a:cxn ang="0">
                <a:pos x="0" y="9991"/>
              </a:cxn>
              <a:cxn ang="0">
                <a:pos x="5799" y="10000"/>
              </a:cxn>
            </a:cxnLst>
            <a:rect l="0" t="0"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w="9525">
            <a:noFill/>
            <a:round/>
            <a:headEnd/>
            <a:tailEnd/>
          </a:ln>
        </p:spPr>
        <p:txBody>
          <a:bodyPr/>
          <a:lstStyle/>
          <a:p>
            <a:endParaRPr lang="ru-RU"/>
          </a:p>
        </p:txBody>
      </p:sp>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1942416" y="4777380"/>
            <a:ext cx="6600451" cy="1126283"/>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5" name="Date Placeholder 3"/>
          <p:cNvSpPr>
            <a:spLocks noGrp="1"/>
          </p:cNvSpPr>
          <p:nvPr>
            <p:ph type="dt" sz="half" idx="10"/>
          </p:nvPr>
        </p:nvSpPr>
        <p:spPr/>
        <p:txBody>
          <a:bodyPr/>
          <a:lstStyle>
            <a:lvl1pPr>
              <a:defRPr/>
            </a:lvl1pPr>
          </a:lstStyle>
          <a:p>
            <a:pPr>
              <a:defRPr/>
            </a:pPr>
            <a:fld id="{6C014A79-04E2-4229-9542-D1F780C23EB3}" type="datetimeFigureOut">
              <a:rPr lang="ru-RU"/>
              <a:pPr>
                <a:defRPr/>
              </a:pPr>
              <a:t>23.02.2015</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a:xfrm>
            <a:off x="423863" y="4529138"/>
            <a:ext cx="584200" cy="365125"/>
          </a:xfrm>
        </p:spPr>
        <p:txBody>
          <a:bodyPr/>
          <a:lstStyle>
            <a:lvl1pPr>
              <a:defRPr/>
            </a:lvl1pPr>
          </a:lstStyle>
          <a:p>
            <a:pPr>
              <a:defRPr/>
            </a:pPr>
            <a:fld id="{9FEE52AE-E45E-4E9F-BF2C-66EDB866AEA9}" type="slidenum">
              <a:rPr lang="ru-RU"/>
              <a:pPr>
                <a:defRPr/>
              </a:pPr>
              <a:t>‹#›</a:t>
            </a:fld>
            <a:endParaRPr lang="ru-RU"/>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4" name="Freeform 11"/>
          <p:cNvSpPr>
            <a:spLocks/>
          </p:cNvSpPr>
          <p:nvPr/>
        </p:nvSpPr>
        <p:spPr bwMode="auto">
          <a:xfrm flipV="1">
            <a:off x="0" y="3167063"/>
            <a:ext cx="1358900" cy="508000"/>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a:lstStyle/>
          <a:p>
            <a:endParaRPr lang="ru-RU"/>
          </a:p>
        </p:txBody>
      </p:sp>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06BE570C-71A5-4876-BE56-7ADA28AED3D8}" type="datetimeFigureOut">
              <a:rPr lang="ru-RU"/>
              <a:pPr>
                <a:defRPr/>
              </a:pPr>
              <a:t>23.02.2015</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a:xfrm>
            <a:off x="511175" y="3244850"/>
            <a:ext cx="585788" cy="365125"/>
          </a:xfrm>
        </p:spPr>
        <p:txBody>
          <a:bodyPr/>
          <a:lstStyle>
            <a:lvl1pPr>
              <a:defRPr/>
            </a:lvl1pPr>
          </a:lstStyle>
          <a:p>
            <a:pPr>
              <a:defRPr/>
            </a:pPr>
            <a:fld id="{3DCE1BAB-BC70-46FB-AAD7-F27C9B9D2024}" type="slidenum">
              <a:rPr lang="ru-RU"/>
              <a:pPr>
                <a:defRPr/>
              </a:pPr>
              <a:t>‹#›</a:t>
            </a:fld>
            <a:endParaRPr lang="ru-RU"/>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5" name="Freeform 11"/>
          <p:cNvSpPr>
            <a:spLocks/>
          </p:cNvSpPr>
          <p:nvPr/>
        </p:nvSpPr>
        <p:spPr bwMode="auto">
          <a:xfrm flipV="1">
            <a:off x="0" y="3167063"/>
            <a:ext cx="1358900" cy="508000"/>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a:lstStyle/>
          <a:p>
            <a:endParaRPr lang="ru-RU"/>
          </a:p>
        </p:txBody>
      </p:sp>
      <p:sp>
        <p:nvSpPr>
          <p:cNvPr id="6" name="TextBox 13"/>
          <p:cNvSpPr txBox="1"/>
          <p:nvPr/>
        </p:nvSpPr>
        <p:spPr>
          <a:xfrm>
            <a:off x="1808163" y="647700"/>
            <a:ext cx="457200" cy="585788"/>
          </a:xfrm>
          <a:prstGeom prst="rect">
            <a:avLst/>
          </a:prstGeom>
        </p:spPr>
        <p:txBody>
          <a:bodyPr anchor="ctr"/>
          <a:lstStyle/>
          <a:p>
            <a:pPr fontAlgn="auto">
              <a:spcBef>
                <a:spcPts val="0"/>
              </a:spcBef>
              <a:spcAft>
                <a:spcPts val="0"/>
              </a:spcAft>
              <a:defRPr/>
            </a:pPr>
            <a:r>
              <a:rPr lang="en-US" sz="8000" dirty="0">
                <a:ln w="3175" cmpd="sng">
                  <a:noFill/>
                </a:ln>
                <a:solidFill>
                  <a:schemeClr val="accent1"/>
                </a:solidFill>
                <a:latin typeface="Arial"/>
                <a:cs typeface="+mn-cs"/>
              </a:rPr>
              <a:t>“</a:t>
            </a:r>
          </a:p>
        </p:txBody>
      </p:sp>
      <p:sp>
        <p:nvSpPr>
          <p:cNvPr id="7" name="TextBox 14"/>
          <p:cNvSpPr txBox="1"/>
          <p:nvPr/>
        </p:nvSpPr>
        <p:spPr>
          <a:xfrm>
            <a:off x="8169275" y="2905125"/>
            <a:ext cx="457200" cy="584200"/>
          </a:xfrm>
          <a:prstGeom prst="rect">
            <a:avLst/>
          </a:prstGeom>
        </p:spPr>
        <p:txBody>
          <a:bodyPr anchor="ctr"/>
          <a:lstStyle/>
          <a:p>
            <a:pPr fontAlgn="auto">
              <a:spcBef>
                <a:spcPts val="0"/>
              </a:spcBef>
              <a:spcAft>
                <a:spcPts val="0"/>
              </a:spcAft>
              <a:defRPr/>
            </a:pPr>
            <a:r>
              <a:rPr lang="en-US" sz="8000" dirty="0">
                <a:ln w="3175" cmpd="sng">
                  <a:noFill/>
                </a:ln>
                <a:solidFill>
                  <a:schemeClr val="accent1"/>
                </a:solidFill>
                <a:latin typeface="Arial"/>
                <a:cs typeface="+mn-cs"/>
              </a:rPr>
              <a:t>”</a:t>
            </a:r>
          </a:p>
        </p:txBody>
      </p:sp>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8" name="Date Placeholder 3"/>
          <p:cNvSpPr>
            <a:spLocks noGrp="1"/>
          </p:cNvSpPr>
          <p:nvPr>
            <p:ph type="dt" sz="half" idx="14"/>
          </p:nvPr>
        </p:nvSpPr>
        <p:spPr/>
        <p:txBody>
          <a:bodyPr/>
          <a:lstStyle>
            <a:lvl1pPr>
              <a:defRPr/>
            </a:lvl1pPr>
          </a:lstStyle>
          <a:p>
            <a:pPr>
              <a:defRPr/>
            </a:pPr>
            <a:fld id="{13759E26-FFDF-425C-AA18-0A918F7D0F7A}" type="datetimeFigureOut">
              <a:rPr lang="ru-RU"/>
              <a:pPr>
                <a:defRPr/>
              </a:pPr>
              <a:t>23.02.2015</a:t>
            </a:fld>
            <a:endParaRPr lang="ru-RU"/>
          </a:p>
        </p:txBody>
      </p:sp>
      <p:sp>
        <p:nvSpPr>
          <p:cNvPr id="9" name="Footer Placeholder 4"/>
          <p:cNvSpPr>
            <a:spLocks noGrp="1"/>
          </p:cNvSpPr>
          <p:nvPr>
            <p:ph type="ftr" sz="quarter" idx="15"/>
          </p:nvPr>
        </p:nvSpPr>
        <p:spPr/>
        <p:txBody>
          <a:bodyPr/>
          <a:lstStyle>
            <a:lvl1pPr>
              <a:defRPr/>
            </a:lvl1pPr>
          </a:lstStyle>
          <a:p>
            <a:pPr>
              <a:defRPr/>
            </a:pPr>
            <a:endParaRPr lang="ru-RU"/>
          </a:p>
        </p:txBody>
      </p:sp>
      <p:sp>
        <p:nvSpPr>
          <p:cNvPr id="10" name="Slide Number Placeholder 5"/>
          <p:cNvSpPr>
            <a:spLocks noGrp="1"/>
          </p:cNvSpPr>
          <p:nvPr>
            <p:ph type="sldNum" sz="quarter" idx="16"/>
          </p:nvPr>
        </p:nvSpPr>
        <p:spPr>
          <a:xfrm>
            <a:off x="511175" y="3244850"/>
            <a:ext cx="585788" cy="365125"/>
          </a:xfrm>
        </p:spPr>
        <p:txBody>
          <a:bodyPr/>
          <a:lstStyle>
            <a:lvl1pPr>
              <a:defRPr/>
            </a:lvl1pPr>
          </a:lstStyle>
          <a:p>
            <a:pPr>
              <a:defRPr/>
            </a:pPr>
            <a:fld id="{83EEA13A-F320-4886-942C-E8817301A2CD}" type="slidenum">
              <a:rPr lang="ru-RU"/>
              <a:pPr>
                <a:defRPr/>
              </a:pPr>
              <a:t>‹#›</a:t>
            </a:fld>
            <a:endParaRPr lang="ru-RU"/>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358900" cy="508000"/>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a:lstStyle/>
          <a:p>
            <a:endParaRPr lang="ru-RU"/>
          </a:p>
        </p:txBody>
      </p:sp>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1942415" y="5181600"/>
            <a:ext cx="6591985" cy="729622"/>
          </a:xfrm>
        </p:spPr>
        <p:txBody>
          <a:bodyPr rtlCol="0">
            <a:normAutofit/>
          </a:bodyPr>
          <a:lstStyle>
            <a:lvl1pPr>
              <a:buNone/>
              <a:defRPr lang="en-US">
                <a:solidFill>
                  <a:schemeClr val="tx1">
                    <a:lumMod val="65000"/>
                    <a:lumOff val="35000"/>
                  </a:schemeClr>
                </a:solidFill>
              </a:defRPr>
            </a:lvl1pPr>
          </a:lstStyle>
          <a:p>
            <a:pPr lvl="0"/>
            <a:r>
              <a:rPr lang="ru-RU" smtClean="0"/>
              <a:t>Образец текста</a:t>
            </a:r>
          </a:p>
        </p:txBody>
      </p:sp>
      <p:sp>
        <p:nvSpPr>
          <p:cNvPr id="6" name="Date Placeholder 4"/>
          <p:cNvSpPr>
            <a:spLocks noGrp="1"/>
          </p:cNvSpPr>
          <p:nvPr>
            <p:ph type="dt" sz="half" idx="10"/>
          </p:nvPr>
        </p:nvSpPr>
        <p:spPr/>
        <p:txBody>
          <a:bodyPr/>
          <a:lstStyle>
            <a:lvl1pPr>
              <a:defRPr/>
            </a:lvl1pPr>
          </a:lstStyle>
          <a:p>
            <a:pPr>
              <a:defRPr/>
            </a:pPr>
            <a:fld id="{5C5C5B5C-A4CE-4C54-ABF8-69810A8367CD}" type="datetimeFigureOut">
              <a:rPr lang="ru-RU"/>
              <a:pPr>
                <a:defRPr/>
              </a:pPr>
              <a:t>23.02.2015</a:t>
            </a:fld>
            <a:endParaRPr lang="ru-RU"/>
          </a:p>
        </p:txBody>
      </p:sp>
      <p:sp>
        <p:nvSpPr>
          <p:cNvPr id="7" name="Footer Placeholder 5"/>
          <p:cNvSpPr>
            <a:spLocks noGrp="1"/>
          </p:cNvSpPr>
          <p:nvPr>
            <p:ph type="ftr" sz="quarter" idx="11"/>
          </p:nvPr>
        </p:nvSpPr>
        <p:spPr/>
        <p:txBody>
          <a:bodyPr/>
          <a:lstStyle>
            <a:lvl1pPr>
              <a:defRPr/>
            </a:lvl1pPr>
          </a:lstStyle>
          <a:p>
            <a:pPr>
              <a:defRPr/>
            </a:pPr>
            <a:endParaRPr lang="ru-RU"/>
          </a:p>
        </p:txBody>
      </p:sp>
      <p:sp>
        <p:nvSpPr>
          <p:cNvPr id="8" name="Slide Number Placeholder 6"/>
          <p:cNvSpPr>
            <a:spLocks noGrp="1"/>
          </p:cNvSpPr>
          <p:nvPr>
            <p:ph type="sldNum" sz="quarter" idx="12"/>
          </p:nvPr>
        </p:nvSpPr>
        <p:spPr>
          <a:xfrm>
            <a:off x="511175" y="4983163"/>
            <a:ext cx="585788" cy="365125"/>
          </a:xfrm>
        </p:spPr>
        <p:txBody>
          <a:bodyPr/>
          <a:lstStyle>
            <a:lvl1pPr>
              <a:defRPr/>
            </a:lvl1pPr>
          </a:lstStyle>
          <a:p>
            <a:pPr>
              <a:defRPr/>
            </a:pPr>
            <a:fld id="{081C36E1-995C-4360-A4C3-824756DA846D}" type="slidenum">
              <a:rPr lang="ru-RU"/>
              <a:pPr>
                <a:defRPr/>
              </a:pPr>
              <a:t>‹#›</a:t>
            </a:fld>
            <a:endParaRPr lang="ru-RU"/>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358900" cy="508000"/>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a:lstStyle/>
          <a:p>
            <a:endParaRPr lang="ru-RU"/>
          </a:p>
        </p:txBody>
      </p:sp>
      <p:sp>
        <p:nvSpPr>
          <p:cNvPr id="6" name="TextBox 10"/>
          <p:cNvSpPr txBox="1"/>
          <p:nvPr/>
        </p:nvSpPr>
        <p:spPr>
          <a:xfrm>
            <a:off x="1808163" y="647700"/>
            <a:ext cx="457200" cy="585788"/>
          </a:xfrm>
          <a:prstGeom prst="rect">
            <a:avLst/>
          </a:prstGeom>
        </p:spPr>
        <p:txBody>
          <a:bodyPr anchor="ctr"/>
          <a:lstStyle/>
          <a:p>
            <a:pPr fontAlgn="auto">
              <a:spcBef>
                <a:spcPts val="0"/>
              </a:spcBef>
              <a:spcAft>
                <a:spcPts val="0"/>
              </a:spcAft>
              <a:defRPr/>
            </a:pPr>
            <a:r>
              <a:rPr lang="en-US" sz="8000" dirty="0">
                <a:ln w="3175" cmpd="sng">
                  <a:noFill/>
                </a:ln>
                <a:solidFill>
                  <a:schemeClr val="accent1"/>
                </a:solidFill>
                <a:latin typeface="Arial"/>
                <a:cs typeface="+mn-cs"/>
              </a:rPr>
              <a:t>“</a:t>
            </a:r>
          </a:p>
        </p:txBody>
      </p:sp>
      <p:sp>
        <p:nvSpPr>
          <p:cNvPr id="7" name="TextBox 11"/>
          <p:cNvSpPr txBox="1"/>
          <p:nvPr/>
        </p:nvSpPr>
        <p:spPr>
          <a:xfrm>
            <a:off x="8169275" y="2905125"/>
            <a:ext cx="457200" cy="584200"/>
          </a:xfrm>
          <a:prstGeom prst="rect">
            <a:avLst/>
          </a:prstGeom>
        </p:spPr>
        <p:txBody>
          <a:bodyPr anchor="ctr"/>
          <a:lstStyle/>
          <a:p>
            <a:pPr fontAlgn="auto">
              <a:spcBef>
                <a:spcPts val="0"/>
              </a:spcBef>
              <a:spcAft>
                <a:spcPts val="0"/>
              </a:spcAft>
              <a:defRPr/>
            </a:pPr>
            <a:r>
              <a:rPr lang="en-US" sz="8000" dirty="0">
                <a:ln w="3175" cmpd="sng">
                  <a:noFill/>
                </a:ln>
                <a:solidFill>
                  <a:schemeClr val="accent1"/>
                </a:solidFill>
                <a:latin typeface="Arial"/>
                <a:cs typeface="+mn-cs"/>
              </a:rPr>
              <a:t>”</a:t>
            </a:r>
          </a:p>
        </p:txBody>
      </p:sp>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1942415" y="5181600"/>
            <a:ext cx="6688292" cy="729622"/>
          </a:xfrm>
        </p:spPr>
        <p:txBody>
          <a:bodyPr rtlCol="0">
            <a:normAutofit/>
          </a:bodyPr>
          <a:lstStyle>
            <a:lvl1pPr>
              <a:buNone/>
              <a:defRPr lang="en-US">
                <a:solidFill>
                  <a:schemeClr val="tx1">
                    <a:lumMod val="65000"/>
                    <a:lumOff val="35000"/>
                  </a:schemeClr>
                </a:solidFill>
              </a:defRPr>
            </a:lvl1pPr>
          </a:lstStyle>
          <a:p>
            <a:pPr lvl="0"/>
            <a:r>
              <a:rPr lang="ru-RU" smtClean="0"/>
              <a:t>Образец текста</a:t>
            </a:r>
          </a:p>
        </p:txBody>
      </p:sp>
      <p:sp>
        <p:nvSpPr>
          <p:cNvPr id="8" name="Date Placeholder 4"/>
          <p:cNvSpPr>
            <a:spLocks noGrp="1"/>
          </p:cNvSpPr>
          <p:nvPr>
            <p:ph type="dt" sz="half" idx="14"/>
          </p:nvPr>
        </p:nvSpPr>
        <p:spPr/>
        <p:txBody>
          <a:bodyPr/>
          <a:lstStyle>
            <a:lvl1pPr>
              <a:defRPr/>
            </a:lvl1pPr>
          </a:lstStyle>
          <a:p>
            <a:pPr>
              <a:defRPr/>
            </a:pPr>
            <a:fld id="{5D69E6F4-76A1-4348-94FE-EF1C30927FA8}" type="datetimeFigureOut">
              <a:rPr lang="ru-RU"/>
              <a:pPr>
                <a:defRPr/>
              </a:pPr>
              <a:t>23.02.2015</a:t>
            </a:fld>
            <a:endParaRPr lang="ru-RU"/>
          </a:p>
        </p:txBody>
      </p:sp>
      <p:sp>
        <p:nvSpPr>
          <p:cNvPr id="9" name="Footer Placeholder 5"/>
          <p:cNvSpPr>
            <a:spLocks noGrp="1"/>
          </p:cNvSpPr>
          <p:nvPr>
            <p:ph type="ftr" sz="quarter" idx="15"/>
          </p:nvPr>
        </p:nvSpPr>
        <p:spPr/>
        <p:txBody>
          <a:bodyPr/>
          <a:lstStyle>
            <a:lvl1pPr>
              <a:defRPr/>
            </a:lvl1pPr>
          </a:lstStyle>
          <a:p>
            <a:pPr>
              <a:defRPr/>
            </a:pPr>
            <a:endParaRPr lang="ru-RU"/>
          </a:p>
        </p:txBody>
      </p:sp>
      <p:sp>
        <p:nvSpPr>
          <p:cNvPr id="10" name="Slide Number Placeholder 6"/>
          <p:cNvSpPr>
            <a:spLocks noGrp="1"/>
          </p:cNvSpPr>
          <p:nvPr>
            <p:ph type="sldNum" sz="quarter" idx="16"/>
          </p:nvPr>
        </p:nvSpPr>
        <p:spPr>
          <a:xfrm>
            <a:off x="511175" y="4983163"/>
            <a:ext cx="585788" cy="365125"/>
          </a:xfrm>
        </p:spPr>
        <p:txBody>
          <a:bodyPr/>
          <a:lstStyle>
            <a:lvl1pPr>
              <a:defRPr/>
            </a:lvl1pPr>
          </a:lstStyle>
          <a:p>
            <a:pPr>
              <a:defRPr/>
            </a:pPr>
            <a:fld id="{FBF75033-6FBB-4358-93B8-C661E7DBCA82}" type="slidenum">
              <a:rPr lang="ru-RU"/>
              <a:pPr>
                <a:defRPr/>
              </a:pPr>
              <a:t>‹#›</a:t>
            </a:fld>
            <a:endParaRPr lang="ru-RU"/>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358900" cy="508000"/>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a:lstStyle/>
          <a:p>
            <a:endParaRPr lang="ru-RU"/>
          </a:p>
        </p:txBody>
      </p:sp>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1942415" y="5181600"/>
            <a:ext cx="6591985" cy="729622"/>
          </a:xfrm>
        </p:spPr>
        <p:txBody>
          <a:bodyPr rtlCol="0">
            <a:normAutofit/>
          </a:bodyPr>
          <a:lstStyle>
            <a:lvl1pPr>
              <a:buNone/>
              <a:defRPr lang="en-US">
                <a:solidFill>
                  <a:schemeClr val="tx1">
                    <a:lumMod val="65000"/>
                    <a:lumOff val="35000"/>
                  </a:schemeClr>
                </a:solidFill>
              </a:defRPr>
            </a:lvl1pPr>
          </a:lstStyle>
          <a:p>
            <a:pPr lvl="0"/>
            <a:r>
              <a:rPr lang="ru-RU" smtClean="0"/>
              <a:t>Образец текста</a:t>
            </a:r>
          </a:p>
        </p:txBody>
      </p:sp>
      <p:sp>
        <p:nvSpPr>
          <p:cNvPr id="6" name="Date Placeholder 4"/>
          <p:cNvSpPr>
            <a:spLocks noGrp="1"/>
          </p:cNvSpPr>
          <p:nvPr>
            <p:ph type="dt" sz="half" idx="14"/>
          </p:nvPr>
        </p:nvSpPr>
        <p:spPr/>
        <p:txBody>
          <a:bodyPr/>
          <a:lstStyle>
            <a:lvl1pPr>
              <a:defRPr/>
            </a:lvl1pPr>
          </a:lstStyle>
          <a:p>
            <a:pPr>
              <a:defRPr/>
            </a:pPr>
            <a:fld id="{C5BE5B6F-C105-4117-B36E-458283779B35}" type="datetimeFigureOut">
              <a:rPr lang="ru-RU"/>
              <a:pPr>
                <a:defRPr/>
              </a:pPr>
              <a:t>23.02.2015</a:t>
            </a:fld>
            <a:endParaRPr lang="ru-RU"/>
          </a:p>
        </p:txBody>
      </p:sp>
      <p:sp>
        <p:nvSpPr>
          <p:cNvPr id="7" name="Footer Placeholder 5"/>
          <p:cNvSpPr>
            <a:spLocks noGrp="1"/>
          </p:cNvSpPr>
          <p:nvPr>
            <p:ph type="ftr" sz="quarter" idx="15"/>
          </p:nvPr>
        </p:nvSpPr>
        <p:spPr/>
        <p:txBody>
          <a:bodyPr/>
          <a:lstStyle>
            <a:lvl1pPr>
              <a:defRPr/>
            </a:lvl1pPr>
          </a:lstStyle>
          <a:p>
            <a:pPr>
              <a:defRPr/>
            </a:pPr>
            <a:endParaRPr lang="ru-RU"/>
          </a:p>
        </p:txBody>
      </p:sp>
      <p:sp>
        <p:nvSpPr>
          <p:cNvPr id="8" name="Slide Number Placeholder 6"/>
          <p:cNvSpPr>
            <a:spLocks noGrp="1"/>
          </p:cNvSpPr>
          <p:nvPr>
            <p:ph type="sldNum" sz="quarter" idx="16"/>
          </p:nvPr>
        </p:nvSpPr>
        <p:spPr>
          <a:xfrm>
            <a:off x="511175" y="4983163"/>
            <a:ext cx="585788" cy="365125"/>
          </a:xfrm>
        </p:spPr>
        <p:txBody>
          <a:bodyPr/>
          <a:lstStyle>
            <a:lvl1pPr>
              <a:defRPr/>
            </a:lvl1pPr>
          </a:lstStyle>
          <a:p>
            <a:pPr>
              <a:defRPr/>
            </a:pPr>
            <a:fld id="{3ADD3246-151A-4832-A956-122B79CD143E}" type="slidenum">
              <a:rPr lang="ru-RU"/>
              <a:pPr>
                <a:defRPr/>
              </a:pPr>
              <a:t>‹#›</a:t>
            </a:fld>
            <a:endParaRPr lang="ru-RU"/>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4" name="Freeform 11"/>
          <p:cNvSpPr>
            <a:spLocks/>
          </p:cNvSpPr>
          <p:nvPr/>
        </p:nvSpPr>
        <p:spPr bwMode="auto">
          <a:xfrm flipV="1">
            <a:off x="0" y="711200"/>
            <a:ext cx="1358900" cy="508000"/>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a:lstStyle/>
          <a:p>
            <a:endParaRPr lang="ru-RU"/>
          </a:p>
        </p:txBody>
      </p:sp>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C47217DE-7CCB-40A2-A698-F5316920685F}" type="datetimeFigureOut">
              <a:rPr lang="ru-RU"/>
              <a:pPr>
                <a:defRPr/>
              </a:pPr>
              <a:t>23.02.2015</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C9DD2E67-38B4-4F36-AA28-A033A6E781FD}" type="slidenum">
              <a:rPr lang="ru-RU"/>
              <a:pPr>
                <a:defRPr/>
              </a:pPr>
              <a:t>‹#›</a:t>
            </a:fld>
            <a:endParaRPr lang="ru-RU"/>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4" name="Freeform 11"/>
          <p:cNvSpPr>
            <a:spLocks/>
          </p:cNvSpPr>
          <p:nvPr/>
        </p:nvSpPr>
        <p:spPr bwMode="auto">
          <a:xfrm flipV="1">
            <a:off x="0" y="711200"/>
            <a:ext cx="1358900" cy="508000"/>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a:lstStyle/>
          <a:p>
            <a:endParaRPr lang="ru-RU"/>
          </a:p>
        </p:txBody>
      </p:sp>
      <p:sp>
        <p:nvSpPr>
          <p:cNvPr id="2" name="Vertical Title 1"/>
          <p:cNvSpPr>
            <a:spLocks noGrp="1"/>
          </p:cNvSpPr>
          <p:nvPr>
            <p:ph type="title" orient="vert"/>
          </p:nvPr>
        </p:nvSpPr>
        <p:spPr>
          <a:xfrm>
            <a:off x="6878535" y="627406"/>
            <a:ext cx="1656132"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D9B4C932-3ECA-4E4E-B839-F6D28C17099C}" type="datetimeFigureOut">
              <a:rPr lang="ru-RU"/>
              <a:pPr>
                <a:defRPr/>
              </a:pPr>
              <a:t>23.02.2015</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8B256864-4D43-4F6F-B194-34A1DE0A2B9C}" type="slidenum">
              <a:rPr lang="ru-RU"/>
              <a:pPr>
                <a:defRPr/>
              </a:pPr>
              <a:t>‹#›</a:t>
            </a:fld>
            <a:endParaRPr lang="ru-RU"/>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Freeform 11"/>
          <p:cNvSpPr>
            <a:spLocks/>
          </p:cNvSpPr>
          <p:nvPr/>
        </p:nvSpPr>
        <p:spPr bwMode="auto">
          <a:xfrm flipV="1">
            <a:off x="0" y="711200"/>
            <a:ext cx="1358900" cy="508000"/>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a:lstStyle/>
          <a:p>
            <a:endParaRPr lang="ru-RU"/>
          </a:p>
        </p:txBody>
      </p:sp>
      <p:sp>
        <p:nvSpPr>
          <p:cNvPr id="2" name="Title 1"/>
          <p:cNvSpPr>
            <a:spLocks noGrp="1"/>
          </p:cNvSpPr>
          <p:nvPr>
            <p:ph type="title"/>
          </p:nvPr>
        </p:nvSpPr>
        <p:spPr>
          <a:xfrm>
            <a:off x="1945201" y="624110"/>
            <a:ext cx="6589199"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0C8B37B1-3357-4397-B076-8E906D53EFAC}" type="datetimeFigureOut">
              <a:rPr lang="ru-RU"/>
              <a:pPr>
                <a:defRPr/>
              </a:pPr>
              <a:t>23.02.2015</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B61C2167-928D-4A4C-9682-356165F1ABD9}" type="slidenum">
              <a:rPr lang="ru-RU"/>
              <a:pPr>
                <a:defRPr/>
              </a:pPr>
              <a:t>‹#›</a:t>
            </a:fld>
            <a:endParaRPr lang="ru-RU"/>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Freeform 11"/>
          <p:cNvSpPr>
            <a:spLocks/>
          </p:cNvSpPr>
          <p:nvPr/>
        </p:nvSpPr>
        <p:spPr bwMode="auto">
          <a:xfrm flipV="1">
            <a:off x="0" y="3167063"/>
            <a:ext cx="1358900" cy="508000"/>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a:lstStyle/>
          <a:p>
            <a:endParaRPr lang="ru-RU"/>
          </a:p>
        </p:txBody>
      </p:sp>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942415" y="3581400"/>
            <a:ext cx="6591985" cy="860400"/>
          </a:xfrm>
        </p:spPr>
        <p:txBody>
          <a:bodyPr/>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E67DBF0C-B723-4CB2-9A29-4587F39F584A}" type="datetimeFigureOut">
              <a:rPr lang="ru-RU"/>
              <a:pPr>
                <a:defRPr/>
              </a:pPr>
              <a:t>23.02.2015</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a:xfrm>
            <a:off x="511175" y="3244850"/>
            <a:ext cx="585788" cy="365125"/>
          </a:xfrm>
        </p:spPr>
        <p:txBody>
          <a:bodyPr/>
          <a:lstStyle>
            <a:lvl1pPr>
              <a:defRPr/>
            </a:lvl1pPr>
          </a:lstStyle>
          <a:p>
            <a:pPr>
              <a:defRPr/>
            </a:pPr>
            <a:fld id="{198A2A3E-CD42-49B9-9706-8054AC0B1306}" type="slidenum">
              <a:rPr lang="ru-RU"/>
              <a:pPr>
                <a:defRPr/>
              </a:pPr>
              <a:t>‹#›</a:t>
            </a:fld>
            <a:endParaRPr lang="ru-RU"/>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Freeform 11"/>
          <p:cNvSpPr>
            <a:spLocks/>
          </p:cNvSpPr>
          <p:nvPr/>
        </p:nvSpPr>
        <p:spPr bwMode="auto">
          <a:xfrm flipV="1">
            <a:off x="0" y="711200"/>
            <a:ext cx="1358900" cy="508000"/>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a:lstStyle/>
          <a:p>
            <a:endParaRPr lang="ru-RU"/>
          </a:p>
        </p:txBody>
      </p:sp>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 name="Date Placeholder 4"/>
          <p:cNvSpPr>
            <a:spLocks noGrp="1"/>
          </p:cNvSpPr>
          <p:nvPr>
            <p:ph type="dt" sz="half" idx="10"/>
          </p:nvPr>
        </p:nvSpPr>
        <p:spPr/>
        <p:txBody>
          <a:bodyPr/>
          <a:lstStyle>
            <a:lvl1pPr>
              <a:defRPr/>
            </a:lvl1pPr>
          </a:lstStyle>
          <a:p>
            <a:pPr>
              <a:defRPr/>
            </a:pPr>
            <a:fld id="{CB816C57-2EE8-4561-8818-D689D0AB7B4C}" type="datetimeFigureOut">
              <a:rPr lang="ru-RU"/>
              <a:pPr>
                <a:defRPr/>
              </a:pPr>
              <a:t>23.02.2015</a:t>
            </a:fld>
            <a:endParaRPr lang="ru-RU"/>
          </a:p>
        </p:txBody>
      </p:sp>
      <p:sp>
        <p:nvSpPr>
          <p:cNvPr id="7" name="Footer Placeholder 5"/>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4616800F-B16E-4FFF-8543-4424C552C54F}" type="slidenum">
              <a:rPr lang="ru-RU"/>
              <a:pPr>
                <a:defRPr/>
              </a:pPr>
              <a:t>‹#›</a:t>
            </a:fld>
            <a:endParaRPr lang="ru-RU"/>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7" name="Freeform 11"/>
          <p:cNvSpPr>
            <a:spLocks/>
          </p:cNvSpPr>
          <p:nvPr/>
        </p:nvSpPr>
        <p:spPr bwMode="auto">
          <a:xfrm flipV="1">
            <a:off x="0" y="711200"/>
            <a:ext cx="1358900" cy="508000"/>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a:lstStyle/>
          <a:p>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8" name="Date Placeholder 6"/>
          <p:cNvSpPr>
            <a:spLocks noGrp="1"/>
          </p:cNvSpPr>
          <p:nvPr>
            <p:ph type="dt" sz="half" idx="10"/>
          </p:nvPr>
        </p:nvSpPr>
        <p:spPr/>
        <p:txBody>
          <a:bodyPr/>
          <a:lstStyle>
            <a:lvl1pPr>
              <a:defRPr/>
            </a:lvl1pPr>
          </a:lstStyle>
          <a:p>
            <a:pPr>
              <a:defRPr/>
            </a:pPr>
            <a:fld id="{2CD2AFB4-9BFF-43CC-8353-64CC161F6077}" type="datetimeFigureOut">
              <a:rPr lang="ru-RU"/>
              <a:pPr>
                <a:defRPr/>
              </a:pPr>
              <a:t>23.02.2015</a:t>
            </a:fld>
            <a:endParaRPr lang="ru-RU"/>
          </a:p>
        </p:txBody>
      </p:sp>
      <p:sp>
        <p:nvSpPr>
          <p:cNvPr id="9" name="Footer Placeholder 7"/>
          <p:cNvSpPr>
            <a:spLocks noGrp="1"/>
          </p:cNvSpPr>
          <p:nvPr>
            <p:ph type="ftr" sz="quarter" idx="11"/>
          </p:nvPr>
        </p:nvSpPr>
        <p:spPr/>
        <p:txBody>
          <a:bodyPr/>
          <a:lstStyle>
            <a:lvl1pPr>
              <a:defRPr/>
            </a:lvl1pPr>
          </a:lstStyle>
          <a:p>
            <a:pPr>
              <a:defRPr/>
            </a:pPr>
            <a:endParaRPr lang="ru-RU"/>
          </a:p>
        </p:txBody>
      </p:sp>
      <p:sp>
        <p:nvSpPr>
          <p:cNvPr id="11" name="Slide Number Placeholder 5"/>
          <p:cNvSpPr>
            <a:spLocks noGrp="1"/>
          </p:cNvSpPr>
          <p:nvPr>
            <p:ph type="sldNum" sz="quarter" idx="12"/>
          </p:nvPr>
        </p:nvSpPr>
        <p:spPr/>
        <p:txBody>
          <a:bodyPr/>
          <a:lstStyle>
            <a:lvl1pPr>
              <a:defRPr/>
            </a:lvl1pPr>
          </a:lstStyle>
          <a:p>
            <a:pPr>
              <a:defRPr/>
            </a:pPr>
            <a:fld id="{AD7D715C-7411-47FC-AD95-13DCBCAA87C5}" type="slidenum">
              <a:rPr lang="ru-RU"/>
              <a:pPr>
                <a:defRPr/>
              </a:pPr>
              <a:t>‹#›</a:t>
            </a:fld>
            <a:endParaRPr lang="ru-RU"/>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Freeform 11"/>
          <p:cNvSpPr>
            <a:spLocks/>
          </p:cNvSpPr>
          <p:nvPr/>
        </p:nvSpPr>
        <p:spPr bwMode="auto">
          <a:xfrm flipV="1">
            <a:off x="0" y="711200"/>
            <a:ext cx="1358900" cy="508000"/>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a:lstStyle/>
          <a:p>
            <a:endParaRPr lang="ru-RU"/>
          </a:p>
        </p:txBody>
      </p:sp>
      <p:sp>
        <p:nvSpPr>
          <p:cNvPr id="2" name="Title 1"/>
          <p:cNvSpPr>
            <a:spLocks noGrp="1"/>
          </p:cNvSpPr>
          <p:nvPr>
            <p:ph type="title"/>
          </p:nvPr>
        </p:nvSpPr>
        <p:spPr>
          <a:xfrm>
            <a:off x="1945200" y="624110"/>
            <a:ext cx="6589200" cy="1280890"/>
          </a:xfrm>
        </p:spPr>
        <p:txBody>
          <a:bodyPr/>
          <a:lstStyle/>
          <a:p>
            <a:r>
              <a:rPr lang="ru-RU" smtClean="0"/>
              <a:t>Образец заголовка</a:t>
            </a:r>
            <a:endParaRPr lang="en-US" dirty="0"/>
          </a:p>
        </p:txBody>
      </p:sp>
      <p:sp>
        <p:nvSpPr>
          <p:cNvPr id="4" name="Date Placeholder 2"/>
          <p:cNvSpPr>
            <a:spLocks noGrp="1"/>
          </p:cNvSpPr>
          <p:nvPr>
            <p:ph type="dt" sz="half" idx="10"/>
          </p:nvPr>
        </p:nvSpPr>
        <p:spPr/>
        <p:txBody>
          <a:bodyPr/>
          <a:lstStyle>
            <a:lvl1pPr>
              <a:defRPr/>
            </a:lvl1pPr>
          </a:lstStyle>
          <a:p>
            <a:pPr>
              <a:defRPr/>
            </a:pPr>
            <a:fld id="{85F3260E-39C0-4405-9A90-2F6D2A69EB0E}" type="datetimeFigureOut">
              <a:rPr lang="ru-RU"/>
              <a:pPr>
                <a:defRPr/>
              </a:pPr>
              <a:t>23.02.2015</a:t>
            </a:fld>
            <a:endParaRPr lang="ru-RU"/>
          </a:p>
        </p:txBody>
      </p:sp>
      <p:sp>
        <p:nvSpPr>
          <p:cNvPr id="5" name="Footer Placeholder 3"/>
          <p:cNvSpPr>
            <a:spLocks noGrp="1"/>
          </p:cNvSpPr>
          <p:nvPr>
            <p:ph type="ftr" sz="quarter" idx="11"/>
          </p:nvPr>
        </p:nvSpPr>
        <p:spPr/>
        <p:txBody>
          <a:bodyPr/>
          <a:lstStyle>
            <a:lvl1pPr>
              <a:defRPr/>
            </a:lvl1pPr>
          </a:lstStyle>
          <a:p>
            <a:pPr>
              <a:defRPr/>
            </a:pPr>
            <a:endParaRPr lang="ru-RU"/>
          </a:p>
        </p:txBody>
      </p:sp>
      <p:sp>
        <p:nvSpPr>
          <p:cNvPr id="6" name="Slide Number Placeholder 4"/>
          <p:cNvSpPr>
            <a:spLocks noGrp="1"/>
          </p:cNvSpPr>
          <p:nvPr>
            <p:ph type="sldNum" sz="quarter" idx="12"/>
          </p:nvPr>
        </p:nvSpPr>
        <p:spPr/>
        <p:txBody>
          <a:bodyPr/>
          <a:lstStyle>
            <a:lvl1pPr>
              <a:defRPr/>
            </a:lvl1pPr>
          </a:lstStyle>
          <a:p>
            <a:pPr>
              <a:defRPr/>
            </a:pPr>
            <a:fld id="{87F204EE-9696-4B44-92EE-CC1E917D576E}" type="slidenum">
              <a:rPr lang="ru-RU"/>
              <a:pPr>
                <a:defRPr/>
              </a:pPr>
              <a:t>‹#›</a:t>
            </a:fld>
            <a:endParaRPr lang="ru-RU"/>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Freeform 11"/>
          <p:cNvSpPr>
            <a:spLocks/>
          </p:cNvSpPr>
          <p:nvPr/>
        </p:nvSpPr>
        <p:spPr bwMode="auto">
          <a:xfrm flipV="1">
            <a:off x="0" y="711200"/>
            <a:ext cx="1358900" cy="508000"/>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a:lstStyle/>
          <a:p>
            <a:endParaRPr lang="ru-RU"/>
          </a:p>
        </p:txBody>
      </p:sp>
      <p:sp>
        <p:nvSpPr>
          <p:cNvPr id="3" name="Date Placeholder 1"/>
          <p:cNvSpPr>
            <a:spLocks noGrp="1"/>
          </p:cNvSpPr>
          <p:nvPr>
            <p:ph type="dt" sz="half" idx="10"/>
          </p:nvPr>
        </p:nvSpPr>
        <p:spPr/>
        <p:txBody>
          <a:bodyPr/>
          <a:lstStyle>
            <a:lvl1pPr>
              <a:defRPr/>
            </a:lvl1pPr>
          </a:lstStyle>
          <a:p>
            <a:pPr>
              <a:defRPr/>
            </a:pPr>
            <a:fld id="{9772E75A-03DC-4D39-9745-101CF71F42FF}" type="datetimeFigureOut">
              <a:rPr lang="ru-RU"/>
              <a:pPr>
                <a:defRPr/>
              </a:pPr>
              <a:t>23.02.2015</a:t>
            </a:fld>
            <a:endParaRPr lang="ru-RU"/>
          </a:p>
        </p:txBody>
      </p:sp>
      <p:sp>
        <p:nvSpPr>
          <p:cNvPr id="4" name="Footer Placeholder 2"/>
          <p:cNvSpPr>
            <a:spLocks noGrp="1"/>
          </p:cNvSpPr>
          <p:nvPr>
            <p:ph type="ftr" sz="quarter" idx="11"/>
          </p:nvPr>
        </p:nvSpPr>
        <p:spPr/>
        <p:txBody>
          <a:bodyPr/>
          <a:lstStyle>
            <a:lvl1pPr>
              <a:defRPr/>
            </a:lvl1pPr>
          </a:lstStyle>
          <a:p>
            <a:pPr>
              <a:defRPr/>
            </a:pPr>
            <a:endParaRPr lang="ru-RU"/>
          </a:p>
        </p:txBody>
      </p:sp>
      <p:sp>
        <p:nvSpPr>
          <p:cNvPr id="5" name="Slide Number Placeholder 3"/>
          <p:cNvSpPr>
            <a:spLocks noGrp="1"/>
          </p:cNvSpPr>
          <p:nvPr>
            <p:ph type="sldNum" sz="quarter" idx="12"/>
          </p:nvPr>
        </p:nvSpPr>
        <p:spPr/>
        <p:txBody>
          <a:bodyPr/>
          <a:lstStyle>
            <a:lvl1pPr>
              <a:defRPr/>
            </a:lvl1pPr>
          </a:lstStyle>
          <a:p>
            <a:pPr>
              <a:defRPr/>
            </a:pPr>
            <a:fld id="{D5031B2E-9D69-480C-9C29-BD1D32FAEF3C}" type="slidenum">
              <a:rPr lang="ru-RU"/>
              <a:pPr>
                <a:defRPr/>
              </a:pPr>
              <a:t>‹#›</a:t>
            </a:fld>
            <a:endParaRPr lang="ru-RU"/>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5" name="Freeform 11"/>
          <p:cNvSpPr>
            <a:spLocks/>
          </p:cNvSpPr>
          <p:nvPr/>
        </p:nvSpPr>
        <p:spPr bwMode="auto">
          <a:xfrm flipV="1">
            <a:off x="0" y="711200"/>
            <a:ext cx="1358900" cy="508000"/>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a:lstStyle/>
          <a:p>
            <a:endParaRPr lang="ru-RU"/>
          </a:p>
        </p:txBody>
      </p:sp>
      <p:sp>
        <p:nvSpPr>
          <p:cNvPr id="2" name="Title 1"/>
          <p:cNvSpPr>
            <a:spLocks noGrp="1"/>
          </p:cNvSpPr>
          <p:nvPr>
            <p:ph type="title"/>
          </p:nvPr>
        </p:nvSpPr>
        <p:spPr>
          <a:xfrm>
            <a:off x="1942415" y="446088"/>
            <a:ext cx="2629584"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Date Placeholder 4"/>
          <p:cNvSpPr>
            <a:spLocks noGrp="1"/>
          </p:cNvSpPr>
          <p:nvPr>
            <p:ph type="dt" sz="half" idx="10"/>
          </p:nvPr>
        </p:nvSpPr>
        <p:spPr/>
        <p:txBody>
          <a:bodyPr/>
          <a:lstStyle>
            <a:lvl1pPr>
              <a:defRPr/>
            </a:lvl1pPr>
          </a:lstStyle>
          <a:p>
            <a:pPr>
              <a:defRPr/>
            </a:pPr>
            <a:fld id="{B865E66D-7CBE-4E16-BA8D-25A2630C71E9}" type="datetimeFigureOut">
              <a:rPr lang="ru-RU"/>
              <a:pPr>
                <a:defRPr/>
              </a:pPr>
              <a:t>23.02.2015</a:t>
            </a:fld>
            <a:endParaRPr lang="ru-RU"/>
          </a:p>
        </p:txBody>
      </p:sp>
      <p:sp>
        <p:nvSpPr>
          <p:cNvPr id="7" name="Footer Placeholder 5"/>
          <p:cNvSpPr>
            <a:spLocks noGrp="1"/>
          </p:cNvSpPr>
          <p:nvPr>
            <p:ph type="ftr" sz="quarter" idx="11"/>
          </p:nvPr>
        </p:nvSpPr>
        <p:spPr/>
        <p:txBody>
          <a:bodyPr/>
          <a:lstStyle>
            <a:lvl1pPr>
              <a:defRPr/>
            </a:lvl1pPr>
          </a:lstStyle>
          <a:p>
            <a:pPr>
              <a:defRPr/>
            </a:pPr>
            <a:endParaRPr lang="ru-RU"/>
          </a:p>
        </p:txBody>
      </p:sp>
      <p:sp>
        <p:nvSpPr>
          <p:cNvPr id="8" name="Slide Number Placeholder 6"/>
          <p:cNvSpPr>
            <a:spLocks noGrp="1"/>
          </p:cNvSpPr>
          <p:nvPr>
            <p:ph type="sldNum" sz="quarter" idx="12"/>
          </p:nvPr>
        </p:nvSpPr>
        <p:spPr/>
        <p:txBody>
          <a:bodyPr/>
          <a:lstStyle>
            <a:lvl1pPr>
              <a:defRPr/>
            </a:lvl1pPr>
          </a:lstStyle>
          <a:p>
            <a:pPr>
              <a:defRPr/>
            </a:pPr>
            <a:fld id="{5683399F-258E-4723-B116-A9E5D7519865}" type="slidenum">
              <a:rPr lang="ru-RU"/>
              <a:pPr>
                <a:defRPr/>
              </a:pPr>
              <a:t>‹#›</a:t>
            </a:fld>
            <a:endParaRPr lang="ru-RU"/>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358900" cy="508000"/>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a:lstStyle/>
          <a:p>
            <a:endParaRPr lang="ru-RU"/>
          </a:p>
        </p:txBody>
      </p:sp>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942415" y="634965"/>
            <a:ext cx="6591985" cy="3854970"/>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Date Placeholder 4"/>
          <p:cNvSpPr>
            <a:spLocks noGrp="1"/>
          </p:cNvSpPr>
          <p:nvPr>
            <p:ph type="dt" sz="half" idx="10"/>
          </p:nvPr>
        </p:nvSpPr>
        <p:spPr/>
        <p:txBody>
          <a:bodyPr/>
          <a:lstStyle>
            <a:lvl1pPr>
              <a:defRPr/>
            </a:lvl1pPr>
          </a:lstStyle>
          <a:p>
            <a:pPr>
              <a:defRPr/>
            </a:pPr>
            <a:fld id="{BA36126F-E00D-4BF8-B316-CF1CCFA5A556}" type="datetimeFigureOut">
              <a:rPr lang="ru-RU"/>
              <a:pPr>
                <a:defRPr/>
              </a:pPr>
              <a:t>23.02.2015</a:t>
            </a:fld>
            <a:endParaRPr lang="ru-RU"/>
          </a:p>
        </p:txBody>
      </p:sp>
      <p:sp>
        <p:nvSpPr>
          <p:cNvPr id="7" name="Footer Placeholder 5"/>
          <p:cNvSpPr>
            <a:spLocks noGrp="1"/>
          </p:cNvSpPr>
          <p:nvPr>
            <p:ph type="ftr" sz="quarter" idx="11"/>
          </p:nvPr>
        </p:nvSpPr>
        <p:spPr/>
        <p:txBody>
          <a:bodyPr/>
          <a:lstStyle>
            <a:lvl1pPr>
              <a:defRPr/>
            </a:lvl1pPr>
          </a:lstStyle>
          <a:p>
            <a:pPr>
              <a:defRPr/>
            </a:pPr>
            <a:endParaRPr lang="ru-RU"/>
          </a:p>
        </p:txBody>
      </p:sp>
      <p:sp>
        <p:nvSpPr>
          <p:cNvPr id="8" name="Slide Number Placeholder 6"/>
          <p:cNvSpPr>
            <a:spLocks noGrp="1"/>
          </p:cNvSpPr>
          <p:nvPr>
            <p:ph type="sldNum" sz="quarter" idx="12"/>
          </p:nvPr>
        </p:nvSpPr>
        <p:spPr>
          <a:xfrm>
            <a:off x="511175" y="4983163"/>
            <a:ext cx="585788" cy="365125"/>
          </a:xfrm>
        </p:spPr>
        <p:txBody>
          <a:bodyPr/>
          <a:lstStyle>
            <a:lvl1pPr>
              <a:defRPr/>
            </a:lvl1pPr>
          </a:lstStyle>
          <a:p>
            <a:pPr>
              <a:defRPr/>
            </a:pPr>
            <a:fld id="{15304E40-25C3-4813-8376-A7159273A884}" type="slidenum">
              <a:rPr lang="ru-RU"/>
              <a:pPr>
                <a:defRPr/>
              </a:pPr>
              <a:t>‹#›</a:t>
            </a:fld>
            <a:endParaRPr lang="ru-RU"/>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026" name="Group 35"/>
          <p:cNvGrpSpPr>
            <a:grpSpLocks/>
          </p:cNvGrpSpPr>
          <p:nvPr/>
        </p:nvGrpSpPr>
        <p:grpSpPr bwMode="auto">
          <a:xfrm>
            <a:off x="0" y="228600"/>
            <a:ext cx="1981200" cy="6638925"/>
            <a:chOff x="2487613" y="285750"/>
            <a:chExt cx="2428875" cy="5654676"/>
          </a:xfrm>
        </p:grpSpPr>
        <p:sp>
          <p:nvSpPr>
            <p:cNvPr id="1046" name="Freeform 11"/>
            <p:cNvSpPr>
              <a:spLocks/>
            </p:cNvSpPr>
            <p:nvPr/>
          </p:nvSpPr>
          <p:spPr bwMode="auto">
            <a:xfrm>
              <a:off x="2487613" y="2284413"/>
              <a:ext cx="85725" cy="533400"/>
            </a:xfrm>
            <a:custGeom>
              <a:avLst/>
              <a:gdLst>
                <a:gd name="T0" fmla="*/ 0 w 22"/>
                <a:gd name="T1" fmla="*/ 0 h 136"/>
                <a:gd name="T2" fmla="*/ 22 w 22"/>
                <a:gd name="T3" fmla="*/ 136 h 136"/>
              </a:gdLst>
              <a:ahLst/>
              <a:cxnLst>
                <a:cxn ang="0">
                  <a:pos x="22" y="136"/>
                </a:cxn>
                <a:cxn ang="0">
                  <a:pos x="17" y="80"/>
                </a:cxn>
                <a:cxn ang="0">
                  <a:pos x="0" y="0"/>
                </a:cxn>
                <a:cxn ang="0">
                  <a:pos x="0" y="35"/>
                </a:cxn>
                <a:cxn ang="0">
                  <a:pos x="20" y="124"/>
                </a:cxn>
                <a:cxn ang="0">
                  <a:pos x="22" y="136"/>
                </a:cxn>
              </a:cxnLst>
              <a:rect l="T0" t="T1" r="T2" b="T3"/>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w="9525">
              <a:noFill/>
              <a:round/>
              <a:headEnd/>
              <a:tailEnd/>
            </a:ln>
          </p:spPr>
          <p:txBody>
            <a:bodyPr/>
            <a:lstStyle/>
            <a:p>
              <a:endParaRPr lang="ru-RU"/>
            </a:p>
          </p:txBody>
        </p:sp>
        <p:sp>
          <p:nvSpPr>
            <p:cNvPr id="1047" name="Freeform 12"/>
            <p:cNvSpPr>
              <a:spLocks/>
            </p:cNvSpPr>
            <p:nvPr/>
          </p:nvSpPr>
          <p:spPr bwMode="auto">
            <a:xfrm>
              <a:off x="2597151" y="2779713"/>
              <a:ext cx="550863" cy="1978025"/>
            </a:xfrm>
            <a:custGeom>
              <a:avLst/>
              <a:gdLst>
                <a:gd name="T0" fmla="*/ 0 w 140"/>
                <a:gd name="T1" fmla="*/ 0 h 504"/>
                <a:gd name="T2" fmla="*/ 140 w 140"/>
                <a:gd name="T3" fmla="*/ 504 h 504"/>
              </a:gdLst>
              <a:ahLst/>
              <a:cxnLst>
                <a:cxn ang="0">
                  <a:pos x="86" y="350"/>
                </a:cxn>
                <a:cxn ang="0">
                  <a:pos x="139" y="504"/>
                </a:cxn>
                <a:cxn ang="0">
                  <a:pos x="140" y="478"/>
                </a:cxn>
                <a:cxn ang="0">
                  <a:pos x="95" y="347"/>
                </a:cxn>
                <a:cxn ang="0">
                  <a:pos x="0" y="0"/>
                </a:cxn>
                <a:cxn ang="0">
                  <a:pos x="6" y="61"/>
                </a:cxn>
                <a:cxn ang="0">
                  <a:pos x="86" y="350"/>
                </a:cxn>
              </a:cxnLst>
              <a:rect l="T0" t="T1" r="T2" b="T3"/>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w="9525">
              <a:noFill/>
              <a:round/>
              <a:headEnd/>
              <a:tailEnd/>
            </a:ln>
          </p:spPr>
          <p:txBody>
            <a:bodyPr/>
            <a:lstStyle/>
            <a:p>
              <a:endParaRPr lang="ru-RU"/>
            </a:p>
          </p:txBody>
        </p:sp>
        <p:sp>
          <p:nvSpPr>
            <p:cNvPr id="1048" name="Freeform 13"/>
            <p:cNvSpPr>
              <a:spLocks/>
            </p:cNvSpPr>
            <p:nvPr/>
          </p:nvSpPr>
          <p:spPr bwMode="auto">
            <a:xfrm>
              <a:off x="3175001" y="4730750"/>
              <a:ext cx="519113" cy="1209675"/>
            </a:xfrm>
            <a:custGeom>
              <a:avLst/>
              <a:gdLst>
                <a:gd name="T0" fmla="*/ 0 w 132"/>
                <a:gd name="T1" fmla="*/ 0 h 308"/>
                <a:gd name="T2" fmla="*/ 132 w 132"/>
                <a:gd name="T3" fmla="*/ 308 h 308"/>
              </a:gdLst>
              <a:ahLst/>
              <a:cxnLst>
                <a:cxn ang="0">
                  <a:pos x="8" y="22"/>
                </a:cxn>
                <a:cxn ang="0">
                  <a:pos x="0" y="0"/>
                </a:cxn>
                <a:cxn ang="0">
                  <a:pos x="0" y="29"/>
                </a:cxn>
                <a:cxn ang="0">
                  <a:pos x="68" y="194"/>
                </a:cxn>
                <a:cxn ang="0">
                  <a:pos x="123" y="308"/>
                </a:cxn>
                <a:cxn ang="0">
                  <a:pos x="132" y="308"/>
                </a:cxn>
                <a:cxn ang="0">
                  <a:pos x="77" y="190"/>
                </a:cxn>
                <a:cxn ang="0">
                  <a:pos x="8" y="22"/>
                </a:cxn>
              </a:cxnLst>
              <a:rect l="T0" t="T1" r="T2" b="T3"/>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w="9525">
              <a:noFill/>
              <a:round/>
              <a:headEnd/>
              <a:tailEnd/>
            </a:ln>
          </p:spPr>
          <p:txBody>
            <a:bodyPr/>
            <a:lstStyle/>
            <a:p>
              <a:endParaRPr lang="ru-RU"/>
            </a:p>
          </p:txBody>
        </p:sp>
        <p:sp>
          <p:nvSpPr>
            <p:cNvPr id="1049" name="Freeform 14"/>
            <p:cNvSpPr>
              <a:spLocks/>
            </p:cNvSpPr>
            <p:nvPr/>
          </p:nvSpPr>
          <p:spPr bwMode="auto">
            <a:xfrm>
              <a:off x="3305176" y="5630863"/>
              <a:ext cx="146050" cy="309563"/>
            </a:xfrm>
            <a:custGeom>
              <a:avLst/>
              <a:gdLst>
                <a:gd name="T0" fmla="*/ 0 w 37"/>
                <a:gd name="T1" fmla="*/ 0 h 79"/>
                <a:gd name="T2" fmla="*/ 37 w 37"/>
                <a:gd name="T3" fmla="*/ 79 h 79"/>
              </a:gdLst>
              <a:ahLst/>
              <a:cxnLst>
                <a:cxn ang="0">
                  <a:pos x="28" y="79"/>
                </a:cxn>
                <a:cxn ang="0">
                  <a:pos x="37" y="79"/>
                </a:cxn>
                <a:cxn ang="0">
                  <a:pos x="0" y="0"/>
                </a:cxn>
                <a:cxn ang="0">
                  <a:pos x="28" y="79"/>
                </a:cxn>
              </a:cxnLst>
              <a:rect l="T0" t="T1" r="T2" b="T3"/>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w="9525">
              <a:noFill/>
              <a:round/>
              <a:headEnd/>
              <a:tailEnd/>
            </a:ln>
          </p:spPr>
          <p:txBody>
            <a:bodyPr/>
            <a:lstStyle/>
            <a:p>
              <a:endParaRPr lang="ru-RU"/>
            </a:p>
          </p:txBody>
        </p:sp>
        <p:sp>
          <p:nvSpPr>
            <p:cNvPr id="1050" name="Freeform 15"/>
            <p:cNvSpPr>
              <a:spLocks/>
            </p:cNvSpPr>
            <p:nvPr/>
          </p:nvSpPr>
          <p:spPr bwMode="auto">
            <a:xfrm>
              <a:off x="2573338" y="2817813"/>
              <a:ext cx="700088" cy="2835275"/>
            </a:xfrm>
            <a:custGeom>
              <a:avLst/>
              <a:gdLst>
                <a:gd name="T0" fmla="*/ 0 w 178"/>
                <a:gd name="T1" fmla="*/ 0 h 722"/>
                <a:gd name="T2" fmla="*/ 178 w 178"/>
                <a:gd name="T3" fmla="*/ 722 h 722"/>
              </a:gdLst>
              <a:ahLst/>
              <a:cxnLst>
                <a:cxn ang="0">
                  <a:pos x="162" y="660"/>
                </a:cxn>
                <a:cxn ang="0">
                  <a:pos x="116" y="534"/>
                </a:cxn>
                <a:cxn ang="0">
                  <a:pos x="40" y="236"/>
                </a:cxn>
                <a:cxn ang="0">
                  <a:pos x="12" y="51"/>
                </a:cxn>
                <a:cxn ang="0">
                  <a:pos x="0" y="0"/>
                </a:cxn>
                <a:cxn ang="0">
                  <a:pos x="33" y="237"/>
                </a:cxn>
                <a:cxn ang="0">
                  <a:pos x="107" y="537"/>
                </a:cxn>
                <a:cxn ang="0">
                  <a:pos x="160" y="681"/>
                </a:cxn>
                <a:cxn ang="0">
                  <a:pos x="178" y="722"/>
                </a:cxn>
                <a:cxn ang="0">
                  <a:pos x="174" y="708"/>
                </a:cxn>
                <a:cxn ang="0">
                  <a:pos x="162" y="660"/>
                </a:cxn>
              </a:cxnLst>
              <a:rect l="T0" t="T1" r="T2" b="T3"/>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w="9525">
              <a:noFill/>
              <a:round/>
              <a:headEnd/>
              <a:tailEnd/>
            </a:ln>
          </p:spPr>
          <p:txBody>
            <a:bodyPr/>
            <a:lstStyle/>
            <a:p>
              <a:endParaRPr lang="ru-RU"/>
            </a:p>
          </p:txBody>
        </p:sp>
        <p:sp>
          <p:nvSpPr>
            <p:cNvPr id="1051" name="Freeform 16"/>
            <p:cNvSpPr>
              <a:spLocks/>
            </p:cNvSpPr>
            <p:nvPr/>
          </p:nvSpPr>
          <p:spPr bwMode="auto">
            <a:xfrm>
              <a:off x="2506663" y="285750"/>
              <a:ext cx="90488" cy="2493963"/>
            </a:xfrm>
            <a:custGeom>
              <a:avLst/>
              <a:gdLst>
                <a:gd name="T0" fmla="*/ 0 w 23"/>
                <a:gd name="T1" fmla="*/ 0 h 635"/>
                <a:gd name="T2" fmla="*/ 23 w 23"/>
                <a:gd name="T3" fmla="*/ 635 h 635"/>
              </a:gdLst>
              <a:ahLst/>
              <a:cxnLst>
                <a:cxn ang="0">
                  <a:pos x="11" y="577"/>
                </a:cxn>
                <a:cxn ang="0">
                  <a:pos x="12" y="589"/>
                </a:cxn>
                <a:cxn ang="0">
                  <a:pos x="22" y="632"/>
                </a:cxn>
                <a:cxn ang="0">
                  <a:pos x="23" y="635"/>
                </a:cxn>
                <a:cxn ang="0">
                  <a:pos x="17" y="576"/>
                </a:cxn>
                <a:cxn ang="0">
                  <a:pos x="5" y="269"/>
                </a:cxn>
                <a:cxn ang="0">
                  <a:pos x="15" y="0"/>
                </a:cxn>
                <a:cxn ang="0">
                  <a:pos x="12" y="0"/>
                </a:cxn>
                <a:cxn ang="0">
                  <a:pos x="1" y="269"/>
                </a:cxn>
                <a:cxn ang="0">
                  <a:pos x="11" y="577"/>
                </a:cxn>
              </a:cxnLst>
              <a:rect l="T0" t="T1" r="T2" b="T3"/>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w="9525">
              <a:noFill/>
              <a:round/>
              <a:headEnd/>
              <a:tailEnd/>
            </a:ln>
          </p:spPr>
          <p:txBody>
            <a:bodyPr/>
            <a:lstStyle/>
            <a:p>
              <a:endParaRPr lang="ru-RU"/>
            </a:p>
          </p:txBody>
        </p:sp>
        <p:sp>
          <p:nvSpPr>
            <p:cNvPr id="1052" name="Freeform 17"/>
            <p:cNvSpPr>
              <a:spLocks/>
            </p:cNvSpPr>
            <p:nvPr/>
          </p:nvSpPr>
          <p:spPr bwMode="auto">
            <a:xfrm>
              <a:off x="2554288" y="2598738"/>
              <a:ext cx="66675" cy="420688"/>
            </a:xfrm>
            <a:custGeom>
              <a:avLst/>
              <a:gdLst>
                <a:gd name="T0" fmla="*/ 0 w 17"/>
                <a:gd name="T1" fmla="*/ 0 h 107"/>
                <a:gd name="T2" fmla="*/ 17 w 17"/>
                <a:gd name="T3" fmla="*/ 107 h 107"/>
              </a:gdLst>
              <a:ahLst/>
              <a:cxnLst>
                <a:cxn ang="0">
                  <a:pos x="0" y="0"/>
                </a:cxn>
                <a:cxn ang="0">
                  <a:pos x="5" y="56"/>
                </a:cxn>
                <a:cxn ang="0">
                  <a:pos x="17" y="107"/>
                </a:cxn>
                <a:cxn ang="0">
                  <a:pos x="11" y="46"/>
                </a:cxn>
                <a:cxn ang="0">
                  <a:pos x="10" y="43"/>
                </a:cxn>
                <a:cxn ang="0">
                  <a:pos x="0" y="0"/>
                </a:cxn>
              </a:cxnLst>
              <a:rect l="T0" t="T1" r="T2" b="T3"/>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w="9525">
              <a:noFill/>
              <a:round/>
              <a:headEnd/>
              <a:tailEnd/>
            </a:ln>
          </p:spPr>
          <p:txBody>
            <a:bodyPr/>
            <a:lstStyle/>
            <a:p>
              <a:endParaRPr lang="ru-RU"/>
            </a:p>
          </p:txBody>
        </p:sp>
        <p:sp>
          <p:nvSpPr>
            <p:cNvPr id="1053" name="Freeform 18"/>
            <p:cNvSpPr>
              <a:spLocks/>
            </p:cNvSpPr>
            <p:nvPr/>
          </p:nvSpPr>
          <p:spPr bwMode="auto">
            <a:xfrm>
              <a:off x="3143251" y="4757738"/>
              <a:ext cx="161925" cy="873125"/>
            </a:xfrm>
            <a:custGeom>
              <a:avLst/>
              <a:gdLst>
                <a:gd name="T0" fmla="*/ 0 w 41"/>
                <a:gd name="T1" fmla="*/ 0 h 222"/>
                <a:gd name="T2" fmla="*/ 41 w 41"/>
                <a:gd name="T3" fmla="*/ 222 h 222"/>
              </a:gdLst>
              <a:ahLst/>
              <a:cxnLst>
                <a:cxn ang="0">
                  <a:pos x="0" y="0"/>
                </a:cxn>
                <a:cxn ang="0">
                  <a:pos x="5" y="93"/>
                </a:cxn>
                <a:cxn ang="0">
                  <a:pos x="17" y="166"/>
                </a:cxn>
                <a:cxn ang="0">
                  <a:pos x="24" y="184"/>
                </a:cxn>
                <a:cxn ang="0">
                  <a:pos x="41" y="222"/>
                </a:cxn>
                <a:cxn ang="0">
                  <a:pos x="38" y="212"/>
                </a:cxn>
                <a:cxn ang="0">
                  <a:pos x="13" y="92"/>
                </a:cxn>
                <a:cxn ang="0">
                  <a:pos x="8" y="22"/>
                </a:cxn>
                <a:cxn ang="0">
                  <a:pos x="7" y="18"/>
                </a:cxn>
                <a:cxn ang="0">
                  <a:pos x="0" y="0"/>
                </a:cxn>
              </a:cxnLst>
              <a:rect l="T0" t="T1" r="T2" b="T3"/>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w="9525">
              <a:noFill/>
              <a:round/>
              <a:headEnd/>
              <a:tailEnd/>
            </a:ln>
          </p:spPr>
          <p:txBody>
            <a:bodyPr/>
            <a:lstStyle/>
            <a:p>
              <a:endParaRPr lang="ru-RU"/>
            </a:p>
          </p:txBody>
        </p:sp>
        <p:sp>
          <p:nvSpPr>
            <p:cNvPr id="1054" name="Freeform 19"/>
            <p:cNvSpPr>
              <a:spLocks/>
            </p:cNvSpPr>
            <p:nvPr/>
          </p:nvSpPr>
          <p:spPr bwMode="auto">
            <a:xfrm>
              <a:off x="3148013" y="1282700"/>
              <a:ext cx="1768475" cy="3448050"/>
            </a:xfrm>
            <a:custGeom>
              <a:avLst/>
              <a:gdLst>
                <a:gd name="T0" fmla="*/ 0 w 450"/>
                <a:gd name="T1" fmla="*/ 0 h 878"/>
                <a:gd name="T2" fmla="*/ 450 w 450"/>
                <a:gd name="T3" fmla="*/ 878 h 878"/>
              </a:gdLst>
              <a:ahLst/>
              <a:cxnLst>
                <a:cxn ang="0">
                  <a:pos x="7" y="854"/>
                </a:cxn>
                <a:cxn ang="0">
                  <a:pos x="50" y="613"/>
                </a:cxn>
                <a:cxn ang="0">
                  <a:pos x="149" y="388"/>
                </a:cxn>
                <a:cxn ang="0">
                  <a:pos x="285" y="183"/>
                </a:cxn>
                <a:cxn ang="0">
                  <a:pos x="364" y="89"/>
                </a:cxn>
                <a:cxn ang="0">
                  <a:pos x="406" y="44"/>
                </a:cxn>
                <a:cxn ang="0">
                  <a:pos x="450" y="1"/>
                </a:cxn>
                <a:cxn ang="0">
                  <a:pos x="450" y="0"/>
                </a:cxn>
                <a:cxn ang="0">
                  <a:pos x="405" y="43"/>
                </a:cxn>
                <a:cxn ang="0">
                  <a:pos x="363" y="88"/>
                </a:cxn>
                <a:cxn ang="0">
                  <a:pos x="283" y="181"/>
                </a:cxn>
                <a:cxn ang="0">
                  <a:pos x="145" y="386"/>
                </a:cxn>
                <a:cxn ang="0">
                  <a:pos x="45" y="611"/>
                </a:cxn>
                <a:cxn ang="0">
                  <a:pos x="0" y="854"/>
                </a:cxn>
                <a:cxn ang="0">
                  <a:pos x="0" y="859"/>
                </a:cxn>
                <a:cxn ang="0">
                  <a:pos x="7" y="878"/>
                </a:cxn>
                <a:cxn ang="0">
                  <a:pos x="7" y="854"/>
                </a:cxn>
              </a:cxnLst>
              <a:rect l="T0" t="T1" r="T2" b="T3"/>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w="9525">
              <a:noFill/>
              <a:round/>
              <a:headEnd/>
              <a:tailEnd/>
            </a:ln>
          </p:spPr>
          <p:txBody>
            <a:bodyPr/>
            <a:lstStyle/>
            <a:p>
              <a:endParaRPr lang="ru-RU"/>
            </a:p>
          </p:txBody>
        </p:sp>
        <p:sp>
          <p:nvSpPr>
            <p:cNvPr id="1055" name="Freeform 20"/>
            <p:cNvSpPr>
              <a:spLocks/>
            </p:cNvSpPr>
            <p:nvPr/>
          </p:nvSpPr>
          <p:spPr bwMode="auto">
            <a:xfrm>
              <a:off x="3273426" y="5653088"/>
              <a:ext cx="138113" cy="287338"/>
            </a:xfrm>
            <a:custGeom>
              <a:avLst/>
              <a:gdLst>
                <a:gd name="T0" fmla="*/ 0 w 35"/>
                <a:gd name="T1" fmla="*/ 0 h 73"/>
                <a:gd name="T2" fmla="*/ 35 w 35"/>
                <a:gd name="T3" fmla="*/ 73 h 73"/>
              </a:gdLst>
              <a:ahLst/>
              <a:cxnLst>
                <a:cxn ang="0">
                  <a:pos x="0" y="0"/>
                </a:cxn>
                <a:cxn ang="0">
                  <a:pos x="26" y="73"/>
                </a:cxn>
                <a:cxn ang="0">
                  <a:pos x="35" y="73"/>
                </a:cxn>
                <a:cxn ang="0">
                  <a:pos x="0" y="0"/>
                </a:cxn>
              </a:cxnLst>
              <a:rect l="T0" t="T1" r="T2" b="T3"/>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w="9525">
              <a:noFill/>
              <a:round/>
              <a:headEnd/>
              <a:tailEnd/>
            </a:ln>
          </p:spPr>
          <p:txBody>
            <a:bodyPr/>
            <a:lstStyle/>
            <a:p>
              <a:endParaRPr lang="ru-RU"/>
            </a:p>
          </p:txBody>
        </p:sp>
        <p:sp>
          <p:nvSpPr>
            <p:cNvPr id="1056" name="Freeform 21"/>
            <p:cNvSpPr>
              <a:spLocks/>
            </p:cNvSpPr>
            <p:nvPr/>
          </p:nvSpPr>
          <p:spPr bwMode="auto">
            <a:xfrm>
              <a:off x="3143251" y="4656138"/>
              <a:ext cx="31750" cy="188913"/>
            </a:xfrm>
            <a:custGeom>
              <a:avLst/>
              <a:gdLst>
                <a:gd name="T0" fmla="*/ 0 w 8"/>
                <a:gd name="T1" fmla="*/ 0 h 48"/>
                <a:gd name="T2" fmla="*/ 8 w 8"/>
                <a:gd name="T3" fmla="*/ 48 h 48"/>
              </a:gdLst>
              <a:ahLst/>
              <a:cxnLst>
                <a:cxn ang="0">
                  <a:pos x="7" y="44"/>
                </a:cxn>
                <a:cxn ang="0">
                  <a:pos x="8" y="48"/>
                </a:cxn>
                <a:cxn ang="0">
                  <a:pos x="8" y="19"/>
                </a:cxn>
                <a:cxn ang="0">
                  <a:pos x="1" y="0"/>
                </a:cxn>
                <a:cxn ang="0">
                  <a:pos x="0" y="26"/>
                </a:cxn>
                <a:cxn ang="0">
                  <a:pos x="7" y="44"/>
                </a:cxn>
              </a:cxnLst>
              <a:rect l="T0" t="T1" r="T2" b="T3"/>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w="9525">
              <a:noFill/>
              <a:round/>
              <a:headEnd/>
              <a:tailEnd/>
            </a:ln>
          </p:spPr>
          <p:txBody>
            <a:bodyPr/>
            <a:lstStyle/>
            <a:p>
              <a:endParaRPr lang="ru-RU"/>
            </a:p>
          </p:txBody>
        </p:sp>
        <p:sp>
          <p:nvSpPr>
            <p:cNvPr id="1057" name="Freeform 22"/>
            <p:cNvSpPr>
              <a:spLocks/>
            </p:cNvSpPr>
            <p:nvPr/>
          </p:nvSpPr>
          <p:spPr bwMode="auto">
            <a:xfrm>
              <a:off x="3211513" y="5410200"/>
              <a:ext cx="203200" cy="530225"/>
            </a:xfrm>
            <a:custGeom>
              <a:avLst/>
              <a:gdLst>
                <a:gd name="T0" fmla="*/ 0 w 52"/>
                <a:gd name="T1" fmla="*/ 0 h 135"/>
                <a:gd name="T2" fmla="*/ 52 w 52"/>
                <a:gd name="T3" fmla="*/ 135 h 135"/>
              </a:gdLst>
              <a:ahLst/>
              <a:cxnLst>
                <a:cxn ang="0">
                  <a:pos x="7" y="18"/>
                </a:cxn>
                <a:cxn ang="0">
                  <a:pos x="0" y="0"/>
                </a:cxn>
                <a:cxn ang="0">
                  <a:pos x="12" y="48"/>
                </a:cxn>
                <a:cxn ang="0">
                  <a:pos x="16" y="62"/>
                </a:cxn>
                <a:cxn ang="0">
                  <a:pos x="51" y="135"/>
                </a:cxn>
                <a:cxn ang="0">
                  <a:pos x="52" y="135"/>
                </a:cxn>
                <a:cxn ang="0">
                  <a:pos x="24" y="56"/>
                </a:cxn>
                <a:cxn ang="0">
                  <a:pos x="7" y="18"/>
                </a:cxn>
              </a:cxnLst>
              <a:rect l="T0" t="T1" r="T2" b="T3"/>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w="9525">
              <a:noFill/>
              <a:round/>
              <a:headEnd/>
              <a:tailEnd/>
            </a:ln>
          </p:spPr>
          <p:txBody>
            <a:bodyPr/>
            <a:lstStyle/>
            <a:p>
              <a:endParaRPr lang="ru-RU"/>
            </a:p>
          </p:txBody>
        </p:sp>
      </p:grpSp>
      <p:grpSp>
        <p:nvGrpSpPr>
          <p:cNvPr id="1027" name="Group 48"/>
          <p:cNvGrpSpPr>
            <a:grpSpLocks/>
          </p:cNvGrpSpPr>
          <p:nvPr/>
        </p:nvGrpSpPr>
        <p:grpSpPr bwMode="auto">
          <a:xfrm>
            <a:off x="20638" y="0"/>
            <a:ext cx="1952625" cy="6853238"/>
            <a:chOff x="6627813" y="195717"/>
            <a:chExt cx="1952625" cy="5678034"/>
          </a:xfrm>
        </p:grpSpPr>
        <p:sp>
          <p:nvSpPr>
            <p:cNvPr id="1034" name="Freeform 27"/>
            <p:cNvSpPr>
              <a:spLocks/>
            </p:cNvSpPr>
            <p:nvPr/>
          </p:nvSpPr>
          <p:spPr bwMode="auto">
            <a:xfrm>
              <a:off x="6627813" y="195717"/>
              <a:ext cx="409575" cy="3646488"/>
            </a:xfrm>
            <a:custGeom>
              <a:avLst/>
              <a:gdLst>
                <a:gd name="T0" fmla="*/ 0 w 103"/>
                <a:gd name="T1" fmla="*/ 0 h 920"/>
                <a:gd name="T2" fmla="*/ 103 w 103"/>
                <a:gd name="T3" fmla="*/ 920 h 920"/>
              </a:gdLst>
              <a:ahLst/>
              <a:cxnLst>
                <a:cxn ang="0">
                  <a:pos x="7" y="210"/>
                </a:cxn>
                <a:cxn ang="0">
                  <a:pos x="26" y="445"/>
                </a:cxn>
                <a:cxn ang="0">
                  <a:pos x="57" y="679"/>
                </a:cxn>
                <a:cxn ang="0">
                  <a:pos x="101" y="911"/>
                </a:cxn>
                <a:cxn ang="0">
                  <a:pos x="103" y="920"/>
                </a:cxn>
                <a:cxn ang="0">
                  <a:pos x="99" y="874"/>
                </a:cxn>
                <a:cxn ang="0">
                  <a:pos x="99" y="866"/>
                </a:cxn>
                <a:cxn ang="0">
                  <a:pos x="63" y="678"/>
                </a:cxn>
                <a:cxn ang="0">
                  <a:pos x="30" y="444"/>
                </a:cxn>
                <a:cxn ang="0">
                  <a:pos x="9" y="209"/>
                </a:cxn>
                <a:cxn ang="0">
                  <a:pos x="3" y="92"/>
                </a:cxn>
                <a:cxn ang="0">
                  <a:pos x="1" y="0"/>
                </a:cxn>
                <a:cxn ang="0">
                  <a:pos x="0" y="0"/>
                </a:cxn>
                <a:cxn ang="0">
                  <a:pos x="1" y="92"/>
                </a:cxn>
                <a:cxn ang="0">
                  <a:pos x="7" y="210"/>
                </a:cxn>
              </a:cxnLst>
              <a:rect l="T0" t="T1" r="T2" b="T3"/>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w="9525">
              <a:noFill/>
              <a:round/>
              <a:headEnd/>
              <a:tailEnd/>
            </a:ln>
          </p:spPr>
          <p:txBody>
            <a:bodyPr/>
            <a:lstStyle/>
            <a:p>
              <a:endParaRPr lang="ru-RU"/>
            </a:p>
          </p:txBody>
        </p:sp>
        <p:sp>
          <p:nvSpPr>
            <p:cNvPr id="1035" name="Freeform 28"/>
            <p:cNvSpPr>
              <a:spLocks/>
            </p:cNvSpPr>
            <p:nvPr/>
          </p:nvSpPr>
          <p:spPr bwMode="auto">
            <a:xfrm>
              <a:off x="7061201" y="3771900"/>
              <a:ext cx="350838" cy="1309688"/>
            </a:xfrm>
            <a:custGeom>
              <a:avLst/>
              <a:gdLst>
                <a:gd name="T0" fmla="*/ 0 w 88"/>
                <a:gd name="T1" fmla="*/ 0 h 330"/>
                <a:gd name="T2" fmla="*/ 88 w 88"/>
                <a:gd name="T3" fmla="*/ 330 h 330"/>
              </a:gdLst>
              <a:ahLst/>
              <a:cxnLst>
                <a:cxn ang="0">
                  <a:pos x="53" y="229"/>
                </a:cxn>
                <a:cxn ang="0">
                  <a:pos x="88" y="330"/>
                </a:cxn>
                <a:cxn ang="0">
                  <a:pos x="88" y="308"/>
                </a:cxn>
                <a:cxn ang="0">
                  <a:pos x="88" y="304"/>
                </a:cxn>
                <a:cxn ang="0">
                  <a:pos x="62" y="226"/>
                </a:cxn>
                <a:cxn ang="0">
                  <a:pos x="0" y="0"/>
                </a:cxn>
                <a:cxn ang="0">
                  <a:pos x="7" y="63"/>
                </a:cxn>
                <a:cxn ang="0">
                  <a:pos x="53" y="229"/>
                </a:cxn>
              </a:cxnLst>
              <a:rect l="T0" t="T1" r="T2" b="T3"/>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w="9525">
              <a:noFill/>
              <a:round/>
              <a:headEnd/>
              <a:tailEnd/>
            </a:ln>
          </p:spPr>
          <p:txBody>
            <a:bodyPr/>
            <a:lstStyle/>
            <a:p>
              <a:endParaRPr lang="ru-RU"/>
            </a:p>
          </p:txBody>
        </p:sp>
        <p:sp>
          <p:nvSpPr>
            <p:cNvPr id="1036" name="Freeform 29"/>
            <p:cNvSpPr>
              <a:spLocks/>
            </p:cNvSpPr>
            <p:nvPr/>
          </p:nvSpPr>
          <p:spPr bwMode="auto">
            <a:xfrm>
              <a:off x="7439026" y="5053013"/>
              <a:ext cx="357188" cy="820738"/>
            </a:xfrm>
            <a:custGeom>
              <a:avLst/>
              <a:gdLst>
                <a:gd name="T0" fmla="*/ 0 w 90"/>
                <a:gd name="T1" fmla="*/ 0 h 207"/>
                <a:gd name="T2" fmla="*/ 90 w 90"/>
                <a:gd name="T3" fmla="*/ 207 h 207"/>
              </a:gdLst>
              <a:ahLst/>
              <a:cxnLst>
                <a:cxn ang="0">
                  <a:pos x="6" y="15"/>
                </a:cxn>
                <a:cxn ang="0">
                  <a:pos x="0" y="0"/>
                </a:cxn>
                <a:cxn ang="0">
                  <a:pos x="1" y="29"/>
                </a:cxn>
                <a:cxn ang="0">
                  <a:pos x="42" y="127"/>
                </a:cxn>
                <a:cxn ang="0">
                  <a:pos x="80" y="207"/>
                </a:cxn>
                <a:cxn ang="0">
                  <a:pos x="90" y="207"/>
                </a:cxn>
                <a:cxn ang="0">
                  <a:pos x="50" y="123"/>
                </a:cxn>
                <a:cxn ang="0">
                  <a:pos x="6" y="15"/>
                </a:cxn>
              </a:cxnLst>
              <a:rect l="T0" t="T1" r="T2" b="T3"/>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w="9525">
              <a:noFill/>
              <a:round/>
              <a:headEnd/>
              <a:tailEnd/>
            </a:ln>
          </p:spPr>
          <p:txBody>
            <a:bodyPr/>
            <a:lstStyle/>
            <a:p>
              <a:endParaRPr lang="ru-RU"/>
            </a:p>
          </p:txBody>
        </p:sp>
        <p:sp>
          <p:nvSpPr>
            <p:cNvPr id="1037" name="Freeform 30"/>
            <p:cNvSpPr>
              <a:spLocks/>
            </p:cNvSpPr>
            <p:nvPr/>
          </p:nvSpPr>
          <p:spPr bwMode="auto">
            <a:xfrm>
              <a:off x="7037388" y="3811588"/>
              <a:ext cx="457200" cy="1852613"/>
            </a:xfrm>
            <a:custGeom>
              <a:avLst/>
              <a:gdLst>
                <a:gd name="T0" fmla="*/ 0 w 115"/>
                <a:gd name="T1" fmla="*/ 0 h 467"/>
                <a:gd name="T2" fmla="*/ 115 w 115"/>
                <a:gd name="T3" fmla="*/ 467 h 467"/>
              </a:gdLst>
              <a:ahLst/>
              <a:cxnLst>
                <a:cxn ang="0">
                  <a:pos x="101" y="409"/>
                </a:cxn>
                <a:cxn ang="0">
                  <a:pos x="78" y="344"/>
                </a:cxn>
                <a:cxn ang="0">
                  <a:pos x="29" y="151"/>
                </a:cxn>
                <a:cxn ang="0">
                  <a:pos x="13" y="53"/>
                </a:cxn>
                <a:cxn ang="0">
                  <a:pos x="0" y="0"/>
                </a:cxn>
                <a:cxn ang="0">
                  <a:pos x="21" y="152"/>
                </a:cxn>
                <a:cxn ang="0">
                  <a:pos x="69" y="347"/>
                </a:cxn>
                <a:cxn ang="0">
                  <a:pos x="103" y="441"/>
                </a:cxn>
                <a:cxn ang="0">
                  <a:pos x="115" y="467"/>
                </a:cxn>
                <a:cxn ang="0">
                  <a:pos x="112" y="458"/>
                </a:cxn>
                <a:cxn ang="0">
                  <a:pos x="101" y="409"/>
                </a:cxn>
              </a:cxnLst>
              <a:rect l="T0" t="T1" r="T2" b="T3"/>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w="9525">
              <a:noFill/>
              <a:round/>
              <a:headEnd/>
              <a:tailEnd/>
            </a:ln>
          </p:spPr>
          <p:txBody>
            <a:bodyPr/>
            <a:lstStyle/>
            <a:p>
              <a:endParaRPr lang="ru-RU"/>
            </a:p>
          </p:txBody>
        </p:sp>
        <p:sp>
          <p:nvSpPr>
            <p:cNvPr id="1038" name="Freeform 31"/>
            <p:cNvSpPr>
              <a:spLocks/>
            </p:cNvSpPr>
            <p:nvPr/>
          </p:nvSpPr>
          <p:spPr bwMode="auto">
            <a:xfrm>
              <a:off x="6992938" y="1263650"/>
              <a:ext cx="144463" cy="2508250"/>
            </a:xfrm>
            <a:custGeom>
              <a:avLst/>
              <a:gdLst>
                <a:gd name="T0" fmla="*/ 0 w 36"/>
                <a:gd name="T1" fmla="*/ 0 h 633"/>
                <a:gd name="T2" fmla="*/ 36 w 36"/>
                <a:gd name="T3" fmla="*/ 633 h 633"/>
              </a:gdLst>
              <a:ahLst/>
              <a:cxnLst>
                <a:cxn ang="0">
                  <a:pos x="17" y="633"/>
                </a:cxn>
                <a:cxn ang="0">
                  <a:pos x="13" y="597"/>
                </a:cxn>
                <a:cxn ang="0">
                  <a:pos x="5" y="398"/>
                </a:cxn>
                <a:cxn ang="0">
                  <a:pos x="13" y="198"/>
                </a:cxn>
                <a:cxn ang="0">
                  <a:pos x="22" y="99"/>
                </a:cxn>
                <a:cxn ang="0">
                  <a:pos x="36" y="0"/>
                </a:cxn>
                <a:cxn ang="0">
                  <a:pos x="35" y="0"/>
                </a:cxn>
                <a:cxn ang="0">
                  <a:pos x="20" y="99"/>
                </a:cxn>
                <a:cxn ang="0">
                  <a:pos x="10" y="198"/>
                </a:cxn>
                <a:cxn ang="0">
                  <a:pos x="1" y="398"/>
                </a:cxn>
                <a:cxn ang="0">
                  <a:pos x="7" y="589"/>
                </a:cxn>
                <a:cxn ang="0">
                  <a:pos x="16" y="632"/>
                </a:cxn>
                <a:cxn ang="0">
                  <a:pos x="17" y="633"/>
                </a:cxn>
              </a:cxnLst>
              <a:rect l="T0" t="T1" r="T2" b="T3"/>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w="9525">
              <a:noFill/>
              <a:round/>
              <a:headEnd/>
              <a:tailEnd/>
            </a:ln>
          </p:spPr>
          <p:txBody>
            <a:bodyPr/>
            <a:lstStyle/>
            <a:p>
              <a:endParaRPr lang="ru-RU"/>
            </a:p>
          </p:txBody>
        </p:sp>
        <p:sp>
          <p:nvSpPr>
            <p:cNvPr id="1039" name="Freeform 32"/>
            <p:cNvSpPr>
              <a:spLocks/>
            </p:cNvSpPr>
            <p:nvPr/>
          </p:nvSpPr>
          <p:spPr bwMode="auto">
            <a:xfrm>
              <a:off x="7526338" y="5640388"/>
              <a:ext cx="111125" cy="233363"/>
            </a:xfrm>
            <a:custGeom>
              <a:avLst/>
              <a:gdLst>
                <a:gd name="T0" fmla="*/ 0 w 28"/>
                <a:gd name="T1" fmla="*/ 0 h 59"/>
                <a:gd name="T2" fmla="*/ 28 w 28"/>
                <a:gd name="T3" fmla="*/ 59 h 59"/>
              </a:gdLst>
              <a:ahLst/>
              <a:cxnLst>
                <a:cxn ang="0">
                  <a:pos x="22" y="59"/>
                </a:cxn>
                <a:cxn ang="0">
                  <a:pos x="28" y="59"/>
                </a:cxn>
                <a:cxn ang="0">
                  <a:pos x="0" y="0"/>
                </a:cxn>
                <a:cxn ang="0">
                  <a:pos x="22" y="59"/>
                </a:cxn>
              </a:cxnLst>
              <a:rect l="T0" t="T1" r="T2" b="T3"/>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w="9525">
              <a:noFill/>
              <a:round/>
              <a:headEnd/>
              <a:tailEnd/>
            </a:ln>
          </p:spPr>
          <p:txBody>
            <a:bodyPr/>
            <a:lstStyle/>
            <a:p>
              <a:endParaRPr lang="ru-RU"/>
            </a:p>
          </p:txBody>
        </p:sp>
        <p:sp>
          <p:nvSpPr>
            <p:cNvPr id="1040" name="Freeform 33"/>
            <p:cNvSpPr>
              <a:spLocks/>
            </p:cNvSpPr>
            <p:nvPr/>
          </p:nvSpPr>
          <p:spPr bwMode="auto">
            <a:xfrm>
              <a:off x="7021513" y="3598863"/>
              <a:ext cx="68263" cy="423863"/>
            </a:xfrm>
            <a:custGeom>
              <a:avLst/>
              <a:gdLst>
                <a:gd name="T0" fmla="*/ 0 w 17"/>
                <a:gd name="T1" fmla="*/ 0 h 107"/>
                <a:gd name="T2" fmla="*/ 17 w 17"/>
                <a:gd name="T3" fmla="*/ 107 h 107"/>
              </a:gdLst>
              <a:ahLst/>
              <a:cxnLst>
                <a:cxn ang="0">
                  <a:pos x="4" y="54"/>
                </a:cxn>
                <a:cxn ang="0">
                  <a:pos x="17" y="107"/>
                </a:cxn>
                <a:cxn ang="0">
                  <a:pos x="10" y="44"/>
                </a:cxn>
                <a:cxn ang="0">
                  <a:pos x="9" y="43"/>
                </a:cxn>
                <a:cxn ang="0">
                  <a:pos x="0" y="0"/>
                </a:cxn>
                <a:cxn ang="0">
                  <a:pos x="0" y="8"/>
                </a:cxn>
                <a:cxn ang="0">
                  <a:pos x="4" y="54"/>
                </a:cxn>
              </a:cxnLst>
              <a:rect l="T0" t="T1" r="T2" b="T3"/>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w="9525">
              <a:noFill/>
              <a:round/>
              <a:headEnd/>
              <a:tailEnd/>
            </a:ln>
          </p:spPr>
          <p:txBody>
            <a:bodyPr/>
            <a:lstStyle/>
            <a:p>
              <a:endParaRPr lang="ru-RU"/>
            </a:p>
          </p:txBody>
        </p:sp>
        <p:sp>
          <p:nvSpPr>
            <p:cNvPr id="1041" name="Freeform 34"/>
            <p:cNvSpPr>
              <a:spLocks/>
            </p:cNvSpPr>
            <p:nvPr/>
          </p:nvSpPr>
          <p:spPr bwMode="auto">
            <a:xfrm>
              <a:off x="7412038" y="2801938"/>
              <a:ext cx="1168400" cy="2251075"/>
            </a:xfrm>
            <a:custGeom>
              <a:avLst/>
              <a:gdLst>
                <a:gd name="T0" fmla="*/ 0 w 294"/>
                <a:gd name="T1" fmla="*/ 0 h 568"/>
                <a:gd name="T2" fmla="*/ 294 w 294"/>
                <a:gd name="T3" fmla="*/ 568 h 568"/>
              </a:gdLst>
              <a:ahLst/>
              <a:cxnLst>
                <a:cxn ang="0">
                  <a:pos x="8" y="553"/>
                </a:cxn>
                <a:cxn ang="0">
                  <a:pos x="35" y="397"/>
                </a:cxn>
                <a:cxn ang="0">
                  <a:pos x="99" y="252"/>
                </a:cxn>
                <a:cxn ang="0">
                  <a:pos x="187" y="119"/>
                </a:cxn>
                <a:cxn ang="0">
                  <a:pos x="238" y="58"/>
                </a:cxn>
                <a:cxn ang="0">
                  <a:pos x="265" y="28"/>
                </a:cxn>
                <a:cxn ang="0">
                  <a:pos x="294" y="0"/>
                </a:cxn>
                <a:cxn ang="0">
                  <a:pos x="293" y="0"/>
                </a:cxn>
                <a:cxn ang="0">
                  <a:pos x="264" y="27"/>
                </a:cxn>
                <a:cxn ang="0">
                  <a:pos x="237" y="56"/>
                </a:cxn>
                <a:cxn ang="0">
                  <a:pos x="185" y="117"/>
                </a:cxn>
                <a:cxn ang="0">
                  <a:pos x="95" y="249"/>
                </a:cxn>
                <a:cxn ang="0">
                  <a:pos x="30" y="396"/>
                </a:cxn>
                <a:cxn ang="0">
                  <a:pos x="0" y="549"/>
                </a:cxn>
                <a:cxn ang="0">
                  <a:pos x="7" y="568"/>
                </a:cxn>
                <a:cxn ang="0">
                  <a:pos x="8" y="553"/>
                </a:cxn>
              </a:cxnLst>
              <a:rect l="T0" t="T1" r="T2" b="T3"/>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w="9525">
              <a:noFill/>
              <a:round/>
              <a:headEnd/>
              <a:tailEnd/>
            </a:ln>
          </p:spPr>
          <p:txBody>
            <a:bodyPr/>
            <a:lstStyle/>
            <a:p>
              <a:endParaRPr lang="ru-RU"/>
            </a:p>
          </p:txBody>
        </p:sp>
        <p:sp>
          <p:nvSpPr>
            <p:cNvPr id="1042" name="Freeform 35"/>
            <p:cNvSpPr>
              <a:spLocks/>
            </p:cNvSpPr>
            <p:nvPr/>
          </p:nvSpPr>
          <p:spPr bwMode="auto">
            <a:xfrm>
              <a:off x="7494588" y="5664200"/>
              <a:ext cx="100013" cy="209550"/>
            </a:xfrm>
            <a:custGeom>
              <a:avLst/>
              <a:gdLst>
                <a:gd name="T0" fmla="*/ 0 w 25"/>
                <a:gd name="T1" fmla="*/ 0 h 53"/>
                <a:gd name="T2" fmla="*/ 25 w 25"/>
                <a:gd name="T3" fmla="*/ 53 h 53"/>
              </a:gdLst>
              <a:ahLst/>
              <a:cxnLst>
                <a:cxn ang="0">
                  <a:pos x="0" y="0"/>
                </a:cxn>
                <a:cxn ang="0">
                  <a:pos x="19" y="53"/>
                </a:cxn>
                <a:cxn ang="0">
                  <a:pos x="25" y="53"/>
                </a:cxn>
                <a:cxn ang="0">
                  <a:pos x="0" y="0"/>
                </a:cxn>
              </a:cxnLst>
              <a:rect l="T0" t="T1" r="T2" b="T3"/>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w="9525">
              <a:noFill/>
              <a:round/>
              <a:headEnd/>
              <a:tailEnd/>
            </a:ln>
          </p:spPr>
          <p:txBody>
            <a:bodyPr/>
            <a:lstStyle/>
            <a:p>
              <a:endParaRPr lang="ru-RU"/>
            </a:p>
          </p:txBody>
        </p:sp>
        <p:sp>
          <p:nvSpPr>
            <p:cNvPr id="1043" name="Freeform 36"/>
            <p:cNvSpPr>
              <a:spLocks/>
            </p:cNvSpPr>
            <p:nvPr/>
          </p:nvSpPr>
          <p:spPr bwMode="auto">
            <a:xfrm>
              <a:off x="7412038" y="5081588"/>
              <a:ext cx="114300" cy="558800"/>
            </a:xfrm>
            <a:custGeom>
              <a:avLst/>
              <a:gdLst>
                <a:gd name="T0" fmla="*/ 0 w 29"/>
                <a:gd name="T1" fmla="*/ 0 h 141"/>
                <a:gd name="T2" fmla="*/ 29 w 29"/>
                <a:gd name="T3" fmla="*/ 141 h 141"/>
              </a:gdLst>
              <a:ahLst/>
              <a:cxnLst>
                <a:cxn ang="0">
                  <a:pos x="0" y="0"/>
                </a:cxn>
                <a:cxn ang="0">
                  <a:pos x="7" y="89"/>
                </a:cxn>
                <a:cxn ang="0">
                  <a:pos x="18" y="117"/>
                </a:cxn>
                <a:cxn ang="0">
                  <a:pos x="29" y="141"/>
                </a:cxn>
                <a:cxn ang="0">
                  <a:pos x="27" y="135"/>
                </a:cxn>
                <a:cxn ang="0">
                  <a:pos x="8" y="22"/>
                </a:cxn>
                <a:cxn ang="0">
                  <a:pos x="4" y="11"/>
                </a:cxn>
                <a:cxn ang="0">
                  <a:pos x="0" y="0"/>
                </a:cxn>
              </a:cxnLst>
              <a:rect l="T0" t="T1" r="T2" b="T3"/>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w="9525">
              <a:noFill/>
              <a:round/>
              <a:headEnd/>
              <a:tailEnd/>
            </a:ln>
          </p:spPr>
          <p:txBody>
            <a:bodyPr/>
            <a:lstStyle/>
            <a:p>
              <a:endParaRPr lang="ru-RU"/>
            </a:p>
          </p:txBody>
        </p:sp>
        <p:sp>
          <p:nvSpPr>
            <p:cNvPr id="1044" name="Freeform 37"/>
            <p:cNvSpPr>
              <a:spLocks/>
            </p:cNvSpPr>
            <p:nvPr/>
          </p:nvSpPr>
          <p:spPr bwMode="auto">
            <a:xfrm>
              <a:off x="7412038" y="4978400"/>
              <a:ext cx="31750" cy="188913"/>
            </a:xfrm>
            <a:custGeom>
              <a:avLst/>
              <a:gdLst>
                <a:gd name="T0" fmla="*/ 0 w 8"/>
                <a:gd name="T1" fmla="*/ 0 h 48"/>
                <a:gd name="T2" fmla="*/ 8 w 8"/>
                <a:gd name="T3" fmla="*/ 48 h 48"/>
              </a:gdLst>
              <a:ahLst/>
              <a:cxnLst>
                <a:cxn ang="0">
                  <a:pos x="0" y="26"/>
                </a:cxn>
                <a:cxn ang="0">
                  <a:pos x="4" y="37"/>
                </a:cxn>
                <a:cxn ang="0">
                  <a:pos x="8" y="48"/>
                </a:cxn>
                <a:cxn ang="0">
                  <a:pos x="7" y="19"/>
                </a:cxn>
                <a:cxn ang="0">
                  <a:pos x="0" y="0"/>
                </a:cxn>
                <a:cxn ang="0">
                  <a:pos x="0" y="4"/>
                </a:cxn>
                <a:cxn ang="0">
                  <a:pos x="0" y="26"/>
                </a:cxn>
              </a:cxnLst>
              <a:rect l="T0" t="T1" r="T2" b="T3"/>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w="9525">
              <a:noFill/>
              <a:round/>
              <a:headEnd/>
              <a:tailEnd/>
            </a:ln>
          </p:spPr>
          <p:txBody>
            <a:bodyPr/>
            <a:lstStyle/>
            <a:p>
              <a:endParaRPr lang="ru-RU"/>
            </a:p>
          </p:txBody>
        </p:sp>
        <p:sp>
          <p:nvSpPr>
            <p:cNvPr id="1045" name="Freeform 38"/>
            <p:cNvSpPr>
              <a:spLocks/>
            </p:cNvSpPr>
            <p:nvPr/>
          </p:nvSpPr>
          <p:spPr bwMode="auto">
            <a:xfrm>
              <a:off x="7439026" y="5434013"/>
              <a:ext cx="174625" cy="439738"/>
            </a:xfrm>
            <a:custGeom>
              <a:avLst/>
              <a:gdLst>
                <a:gd name="T0" fmla="*/ 0 w 44"/>
                <a:gd name="T1" fmla="*/ 0 h 111"/>
                <a:gd name="T2" fmla="*/ 44 w 44"/>
                <a:gd name="T3" fmla="*/ 111 h 111"/>
              </a:gdLst>
              <a:ahLst/>
              <a:cxnLst>
                <a:cxn ang="0">
                  <a:pos x="11" y="28"/>
                </a:cxn>
                <a:cxn ang="0">
                  <a:pos x="0" y="0"/>
                </a:cxn>
                <a:cxn ang="0">
                  <a:pos x="11" y="49"/>
                </a:cxn>
                <a:cxn ang="0">
                  <a:pos x="14" y="58"/>
                </a:cxn>
                <a:cxn ang="0">
                  <a:pos x="39" y="111"/>
                </a:cxn>
                <a:cxn ang="0">
                  <a:pos x="44" y="111"/>
                </a:cxn>
                <a:cxn ang="0">
                  <a:pos x="22" y="52"/>
                </a:cxn>
                <a:cxn ang="0">
                  <a:pos x="11" y="28"/>
                </a:cxn>
              </a:cxnLst>
              <a:rect l="T0" t="T1" r="T2" b="T3"/>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w="9525">
              <a:noFill/>
              <a:round/>
              <a:headEnd/>
              <a:tailEnd/>
            </a:ln>
          </p:spPr>
          <p:txBody>
            <a:bodyPr/>
            <a:lstStyle/>
            <a:p>
              <a:endParaRPr lang="ru-RU"/>
            </a:p>
          </p:txBody>
        </p:sp>
      </p:grpSp>
      <p:sp>
        <p:nvSpPr>
          <p:cNvPr id="62" name="Rectangle 61"/>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29" name="Title Placeholder 1"/>
          <p:cNvSpPr>
            <a:spLocks noGrp="1"/>
          </p:cNvSpPr>
          <p:nvPr>
            <p:ph type="title"/>
          </p:nvPr>
        </p:nvSpPr>
        <p:spPr bwMode="auto">
          <a:xfrm>
            <a:off x="1944688" y="623888"/>
            <a:ext cx="6589712" cy="1281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заголовка</a:t>
            </a:r>
            <a:endParaRPr lang="en-US" smtClean="0"/>
          </a:p>
        </p:txBody>
      </p:sp>
      <p:sp>
        <p:nvSpPr>
          <p:cNvPr id="1030" name="Text Placeholder 2"/>
          <p:cNvSpPr>
            <a:spLocks noGrp="1"/>
          </p:cNvSpPr>
          <p:nvPr>
            <p:ph type="body" idx="1"/>
          </p:nvPr>
        </p:nvSpPr>
        <p:spPr bwMode="auto">
          <a:xfrm>
            <a:off x="1943100" y="2133600"/>
            <a:ext cx="65913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7772400" y="6135688"/>
            <a:ext cx="766763" cy="369887"/>
          </a:xfrm>
          <a:prstGeom prst="rect">
            <a:avLst/>
          </a:prstGeom>
        </p:spPr>
        <p:txBody>
          <a:bodyPr vert="horz" lIns="91440" tIns="45720" rIns="91440" bIns="45720" rtlCol="0" anchor="ctr"/>
          <a:lstStyle>
            <a:lvl1pPr algn="r" fontAlgn="auto">
              <a:spcBef>
                <a:spcPts val="0"/>
              </a:spcBef>
              <a:spcAft>
                <a:spcPts val="0"/>
              </a:spcAft>
              <a:defRPr sz="900" smtClean="0">
                <a:solidFill>
                  <a:schemeClr val="tx1">
                    <a:tint val="75000"/>
                  </a:schemeClr>
                </a:solidFill>
                <a:latin typeface="+mn-lt"/>
                <a:cs typeface="+mn-cs"/>
              </a:defRPr>
            </a:lvl1pPr>
          </a:lstStyle>
          <a:p>
            <a:pPr>
              <a:defRPr/>
            </a:pPr>
            <a:fld id="{C19E1EBA-49DF-4145-B619-5A4EB35626BA}" type="datetimeFigureOut">
              <a:rPr lang="ru-RU"/>
              <a:pPr>
                <a:defRPr/>
              </a:pPr>
              <a:t>23.02.2015</a:t>
            </a:fld>
            <a:endParaRPr lang="ru-RU"/>
          </a:p>
        </p:txBody>
      </p:sp>
      <p:sp>
        <p:nvSpPr>
          <p:cNvPr id="5" name="Footer Placeholder 4"/>
          <p:cNvSpPr>
            <a:spLocks noGrp="1"/>
          </p:cNvSpPr>
          <p:nvPr>
            <p:ph type="ftr" sz="quarter" idx="3"/>
          </p:nvPr>
        </p:nvSpPr>
        <p:spPr>
          <a:xfrm>
            <a:off x="1943100" y="6135688"/>
            <a:ext cx="5716588" cy="365125"/>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cs typeface="+mn-cs"/>
              </a:defRPr>
            </a:lvl1pPr>
          </a:lstStyle>
          <a:p>
            <a:pPr>
              <a:defRPr/>
            </a:pPr>
            <a:endParaRPr lang="ru-RU"/>
          </a:p>
        </p:txBody>
      </p:sp>
      <p:sp>
        <p:nvSpPr>
          <p:cNvPr id="6" name="Slide Number Placeholder 5"/>
          <p:cNvSpPr>
            <a:spLocks noGrp="1"/>
          </p:cNvSpPr>
          <p:nvPr>
            <p:ph type="sldNum" sz="quarter" idx="4"/>
          </p:nvPr>
        </p:nvSpPr>
        <p:spPr bwMode="gray">
          <a:xfrm>
            <a:off x="511175" y="787400"/>
            <a:ext cx="585788" cy="365125"/>
          </a:xfrm>
          <a:prstGeom prst="rect">
            <a:avLst/>
          </a:prstGeom>
        </p:spPr>
        <p:txBody>
          <a:bodyPr vert="horz" lIns="91440" tIns="45720" rIns="91440" bIns="45720" rtlCol="0" anchor="ctr"/>
          <a:lstStyle>
            <a:lvl1pPr algn="r" fontAlgn="auto">
              <a:spcBef>
                <a:spcPts val="0"/>
              </a:spcBef>
              <a:spcAft>
                <a:spcPts val="0"/>
              </a:spcAft>
              <a:defRPr sz="2000" smtClean="0">
                <a:solidFill>
                  <a:srgbClr val="FEFFFF"/>
                </a:solidFill>
                <a:latin typeface="+mn-lt"/>
                <a:cs typeface="+mn-cs"/>
              </a:defRPr>
            </a:lvl1pPr>
          </a:lstStyle>
          <a:p>
            <a:pPr>
              <a:defRPr/>
            </a:pPr>
            <a:fld id="{20F35D5C-8326-48F8-B3EF-2A71C8E3C6A4}"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 id="2147483768" r:id="rId15"/>
    <p:sldLayoutId id="2147483769" r:id="rId16"/>
  </p:sldLayoutIdLst>
  <p:transition/>
  <p:txStyles>
    <p:titleStyle>
      <a:lvl1pPr algn="l" defTabSz="457200" rtl="0" fontAlgn="base">
        <a:spcBef>
          <a:spcPct val="0"/>
        </a:spcBef>
        <a:spcAft>
          <a:spcPct val="0"/>
        </a:spcAft>
        <a:defRPr sz="3600" kern="1200">
          <a:solidFill>
            <a:srgbClr val="262626"/>
          </a:solidFill>
          <a:latin typeface="+mj-lt"/>
          <a:ea typeface="+mj-ea"/>
          <a:cs typeface="+mj-cs"/>
        </a:defRPr>
      </a:lvl1pPr>
      <a:lvl2pPr algn="l" defTabSz="457200" rtl="0" fontAlgn="base">
        <a:spcBef>
          <a:spcPct val="0"/>
        </a:spcBef>
        <a:spcAft>
          <a:spcPct val="0"/>
        </a:spcAft>
        <a:defRPr sz="3600">
          <a:solidFill>
            <a:srgbClr val="262626"/>
          </a:solidFill>
          <a:latin typeface="Century Gothic" pitchFamily="34" charset="0"/>
        </a:defRPr>
      </a:lvl2pPr>
      <a:lvl3pPr algn="l" defTabSz="457200" rtl="0" fontAlgn="base">
        <a:spcBef>
          <a:spcPct val="0"/>
        </a:spcBef>
        <a:spcAft>
          <a:spcPct val="0"/>
        </a:spcAft>
        <a:defRPr sz="3600">
          <a:solidFill>
            <a:srgbClr val="262626"/>
          </a:solidFill>
          <a:latin typeface="Century Gothic" pitchFamily="34" charset="0"/>
        </a:defRPr>
      </a:lvl3pPr>
      <a:lvl4pPr algn="l" defTabSz="457200" rtl="0" fontAlgn="base">
        <a:spcBef>
          <a:spcPct val="0"/>
        </a:spcBef>
        <a:spcAft>
          <a:spcPct val="0"/>
        </a:spcAft>
        <a:defRPr sz="3600">
          <a:solidFill>
            <a:srgbClr val="262626"/>
          </a:solidFill>
          <a:latin typeface="Century Gothic" pitchFamily="34" charset="0"/>
        </a:defRPr>
      </a:lvl4pPr>
      <a:lvl5pPr algn="l" defTabSz="457200" rtl="0" fontAlgn="base">
        <a:spcBef>
          <a:spcPct val="0"/>
        </a:spcBef>
        <a:spcAft>
          <a:spcPct val="0"/>
        </a:spcAft>
        <a:defRPr sz="3600">
          <a:solidFill>
            <a:srgbClr val="262626"/>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ts val="1000"/>
        </a:spcBef>
        <a:spcAft>
          <a:spcPct val="0"/>
        </a:spcAft>
        <a:buClr>
          <a:schemeClr val="accent1"/>
        </a:buClr>
        <a:buFont typeface="Wingdings 3"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Font typeface="Wingdings 3"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Font typeface="Wingdings 3"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Font typeface="Wingdings 3"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Font typeface="Wingdings 3"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Layout" Target="../slideLayouts/slideLayout7.xml"/><Relationship Id="rId1" Type="http://schemas.openxmlformats.org/officeDocument/2006/relationships/audio" Target="NULL"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Рисунок 1"/>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 name="Прямоугольник 2"/>
          <p:cNvSpPr>
            <a:spLocks noChangeArrowheads="1"/>
          </p:cNvSpPr>
          <p:nvPr/>
        </p:nvSpPr>
        <p:spPr bwMode="auto">
          <a:xfrm>
            <a:off x="2411413" y="260350"/>
            <a:ext cx="4572000" cy="2862263"/>
          </a:xfrm>
          <a:prstGeom prst="rect">
            <a:avLst/>
          </a:prstGeom>
          <a:noFill/>
          <a:ln w="9525">
            <a:noFill/>
            <a:miter lim="800000"/>
            <a:headEnd/>
            <a:tailEnd/>
          </a:ln>
        </p:spPr>
        <p:txBody>
          <a:bodyPr>
            <a:spAutoFit/>
          </a:bodyPr>
          <a:lstStyle/>
          <a:p>
            <a:pPr algn="ctr"/>
            <a:r>
              <a:rPr lang="ru-RU" sz="6000" b="1">
                <a:solidFill>
                  <a:srgbClr val="FFC000"/>
                </a:solidFill>
                <a:latin typeface="Century Gothic" pitchFamily="34" charset="0"/>
              </a:rPr>
              <a:t>Кавабата Ясунарі</a:t>
            </a:r>
          </a:p>
          <a:p>
            <a:pPr algn="ctr"/>
            <a:r>
              <a:rPr lang="ja-JP" altLang="en-US" sz="6000" b="1">
                <a:solidFill>
                  <a:srgbClr val="FFC000"/>
                </a:solidFill>
                <a:latin typeface="Century Gothic" pitchFamily="34" charset="0"/>
              </a:rPr>
              <a:t>川端 康成</a:t>
            </a:r>
            <a:endParaRPr lang="ru-RU" sz="6000" b="1">
              <a:solidFill>
                <a:srgbClr val="FFC000"/>
              </a:solidFill>
              <a:latin typeface="Century Gothic" pitchFamily="34" charset="0"/>
            </a:endParaRPr>
          </a:p>
        </p:txBody>
      </p:sp>
      <p:sp>
        <p:nvSpPr>
          <p:cNvPr id="4" name="Прямоугольник 3"/>
          <p:cNvSpPr>
            <a:spLocks noChangeArrowheads="1"/>
          </p:cNvSpPr>
          <p:nvPr/>
        </p:nvSpPr>
        <p:spPr bwMode="auto">
          <a:xfrm>
            <a:off x="0" y="3219450"/>
            <a:ext cx="9144000" cy="646113"/>
          </a:xfrm>
          <a:prstGeom prst="rect">
            <a:avLst/>
          </a:prstGeom>
          <a:noFill/>
          <a:ln w="9525">
            <a:noFill/>
            <a:miter lim="800000"/>
            <a:headEnd/>
            <a:tailEnd/>
          </a:ln>
        </p:spPr>
        <p:txBody>
          <a:bodyPr>
            <a:spAutoFit/>
          </a:bodyPr>
          <a:lstStyle/>
          <a:p>
            <a:pPr algn="ctr"/>
            <a:r>
              <a:rPr lang="ru-RU" sz="3600" b="1">
                <a:solidFill>
                  <a:srgbClr val="FFC000"/>
                </a:solidFill>
                <a:latin typeface="Century Gothic" pitchFamily="34" charset="0"/>
              </a:rPr>
              <a:t>(14 червня 1899 — 16 квітня 1972) </a:t>
            </a:r>
          </a:p>
        </p:txBody>
      </p:sp>
      <p:pic>
        <p:nvPicPr>
          <p:cNvPr id="6" name="Shape">
            <a:hlinkClick r:id="" action="ppaction://media"/>
          </p:cNvPr>
          <p:cNvPicPr>
            <a:picLocks noRot="1" noChangeAspect="1"/>
          </p:cNvPicPr>
          <p:nvPr>
            <a:audioFile r:link="rId1"/>
          </p:nvPr>
        </p:nvPicPr>
        <p:blipFill>
          <a:blip r:embed="rId4"/>
          <a:srcRect/>
          <a:stretch>
            <a:fillRect/>
          </a:stretch>
        </p:blipFill>
        <p:spPr bwMode="auto">
          <a:xfrm>
            <a:off x="8534400" y="6254750"/>
            <a:ext cx="609600" cy="6096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1" presetClass="mediacall" presetSubtype="0" fill="hold" nodeType="withEffect">
                                  <p:stCondLst>
                                    <p:cond delay="0"/>
                                  </p:stCondLst>
                                  <p:childTnLst>
                                    <p:cmd type="call" cmd="playFrom(0.0)">
                                      <p:cBhvr>
                                        <p:cTn id="1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15">
                <p:cTn id="17" repeatCount="indefinite" fill="hold" display="0">
                  <p:stCondLst>
                    <p:cond delay="indefinite"/>
                  </p:stCondLst>
                  <p:endCondLst>
                    <p:cond evt="onStopAudio" delay="0">
                      <p:tgtEl>
                        <p:sldTgt/>
                      </p:tgtEl>
                    </p:cond>
                  </p:endCondLst>
                </p:cTn>
                <p:tgtEl>
                  <p:spTgt spid="6"/>
                </p:tgtEl>
              </p:cMediaNode>
            </p:audio>
          </p:childTnLst>
        </p:cTn>
      </p:par>
    </p:tnLst>
    <p:bldLst>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Рисунок 3"/>
          <p:cNvPicPr>
            <a:picLocks noChangeAspect="1"/>
          </p:cNvPicPr>
          <p:nvPr/>
        </p:nvPicPr>
        <p:blipFill>
          <a:blip r:embed="rId3"/>
          <a:srcRect/>
          <a:stretch>
            <a:fillRect/>
          </a:stretch>
        </p:blipFill>
        <p:spPr bwMode="auto">
          <a:xfrm>
            <a:off x="-14288" y="0"/>
            <a:ext cx="9144001" cy="6858000"/>
          </a:xfrm>
          <a:prstGeom prst="rect">
            <a:avLst/>
          </a:prstGeom>
          <a:noFill/>
          <a:ln w="9525">
            <a:noFill/>
            <a:miter lim="800000"/>
            <a:headEnd/>
            <a:tailEnd/>
          </a:ln>
        </p:spPr>
      </p:pic>
      <p:sp>
        <p:nvSpPr>
          <p:cNvPr id="28674" name="Прямоугольник 4"/>
          <p:cNvSpPr>
            <a:spLocks noChangeArrowheads="1"/>
          </p:cNvSpPr>
          <p:nvPr/>
        </p:nvSpPr>
        <p:spPr bwMode="auto">
          <a:xfrm>
            <a:off x="0" y="0"/>
            <a:ext cx="9144000" cy="523875"/>
          </a:xfrm>
          <a:prstGeom prst="rect">
            <a:avLst/>
          </a:prstGeom>
          <a:noFill/>
          <a:ln w="9525">
            <a:noFill/>
            <a:miter lim="800000"/>
            <a:headEnd/>
            <a:tailEnd/>
          </a:ln>
        </p:spPr>
        <p:txBody>
          <a:bodyPr>
            <a:spAutoFit/>
          </a:bodyPr>
          <a:lstStyle/>
          <a:p>
            <a:pPr algn="ctr"/>
            <a:r>
              <a:rPr lang="ru-RU" sz="2800" b="1">
                <a:solidFill>
                  <a:srgbClr val="FFC000"/>
                </a:solidFill>
                <a:latin typeface="Century Gothic" pitchFamily="34" charset="0"/>
              </a:rPr>
              <a:t>Робота над змістом повісті</a:t>
            </a:r>
          </a:p>
        </p:txBody>
      </p:sp>
      <p:sp>
        <p:nvSpPr>
          <p:cNvPr id="6" name="Прямоугольник 5"/>
          <p:cNvSpPr>
            <a:spLocks noChangeArrowheads="1"/>
          </p:cNvSpPr>
          <p:nvPr/>
        </p:nvSpPr>
        <p:spPr bwMode="auto">
          <a:xfrm>
            <a:off x="0" y="568325"/>
            <a:ext cx="9467850" cy="1323975"/>
          </a:xfrm>
          <a:prstGeom prst="rect">
            <a:avLst/>
          </a:prstGeom>
          <a:noFill/>
          <a:ln w="9525">
            <a:noFill/>
            <a:miter lim="800000"/>
            <a:headEnd/>
            <a:tailEnd/>
          </a:ln>
        </p:spPr>
        <p:txBody>
          <a:bodyPr>
            <a:spAutoFit/>
          </a:bodyPr>
          <a:lstStyle/>
          <a:p>
            <a:r>
              <a:rPr lang="ru-RU" sz="2000" b="1">
                <a:solidFill>
                  <a:srgbClr val="FFFF00"/>
                </a:solidFill>
                <a:latin typeface="Century Gothic" pitchFamily="34" charset="0"/>
              </a:rPr>
              <a:t>Відомий діяч японського мистецтва Окакура Какудзо писав: "Шлях самураїв - це мистецтво смерті... Мистецтвом життя є "тядо" ("шлях чаю").</a:t>
            </a:r>
          </a:p>
          <a:p>
            <a:endParaRPr lang="ru-RU" sz="2000" b="1">
              <a:solidFill>
                <a:srgbClr val="FFFF00"/>
              </a:solidFill>
              <a:latin typeface="Century Gothic" pitchFamily="34" charset="0"/>
            </a:endParaRPr>
          </a:p>
          <a:p>
            <a:r>
              <a:rPr lang="ru-RU" sz="2000" b="1">
                <a:solidFill>
                  <a:srgbClr val="FFFF00"/>
                </a:solidFill>
                <a:latin typeface="Century Gothic" pitchFamily="34" charset="0"/>
              </a:rPr>
              <a:t>- В чому ж суть цього обряду?</a:t>
            </a:r>
          </a:p>
        </p:txBody>
      </p:sp>
      <p:sp>
        <p:nvSpPr>
          <p:cNvPr id="7" name="Прямоугольник 6"/>
          <p:cNvSpPr>
            <a:spLocks noChangeArrowheads="1"/>
          </p:cNvSpPr>
          <p:nvPr/>
        </p:nvSpPr>
        <p:spPr bwMode="auto">
          <a:xfrm>
            <a:off x="0" y="1892300"/>
            <a:ext cx="9144000" cy="1477963"/>
          </a:xfrm>
          <a:prstGeom prst="rect">
            <a:avLst/>
          </a:prstGeom>
          <a:noFill/>
          <a:ln w="9525">
            <a:noFill/>
            <a:miter lim="800000"/>
            <a:headEnd/>
            <a:tailEnd/>
          </a:ln>
        </p:spPr>
        <p:txBody>
          <a:bodyPr>
            <a:spAutoFit/>
          </a:bodyPr>
          <a:lstStyle/>
          <a:p>
            <a:r>
              <a:rPr lang="ru-RU" b="1">
                <a:solidFill>
                  <a:schemeClr val="bg1"/>
                </a:solidFill>
                <a:latin typeface="Century Gothic" pitchFamily="34" charset="0"/>
              </a:rPr>
              <a:t>(Не у фізіологічному задоволенні, а в тяжінні до катаренсу - очищення душі, до звільнення її від вульгаризації. Учасники дійства ніби звільняються від буденних клопотів і турбот, поринають у атмосферу високої духовності. "Шлях чаю" ("тядо") японці здавна звуть "дорогою життя", шляхом чистоти і досягнення єдності, гармонії зі світом людей і природи).</a:t>
            </a:r>
          </a:p>
        </p:txBody>
      </p:sp>
      <p:sp>
        <p:nvSpPr>
          <p:cNvPr id="8" name="Прямоугольник 7"/>
          <p:cNvSpPr>
            <a:spLocks noChangeArrowheads="1"/>
          </p:cNvSpPr>
          <p:nvPr/>
        </p:nvSpPr>
        <p:spPr bwMode="auto">
          <a:xfrm>
            <a:off x="0" y="3284538"/>
            <a:ext cx="9144000" cy="646112"/>
          </a:xfrm>
          <a:prstGeom prst="rect">
            <a:avLst/>
          </a:prstGeom>
          <a:noFill/>
          <a:ln w="9525">
            <a:noFill/>
            <a:miter lim="800000"/>
            <a:headEnd/>
            <a:tailEnd/>
          </a:ln>
        </p:spPr>
        <p:txBody>
          <a:bodyPr>
            <a:spAutoFit/>
          </a:bodyPr>
          <a:lstStyle/>
          <a:p>
            <a:r>
              <a:rPr lang="ru-RU" b="1">
                <a:solidFill>
                  <a:srgbClr val="FFFF00"/>
                </a:solidFill>
                <a:latin typeface="Century Gothic" pitchFamily="34" charset="0"/>
              </a:rPr>
              <a:t>- Навіщо обряд чайної церемонії введений неодноразово в повість? Яку роль він виконує?</a:t>
            </a:r>
          </a:p>
        </p:txBody>
      </p:sp>
      <p:sp>
        <p:nvSpPr>
          <p:cNvPr id="9" name="Прямоугольник 8"/>
          <p:cNvSpPr>
            <a:spLocks noChangeArrowheads="1"/>
          </p:cNvSpPr>
          <p:nvPr/>
        </p:nvSpPr>
        <p:spPr bwMode="auto">
          <a:xfrm>
            <a:off x="0" y="3789363"/>
            <a:ext cx="9144000" cy="646112"/>
          </a:xfrm>
          <a:prstGeom prst="rect">
            <a:avLst/>
          </a:prstGeom>
          <a:noFill/>
          <a:ln w="9525">
            <a:noFill/>
            <a:miter lim="800000"/>
            <a:headEnd/>
            <a:tailEnd/>
          </a:ln>
        </p:spPr>
        <p:txBody>
          <a:bodyPr>
            <a:spAutoFit/>
          </a:bodyPr>
          <a:lstStyle/>
          <a:p>
            <a:r>
              <a:rPr lang="ru-RU" b="1">
                <a:solidFill>
                  <a:schemeClr val="bg1"/>
                </a:solidFill>
                <a:latin typeface="Century Gothic" pitchFamily="34" charset="0"/>
              </a:rPr>
              <a:t>(Він є і тлом, на якому розвиваються події, і саме з його допомогою розкривається ідейний зміст повісті).</a:t>
            </a:r>
          </a:p>
        </p:txBody>
      </p:sp>
      <p:sp>
        <p:nvSpPr>
          <p:cNvPr id="10" name="Прямоугольник 9"/>
          <p:cNvSpPr>
            <a:spLocks noChangeArrowheads="1"/>
          </p:cNvSpPr>
          <p:nvPr/>
        </p:nvSpPr>
        <p:spPr bwMode="auto">
          <a:xfrm>
            <a:off x="20638" y="4527550"/>
            <a:ext cx="3478212" cy="369888"/>
          </a:xfrm>
          <a:prstGeom prst="rect">
            <a:avLst/>
          </a:prstGeom>
          <a:noFill/>
          <a:ln w="9525">
            <a:noFill/>
            <a:miter lim="800000"/>
            <a:headEnd/>
            <a:tailEnd/>
          </a:ln>
        </p:spPr>
        <p:txBody>
          <a:bodyPr wrap="none">
            <a:spAutoFit/>
          </a:bodyPr>
          <a:lstStyle/>
          <a:p>
            <a:r>
              <a:rPr lang="ru-RU" b="1">
                <a:solidFill>
                  <a:srgbClr val="FFFF00"/>
                </a:solidFill>
                <a:latin typeface="Century Gothic" pitchFamily="34" charset="0"/>
              </a:rPr>
              <a:t>- Який ідейний зміст повісті?</a:t>
            </a:r>
          </a:p>
        </p:txBody>
      </p:sp>
      <p:sp>
        <p:nvSpPr>
          <p:cNvPr id="11" name="Прямоугольник 10"/>
          <p:cNvSpPr>
            <a:spLocks noChangeArrowheads="1"/>
          </p:cNvSpPr>
          <p:nvPr/>
        </p:nvSpPr>
        <p:spPr bwMode="auto">
          <a:xfrm>
            <a:off x="20638" y="4940300"/>
            <a:ext cx="9123362" cy="369888"/>
          </a:xfrm>
          <a:prstGeom prst="rect">
            <a:avLst/>
          </a:prstGeom>
          <a:noFill/>
          <a:ln w="9525">
            <a:noFill/>
            <a:miter lim="800000"/>
            <a:headEnd/>
            <a:tailEnd/>
          </a:ln>
        </p:spPr>
        <p:txBody>
          <a:bodyPr>
            <a:spAutoFit/>
          </a:bodyPr>
          <a:lstStyle/>
          <a:p>
            <a:r>
              <a:rPr lang="ru-RU" b="1">
                <a:solidFill>
                  <a:schemeClr val="bg1"/>
                </a:solidFill>
                <a:latin typeface="Century Gothic" pitchFamily="34" charset="0"/>
              </a:rPr>
              <a:t>(Тривога за майбутнє національної культури, за основу духовності нації).</a:t>
            </a:r>
          </a:p>
        </p:txBody>
      </p:sp>
      <p:sp>
        <p:nvSpPr>
          <p:cNvPr id="12" name="Прямоугольник 11"/>
          <p:cNvSpPr>
            <a:spLocks noChangeArrowheads="1"/>
          </p:cNvSpPr>
          <p:nvPr/>
        </p:nvSpPr>
        <p:spPr bwMode="auto">
          <a:xfrm>
            <a:off x="20638" y="5310188"/>
            <a:ext cx="2641600" cy="369887"/>
          </a:xfrm>
          <a:prstGeom prst="rect">
            <a:avLst/>
          </a:prstGeom>
          <a:noFill/>
          <a:ln w="9525">
            <a:noFill/>
            <a:miter lim="800000"/>
            <a:headEnd/>
            <a:tailEnd/>
          </a:ln>
        </p:spPr>
        <p:txBody>
          <a:bodyPr wrap="none">
            <a:spAutoFit/>
          </a:bodyPr>
          <a:lstStyle/>
          <a:p>
            <a:r>
              <a:rPr lang="ru-RU" b="1">
                <a:solidFill>
                  <a:srgbClr val="FFFF00"/>
                </a:solidFill>
                <a:latin typeface="Century Gothic" pitchFamily="34" charset="0"/>
              </a:rPr>
              <a:t>- Який сюжет повісті?</a:t>
            </a:r>
          </a:p>
        </p:txBody>
      </p:sp>
      <p:sp>
        <p:nvSpPr>
          <p:cNvPr id="13" name="Прямоугольник 12"/>
          <p:cNvSpPr>
            <a:spLocks noChangeArrowheads="1"/>
          </p:cNvSpPr>
          <p:nvPr/>
        </p:nvSpPr>
        <p:spPr bwMode="auto">
          <a:xfrm>
            <a:off x="-23813" y="5661025"/>
            <a:ext cx="9167813" cy="369888"/>
          </a:xfrm>
          <a:prstGeom prst="rect">
            <a:avLst/>
          </a:prstGeom>
          <a:noFill/>
          <a:ln w="9525">
            <a:noFill/>
            <a:miter lim="800000"/>
            <a:headEnd/>
            <a:tailEnd/>
          </a:ln>
        </p:spPr>
        <p:txBody>
          <a:bodyPr>
            <a:spAutoFit/>
          </a:bodyPr>
          <a:lstStyle/>
          <a:p>
            <a:r>
              <a:rPr lang="ru-RU" b="1">
                <a:solidFill>
                  <a:srgbClr val="FFFF00"/>
                </a:solidFill>
                <a:latin typeface="Century Gothic" pitchFamily="34" charset="0"/>
              </a:rPr>
              <a:t>- В образах Ооти та Юкіко автор втілив два типи ідеалу краси. Які саме?</a:t>
            </a:r>
          </a:p>
        </p:txBody>
      </p:sp>
      <p:sp>
        <p:nvSpPr>
          <p:cNvPr id="14" name="Прямоугольник 13"/>
          <p:cNvSpPr>
            <a:spLocks noChangeArrowheads="1"/>
          </p:cNvSpPr>
          <p:nvPr/>
        </p:nvSpPr>
        <p:spPr bwMode="auto">
          <a:xfrm>
            <a:off x="9525" y="6032500"/>
            <a:ext cx="9134475" cy="369888"/>
          </a:xfrm>
          <a:prstGeom prst="rect">
            <a:avLst/>
          </a:prstGeom>
          <a:noFill/>
          <a:ln w="9525">
            <a:noFill/>
            <a:miter lim="800000"/>
            <a:headEnd/>
            <a:tailEnd/>
          </a:ln>
        </p:spPr>
        <p:txBody>
          <a:bodyPr>
            <a:spAutoFit/>
          </a:bodyPr>
          <a:lstStyle/>
          <a:p>
            <a:r>
              <a:rPr lang="ru-RU" b="1">
                <a:solidFill>
                  <a:schemeClr val="bg1"/>
                </a:solidFill>
                <a:latin typeface="Century Gothic" pitchFamily="34" charset="0"/>
              </a:rPr>
              <a:t>(Земну, чуттєву втілює Оота; ірреальну, витончену - Юкіко).</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ppt_x"/>
                                          </p:val>
                                        </p:tav>
                                        <p:tav tm="100000">
                                          <p:val>
                                            <p:strVal val="#ppt_x"/>
                                          </p:val>
                                        </p:tav>
                                      </p:tavLst>
                                    </p:anim>
                                    <p:anim calcmode="lin" valueType="num">
                                      <p:cBhvr additive="base">
                                        <p:cTn id="4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down)">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ppt_x"/>
                                          </p:val>
                                        </p:tav>
                                        <p:tav tm="100000">
                                          <p:val>
                                            <p:strVal val="#ppt_x"/>
                                          </p:val>
                                        </p:tav>
                                      </p:tavLst>
                                    </p:anim>
                                    <p:anim calcmode="lin" valueType="num">
                                      <p:cBhvr additive="base">
                                        <p:cTn id="5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a:spLocks noChangeArrowheads="1"/>
          </p:cNvSpPr>
          <p:nvPr/>
        </p:nvSpPr>
        <p:spPr bwMode="auto">
          <a:xfrm>
            <a:off x="-7938" y="190500"/>
            <a:ext cx="9132888" cy="831850"/>
          </a:xfrm>
          <a:prstGeom prst="rect">
            <a:avLst/>
          </a:prstGeom>
          <a:noFill/>
          <a:ln w="9525">
            <a:noFill/>
            <a:miter lim="800000"/>
            <a:headEnd/>
            <a:tailEnd/>
          </a:ln>
        </p:spPr>
        <p:txBody>
          <a:bodyPr>
            <a:spAutoFit/>
          </a:bodyPr>
          <a:lstStyle/>
          <a:p>
            <a:r>
              <a:rPr lang="ru-RU" sz="2400" b="1">
                <a:solidFill>
                  <a:srgbClr val="0070C0"/>
                </a:solidFill>
                <a:latin typeface="Century Gothic" pitchFamily="34" charset="0"/>
              </a:rPr>
              <a:t>- "Вічне те, що недосяжне". Як в повісті втілюється ця думка?</a:t>
            </a:r>
          </a:p>
        </p:txBody>
      </p:sp>
      <p:sp>
        <p:nvSpPr>
          <p:cNvPr id="6" name="Прямоугольник 5"/>
          <p:cNvSpPr/>
          <p:nvPr/>
        </p:nvSpPr>
        <p:spPr>
          <a:xfrm>
            <a:off x="1116013" y="560388"/>
            <a:ext cx="3365500" cy="461962"/>
          </a:xfrm>
          <a:prstGeom prst="rect">
            <a:avLst/>
          </a:prstGeom>
        </p:spPr>
        <p:txBody>
          <a:bodyPr wrap="none">
            <a:spAutoFit/>
          </a:bodyPr>
          <a:lstStyle/>
          <a:p>
            <a:pPr fontAlgn="auto">
              <a:spcBef>
                <a:spcPts val="0"/>
              </a:spcBef>
              <a:spcAft>
                <a:spcPts val="0"/>
              </a:spcAft>
              <a:defRPr/>
            </a:pPr>
            <a:r>
              <a:rPr lang="ru-RU" sz="2400" b="1" dirty="0">
                <a:solidFill>
                  <a:schemeClr val="accent6"/>
                </a:solidFill>
                <a:latin typeface="+mn-lt"/>
                <a:cs typeface="+mn-cs"/>
              </a:rPr>
              <a:t>(Через смерть </a:t>
            </a:r>
            <a:r>
              <a:rPr lang="ru-RU" sz="2400" b="1" dirty="0" err="1">
                <a:solidFill>
                  <a:schemeClr val="accent6"/>
                </a:solidFill>
                <a:latin typeface="+mn-lt"/>
                <a:cs typeface="+mn-cs"/>
              </a:rPr>
              <a:t>Ооти</a:t>
            </a:r>
            <a:r>
              <a:rPr lang="ru-RU" sz="2400" b="1" dirty="0">
                <a:solidFill>
                  <a:schemeClr val="accent6"/>
                </a:solidFill>
                <a:latin typeface="+mn-lt"/>
                <a:cs typeface="+mn-cs"/>
              </a:rPr>
              <a:t>).</a:t>
            </a:r>
          </a:p>
        </p:txBody>
      </p:sp>
      <p:sp>
        <p:nvSpPr>
          <p:cNvPr id="7" name="Прямоугольник 6"/>
          <p:cNvSpPr>
            <a:spLocks noChangeArrowheads="1"/>
          </p:cNvSpPr>
          <p:nvPr/>
        </p:nvSpPr>
        <p:spPr bwMode="auto">
          <a:xfrm>
            <a:off x="-14288" y="963613"/>
            <a:ext cx="9139238" cy="830262"/>
          </a:xfrm>
          <a:prstGeom prst="rect">
            <a:avLst/>
          </a:prstGeom>
          <a:noFill/>
          <a:ln w="9525">
            <a:noFill/>
            <a:miter lim="800000"/>
            <a:headEnd/>
            <a:tailEnd/>
          </a:ln>
        </p:spPr>
        <p:txBody>
          <a:bodyPr>
            <a:spAutoFit/>
          </a:bodyPr>
          <a:lstStyle/>
          <a:p>
            <a:r>
              <a:rPr lang="ru-RU" sz="2400" b="1">
                <a:solidFill>
                  <a:srgbClr val="0070C0"/>
                </a:solidFill>
                <a:latin typeface="Century Gothic" pitchFamily="34" charset="0"/>
              </a:rPr>
              <a:t>- Чому повість саме так називається і що символізують журавлі? </a:t>
            </a:r>
          </a:p>
        </p:txBody>
      </p:sp>
      <p:sp>
        <p:nvSpPr>
          <p:cNvPr id="8" name="Прямоугольник 7"/>
          <p:cNvSpPr/>
          <p:nvPr/>
        </p:nvSpPr>
        <p:spPr>
          <a:xfrm>
            <a:off x="0" y="1719263"/>
            <a:ext cx="9124950" cy="1568450"/>
          </a:xfrm>
          <a:prstGeom prst="rect">
            <a:avLst/>
          </a:prstGeom>
        </p:spPr>
        <p:txBody>
          <a:bodyPr>
            <a:spAutoFit/>
          </a:bodyPr>
          <a:lstStyle/>
          <a:p>
            <a:pPr fontAlgn="auto">
              <a:spcBef>
                <a:spcPts val="0"/>
              </a:spcBef>
              <a:spcAft>
                <a:spcPts val="0"/>
              </a:spcAft>
              <a:defRPr/>
            </a:pPr>
            <a:r>
              <a:rPr lang="ru-RU" sz="2400" b="1" dirty="0">
                <a:solidFill>
                  <a:schemeClr val="accent6"/>
                </a:solidFill>
                <a:latin typeface="+mn-lt"/>
                <a:cs typeface="+mn-cs"/>
              </a:rPr>
              <a:t>(</a:t>
            </a:r>
            <a:r>
              <a:rPr lang="ru-RU" sz="2400" b="1" dirty="0" err="1">
                <a:solidFill>
                  <a:schemeClr val="accent6"/>
                </a:solidFill>
                <a:latin typeface="+mn-lt"/>
                <a:cs typeface="+mn-cs"/>
              </a:rPr>
              <a:t>Втілення</a:t>
            </a:r>
            <a:r>
              <a:rPr lang="ru-RU" sz="2400" b="1" dirty="0">
                <a:solidFill>
                  <a:schemeClr val="accent6"/>
                </a:solidFill>
                <a:latin typeface="+mn-lt"/>
                <a:cs typeface="+mn-cs"/>
              </a:rPr>
              <a:t> </a:t>
            </a:r>
            <a:r>
              <a:rPr lang="ru-RU" sz="2400" b="1" dirty="0" err="1">
                <a:solidFill>
                  <a:schemeClr val="accent6"/>
                </a:solidFill>
                <a:latin typeface="+mn-lt"/>
                <a:cs typeface="+mn-cs"/>
              </a:rPr>
              <a:t>надії</a:t>
            </a:r>
            <a:r>
              <a:rPr lang="ru-RU" sz="2400" b="1" dirty="0">
                <a:solidFill>
                  <a:schemeClr val="accent6"/>
                </a:solidFill>
                <a:latin typeface="+mn-lt"/>
                <a:cs typeface="+mn-cs"/>
              </a:rPr>
              <a:t>, </a:t>
            </a:r>
            <a:r>
              <a:rPr lang="ru-RU" sz="2400" b="1" dirty="0" err="1">
                <a:solidFill>
                  <a:schemeClr val="accent6"/>
                </a:solidFill>
                <a:latin typeface="+mn-lt"/>
                <a:cs typeface="+mn-cs"/>
              </a:rPr>
              <a:t>благополуччя</a:t>
            </a:r>
            <a:r>
              <a:rPr lang="ru-RU" sz="2400" b="1" dirty="0">
                <a:solidFill>
                  <a:schemeClr val="accent6"/>
                </a:solidFill>
                <a:latin typeface="+mn-lt"/>
                <a:cs typeface="+mn-cs"/>
              </a:rPr>
              <a:t>, символ </a:t>
            </a:r>
            <a:r>
              <a:rPr lang="ru-RU" sz="2400" b="1" dirty="0" err="1">
                <a:solidFill>
                  <a:schemeClr val="accent6"/>
                </a:solidFill>
                <a:latin typeface="+mn-lt"/>
                <a:cs typeface="+mn-cs"/>
              </a:rPr>
              <a:t>щастя</a:t>
            </a:r>
            <a:r>
              <a:rPr lang="ru-RU" sz="2400" b="1" dirty="0">
                <a:solidFill>
                  <a:schemeClr val="accent6"/>
                </a:solidFill>
                <a:latin typeface="+mn-lt"/>
                <a:cs typeface="+mn-cs"/>
              </a:rPr>
              <a:t>. </a:t>
            </a:r>
            <a:r>
              <a:rPr lang="ru-RU" sz="2400" b="1" dirty="0" err="1">
                <a:solidFill>
                  <a:schemeClr val="accent6"/>
                </a:solidFill>
                <a:latin typeface="+mn-lt"/>
                <a:cs typeface="+mn-cs"/>
              </a:rPr>
              <a:t>Зображення</a:t>
            </a:r>
            <a:r>
              <a:rPr lang="ru-RU" sz="2400" b="1" dirty="0">
                <a:solidFill>
                  <a:schemeClr val="accent6"/>
                </a:solidFill>
                <a:latin typeface="+mn-lt"/>
                <a:cs typeface="+mn-cs"/>
              </a:rPr>
              <a:t> </a:t>
            </a:r>
            <a:r>
              <a:rPr lang="ru-RU" sz="2400" b="1" dirty="0" err="1">
                <a:solidFill>
                  <a:schemeClr val="accent6"/>
                </a:solidFill>
                <a:latin typeface="+mn-lt"/>
                <a:cs typeface="+mn-cs"/>
              </a:rPr>
              <a:t>журавлів</a:t>
            </a:r>
            <a:r>
              <a:rPr lang="ru-RU" sz="2400" b="1" dirty="0">
                <a:solidFill>
                  <a:schemeClr val="accent6"/>
                </a:solidFill>
                <a:latin typeface="+mn-lt"/>
                <a:cs typeface="+mn-cs"/>
              </a:rPr>
              <a:t> - </a:t>
            </a:r>
            <a:r>
              <a:rPr lang="ru-RU" sz="2400" b="1" dirty="0" err="1">
                <a:solidFill>
                  <a:schemeClr val="accent6"/>
                </a:solidFill>
                <a:latin typeface="+mn-lt"/>
                <a:cs typeface="+mn-cs"/>
              </a:rPr>
              <a:t>давній</a:t>
            </a:r>
            <a:r>
              <a:rPr lang="ru-RU" sz="2400" b="1" dirty="0">
                <a:solidFill>
                  <a:schemeClr val="accent6"/>
                </a:solidFill>
                <a:latin typeface="+mn-lt"/>
                <a:cs typeface="+mn-cs"/>
              </a:rPr>
              <a:t> </a:t>
            </a:r>
            <a:r>
              <a:rPr lang="ru-RU" sz="2400" b="1" dirty="0" err="1">
                <a:solidFill>
                  <a:schemeClr val="accent6"/>
                </a:solidFill>
                <a:latin typeface="+mn-lt"/>
                <a:cs typeface="+mn-cs"/>
              </a:rPr>
              <a:t>оберіг</a:t>
            </a:r>
            <a:r>
              <a:rPr lang="ru-RU" sz="2400" b="1" dirty="0">
                <a:solidFill>
                  <a:schemeClr val="accent6"/>
                </a:solidFill>
                <a:latin typeface="+mn-lt"/>
                <a:cs typeface="+mn-cs"/>
              </a:rPr>
              <a:t>, </a:t>
            </a:r>
            <a:r>
              <a:rPr lang="ru-RU" sz="2400" b="1" dirty="0" err="1">
                <a:solidFill>
                  <a:schemeClr val="accent6"/>
                </a:solidFill>
                <a:latin typeface="+mn-lt"/>
                <a:cs typeface="+mn-cs"/>
              </a:rPr>
              <a:t>котрий</a:t>
            </a:r>
            <a:r>
              <a:rPr lang="ru-RU" sz="2400" b="1" dirty="0">
                <a:solidFill>
                  <a:schemeClr val="accent6"/>
                </a:solidFill>
                <a:latin typeface="+mn-lt"/>
                <a:cs typeface="+mn-cs"/>
              </a:rPr>
              <a:t> </a:t>
            </a:r>
            <a:r>
              <a:rPr lang="ru-RU" sz="2400" b="1" dirty="0" err="1">
                <a:solidFill>
                  <a:schemeClr val="accent6"/>
                </a:solidFill>
                <a:latin typeface="+mn-lt"/>
                <a:cs typeface="+mn-cs"/>
              </a:rPr>
              <a:t>обіцяє</a:t>
            </a:r>
            <a:r>
              <a:rPr lang="ru-RU" sz="2400" b="1" dirty="0">
                <a:solidFill>
                  <a:schemeClr val="accent6"/>
                </a:solidFill>
                <a:latin typeface="+mn-lt"/>
                <a:cs typeface="+mn-cs"/>
              </a:rPr>
              <a:t> </a:t>
            </a:r>
            <a:r>
              <a:rPr lang="ru-RU" sz="2400" b="1" dirty="0" err="1">
                <a:solidFill>
                  <a:schemeClr val="accent6"/>
                </a:solidFill>
                <a:latin typeface="+mn-lt"/>
                <a:cs typeface="+mn-cs"/>
              </a:rPr>
              <a:t>своєму</a:t>
            </a:r>
            <a:r>
              <a:rPr lang="ru-RU" sz="2400" b="1" dirty="0">
                <a:solidFill>
                  <a:schemeClr val="accent6"/>
                </a:solidFill>
                <a:latin typeface="+mn-lt"/>
                <a:cs typeface="+mn-cs"/>
              </a:rPr>
              <a:t> </a:t>
            </a:r>
            <a:r>
              <a:rPr lang="ru-RU" sz="2400" b="1" dirty="0" err="1">
                <a:solidFill>
                  <a:schemeClr val="accent6"/>
                </a:solidFill>
                <a:latin typeface="+mn-lt"/>
                <a:cs typeface="+mn-cs"/>
              </a:rPr>
              <a:t>власнику</a:t>
            </a:r>
            <a:r>
              <a:rPr lang="ru-RU" sz="2400" b="1" dirty="0">
                <a:solidFill>
                  <a:schemeClr val="accent6"/>
                </a:solidFill>
                <a:latin typeface="+mn-lt"/>
                <a:cs typeface="+mn-cs"/>
              </a:rPr>
              <a:t> </a:t>
            </a:r>
            <a:r>
              <a:rPr lang="ru-RU" sz="2400" b="1" dirty="0" err="1">
                <a:solidFill>
                  <a:schemeClr val="accent6"/>
                </a:solidFill>
                <a:latin typeface="+mn-lt"/>
                <a:cs typeface="+mn-cs"/>
              </a:rPr>
              <a:t>благополуччя</a:t>
            </a:r>
            <a:r>
              <a:rPr lang="ru-RU" sz="2400" b="1" dirty="0">
                <a:solidFill>
                  <a:schemeClr val="accent6"/>
                </a:solidFill>
                <a:latin typeface="+mn-lt"/>
                <a:cs typeface="+mn-cs"/>
              </a:rPr>
              <a:t> та </a:t>
            </a:r>
            <a:r>
              <a:rPr lang="ru-RU" sz="2400" b="1" dirty="0" err="1">
                <a:solidFill>
                  <a:schemeClr val="accent6"/>
                </a:solidFill>
                <a:latin typeface="+mn-lt"/>
                <a:cs typeface="+mn-cs"/>
              </a:rPr>
              <a:t>спокій</a:t>
            </a:r>
            <a:r>
              <a:rPr lang="ru-RU" sz="2400" b="1" dirty="0">
                <a:solidFill>
                  <a:schemeClr val="accent6"/>
                </a:solidFill>
                <a:latin typeface="+mn-lt"/>
                <a:cs typeface="+mn-cs"/>
              </a:rPr>
              <a:t>: на </a:t>
            </a:r>
            <a:r>
              <a:rPr lang="ru-RU" sz="2400" b="1" dirty="0" err="1">
                <a:solidFill>
                  <a:schemeClr val="accent6"/>
                </a:solidFill>
                <a:latin typeface="+mn-lt"/>
                <a:cs typeface="+mn-cs"/>
              </a:rPr>
              <a:t>фуросікі</a:t>
            </a:r>
            <a:r>
              <a:rPr lang="ru-RU" sz="2400" b="1" dirty="0">
                <a:solidFill>
                  <a:schemeClr val="accent6"/>
                </a:solidFill>
                <a:latin typeface="+mn-lt"/>
                <a:cs typeface="+mn-cs"/>
              </a:rPr>
              <a:t> (</a:t>
            </a:r>
            <a:r>
              <a:rPr lang="ru-RU" sz="2400" b="1" dirty="0" err="1">
                <a:solidFill>
                  <a:schemeClr val="accent6"/>
                </a:solidFill>
                <a:latin typeface="+mn-lt"/>
                <a:cs typeface="+mn-cs"/>
              </a:rPr>
              <a:t>рожева</a:t>
            </a:r>
            <a:r>
              <a:rPr lang="ru-RU" sz="2400" b="1" dirty="0">
                <a:solidFill>
                  <a:schemeClr val="accent6"/>
                </a:solidFill>
                <a:latin typeface="+mn-lt"/>
                <a:cs typeface="+mn-cs"/>
              </a:rPr>
              <a:t> </a:t>
            </a:r>
            <a:r>
              <a:rPr lang="ru-RU" sz="2400" b="1" dirty="0" err="1">
                <a:solidFill>
                  <a:schemeClr val="accent6"/>
                </a:solidFill>
                <a:latin typeface="+mn-lt"/>
                <a:cs typeface="+mn-cs"/>
              </a:rPr>
              <a:t>хустка</a:t>
            </a:r>
            <a:r>
              <a:rPr lang="ru-RU" sz="2400" b="1" dirty="0">
                <a:solidFill>
                  <a:schemeClr val="accent6"/>
                </a:solidFill>
                <a:latin typeface="+mn-lt"/>
                <a:cs typeface="+mn-cs"/>
              </a:rPr>
              <a:t>) </a:t>
            </a:r>
            <a:r>
              <a:rPr lang="ru-RU" sz="2400" b="1" dirty="0" err="1">
                <a:solidFill>
                  <a:schemeClr val="accent6"/>
                </a:solidFill>
                <a:latin typeface="+mn-lt"/>
                <a:cs typeface="+mn-cs"/>
              </a:rPr>
              <a:t>Юкіко</a:t>
            </a:r>
            <a:r>
              <a:rPr lang="ru-RU" sz="2400" b="1" dirty="0">
                <a:solidFill>
                  <a:schemeClr val="accent6"/>
                </a:solidFill>
                <a:latin typeface="+mn-lt"/>
                <a:cs typeface="+mn-cs"/>
              </a:rPr>
              <a:t> </a:t>
            </a:r>
            <a:r>
              <a:rPr lang="ru-RU" sz="2400" b="1" dirty="0" err="1">
                <a:solidFill>
                  <a:schemeClr val="accent6"/>
                </a:solidFill>
                <a:latin typeface="+mn-lt"/>
                <a:cs typeface="+mn-cs"/>
              </a:rPr>
              <a:t>зображені</a:t>
            </a:r>
            <a:r>
              <a:rPr lang="ru-RU" sz="2400" b="1" dirty="0">
                <a:solidFill>
                  <a:schemeClr val="accent6"/>
                </a:solidFill>
                <a:latin typeface="+mn-lt"/>
                <a:cs typeface="+mn-cs"/>
              </a:rPr>
              <a:t> </a:t>
            </a:r>
            <a:r>
              <a:rPr lang="ru-RU" sz="2400" b="1" dirty="0" err="1">
                <a:solidFill>
                  <a:schemeClr val="accent6"/>
                </a:solidFill>
                <a:latin typeface="+mn-lt"/>
                <a:cs typeface="+mn-cs"/>
              </a:rPr>
              <a:t>журавлі</a:t>
            </a:r>
            <a:r>
              <a:rPr lang="ru-RU" sz="2400" b="1" dirty="0">
                <a:solidFill>
                  <a:schemeClr val="accent6"/>
                </a:solidFill>
                <a:latin typeface="+mn-lt"/>
                <a:cs typeface="+mn-cs"/>
              </a:rPr>
              <a:t>).</a:t>
            </a:r>
          </a:p>
        </p:txBody>
      </p:sp>
      <p:sp>
        <p:nvSpPr>
          <p:cNvPr id="9" name="Прямоугольник 8"/>
          <p:cNvSpPr>
            <a:spLocks noChangeArrowheads="1"/>
          </p:cNvSpPr>
          <p:nvPr/>
        </p:nvSpPr>
        <p:spPr bwMode="auto">
          <a:xfrm>
            <a:off x="55563" y="3270250"/>
            <a:ext cx="5810250" cy="461963"/>
          </a:xfrm>
          <a:prstGeom prst="rect">
            <a:avLst/>
          </a:prstGeom>
          <a:noFill/>
          <a:ln w="9525">
            <a:noFill/>
            <a:miter lim="800000"/>
            <a:headEnd/>
            <a:tailEnd/>
          </a:ln>
        </p:spPr>
        <p:txBody>
          <a:bodyPr wrap="none">
            <a:spAutoFit/>
          </a:bodyPr>
          <a:lstStyle/>
          <a:p>
            <a:r>
              <a:rPr lang="ru-RU" sz="2400" b="1">
                <a:solidFill>
                  <a:srgbClr val="0070C0"/>
                </a:solidFill>
                <a:latin typeface="Century Gothic" pitchFamily="34" charset="0"/>
              </a:rPr>
              <a:t>- Що символізує собою чайна чашка? </a:t>
            </a:r>
          </a:p>
        </p:txBody>
      </p:sp>
      <p:sp>
        <p:nvSpPr>
          <p:cNvPr id="10" name="Прямоугольник 9"/>
          <p:cNvSpPr/>
          <p:nvPr/>
        </p:nvSpPr>
        <p:spPr>
          <a:xfrm>
            <a:off x="-33338" y="3732213"/>
            <a:ext cx="9124951" cy="1200150"/>
          </a:xfrm>
          <a:prstGeom prst="rect">
            <a:avLst/>
          </a:prstGeom>
        </p:spPr>
        <p:txBody>
          <a:bodyPr>
            <a:spAutoFit/>
          </a:bodyPr>
          <a:lstStyle/>
          <a:p>
            <a:pPr fontAlgn="auto">
              <a:spcBef>
                <a:spcPts val="0"/>
              </a:spcBef>
              <a:spcAft>
                <a:spcPts val="0"/>
              </a:spcAft>
              <a:defRPr/>
            </a:pPr>
            <a:r>
              <a:rPr lang="ru-RU" sz="2400" b="1" dirty="0">
                <a:solidFill>
                  <a:schemeClr val="accent6"/>
                </a:solidFill>
                <a:latin typeface="+mn-lt"/>
                <a:cs typeface="+mn-cs"/>
              </a:rPr>
              <a:t>(</a:t>
            </a:r>
            <a:r>
              <a:rPr lang="ru-RU" sz="2400" b="1" dirty="0" err="1">
                <a:solidFill>
                  <a:schemeClr val="accent6"/>
                </a:solidFill>
                <a:latin typeface="+mn-lt"/>
                <a:cs typeface="+mn-cs"/>
              </a:rPr>
              <a:t>Стає</a:t>
            </a:r>
            <a:r>
              <a:rPr lang="ru-RU" sz="2400" b="1" dirty="0">
                <a:solidFill>
                  <a:schemeClr val="accent6"/>
                </a:solidFill>
                <a:latin typeface="+mn-lt"/>
                <a:cs typeface="+mn-cs"/>
              </a:rPr>
              <a:t> </a:t>
            </a:r>
            <a:r>
              <a:rPr lang="ru-RU" sz="2400" b="1" dirty="0" err="1">
                <a:solidFill>
                  <a:schemeClr val="accent6"/>
                </a:solidFill>
                <a:latin typeface="+mn-lt"/>
                <a:cs typeface="+mn-cs"/>
              </a:rPr>
              <a:t>мірилом</a:t>
            </a:r>
            <a:r>
              <a:rPr lang="ru-RU" sz="2400" b="1" dirty="0">
                <a:solidFill>
                  <a:schemeClr val="accent6"/>
                </a:solidFill>
                <a:latin typeface="+mn-lt"/>
                <a:cs typeface="+mn-cs"/>
              </a:rPr>
              <a:t> </a:t>
            </a:r>
            <a:r>
              <a:rPr lang="ru-RU" sz="2400" b="1" dirty="0" err="1">
                <a:solidFill>
                  <a:schemeClr val="accent6"/>
                </a:solidFill>
                <a:latin typeface="+mn-lt"/>
                <a:cs typeface="+mn-cs"/>
              </a:rPr>
              <a:t>одвічних</a:t>
            </a:r>
            <a:r>
              <a:rPr lang="ru-RU" sz="2400" b="1" dirty="0">
                <a:solidFill>
                  <a:schemeClr val="accent6"/>
                </a:solidFill>
                <a:latin typeface="+mn-lt"/>
                <a:cs typeface="+mn-cs"/>
              </a:rPr>
              <a:t> </a:t>
            </a:r>
            <a:r>
              <a:rPr lang="ru-RU" sz="2400" b="1" dirty="0" err="1">
                <a:solidFill>
                  <a:schemeClr val="accent6"/>
                </a:solidFill>
                <a:latin typeface="+mn-lt"/>
                <a:cs typeface="+mn-cs"/>
              </a:rPr>
              <a:t>моральних</a:t>
            </a:r>
            <a:r>
              <a:rPr lang="ru-RU" sz="2400" b="1" dirty="0">
                <a:solidFill>
                  <a:schemeClr val="accent6"/>
                </a:solidFill>
                <a:latin typeface="+mn-lt"/>
                <a:cs typeface="+mn-cs"/>
              </a:rPr>
              <a:t> </a:t>
            </a:r>
            <a:r>
              <a:rPr lang="ru-RU" sz="2400" b="1" dirty="0" err="1">
                <a:solidFill>
                  <a:schemeClr val="accent6"/>
                </a:solidFill>
                <a:latin typeface="+mn-lt"/>
                <a:cs typeface="+mn-cs"/>
              </a:rPr>
              <a:t>цінностей</a:t>
            </a:r>
            <a:r>
              <a:rPr lang="ru-RU" sz="2400" b="1" dirty="0">
                <a:solidFill>
                  <a:schemeClr val="accent6"/>
                </a:solidFill>
                <a:latin typeface="+mn-lt"/>
                <a:cs typeface="+mn-cs"/>
              </a:rPr>
              <a:t>, а </a:t>
            </a:r>
            <a:r>
              <a:rPr lang="ru-RU" sz="2400" b="1" dirty="0" err="1">
                <a:solidFill>
                  <a:schemeClr val="accent6"/>
                </a:solidFill>
                <a:latin typeface="+mn-lt"/>
                <a:cs typeface="+mn-cs"/>
              </a:rPr>
              <a:t>ставлення</a:t>
            </a:r>
            <a:r>
              <a:rPr lang="ru-RU" sz="2400" b="1" dirty="0">
                <a:solidFill>
                  <a:schemeClr val="accent6"/>
                </a:solidFill>
                <a:latin typeface="+mn-lt"/>
                <a:cs typeface="+mn-cs"/>
              </a:rPr>
              <a:t> до чайного обряду </a:t>
            </a:r>
            <a:r>
              <a:rPr lang="ru-RU" sz="2400" b="1" dirty="0" err="1">
                <a:solidFill>
                  <a:schemeClr val="accent6"/>
                </a:solidFill>
                <a:latin typeface="+mn-lt"/>
                <a:cs typeface="+mn-cs"/>
              </a:rPr>
              <a:t>допомагає</a:t>
            </a:r>
            <a:r>
              <a:rPr lang="ru-RU" sz="2400" b="1" dirty="0">
                <a:solidFill>
                  <a:schemeClr val="accent6"/>
                </a:solidFill>
                <a:latin typeface="+mn-lt"/>
                <a:cs typeface="+mn-cs"/>
              </a:rPr>
              <a:t> </a:t>
            </a:r>
            <a:r>
              <a:rPr lang="ru-RU" sz="2400" b="1" dirty="0" err="1">
                <a:solidFill>
                  <a:schemeClr val="accent6"/>
                </a:solidFill>
                <a:latin typeface="+mn-lt"/>
                <a:cs typeface="+mn-cs"/>
              </a:rPr>
              <a:t>зрозуміти</a:t>
            </a:r>
            <a:r>
              <a:rPr lang="ru-RU" sz="2400" b="1" dirty="0">
                <a:solidFill>
                  <a:schemeClr val="accent6"/>
                </a:solidFill>
                <a:latin typeface="+mn-lt"/>
                <a:cs typeface="+mn-cs"/>
              </a:rPr>
              <a:t> </a:t>
            </a:r>
            <a:r>
              <a:rPr lang="ru-RU" sz="2400" b="1" dirty="0" err="1">
                <a:solidFill>
                  <a:schemeClr val="accent6"/>
                </a:solidFill>
                <a:latin typeface="+mn-lt"/>
                <a:cs typeface="+mn-cs"/>
              </a:rPr>
              <a:t>характери</a:t>
            </a:r>
            <a:r>
              <a:rPr lang="ru-RU" sz="2400" b="1" dirty="0">
                <a:solidFill>
                  <a:schemeClr val="accent6"/>
                </a:solidFill>
                <a:latin typeface="+mn-lt"/>
                <a:cs typeface="+mn-cs"/>
              </a:rPr>
              <a:t> людей та </a:t>
            </a:r>
            <a:r>
              <a:rPr lang="ru-RU" sz="2400" b="1" dirty="0" err="1">
                <a:solidFill>
                  <a:schemeClr val="accent6"/>
                </a:solidFill>
                <a:latin typeface="+mn-lt"/>
                <a:cs typeface="+mn-cs"/>
              </a:rPr>
              <a:t>потаємні</a:t>
            </a:r>
            <a:r>
              <a:rPr lang="ru-RU" sz="2400" b="1" dirty="0">
                <a:solidFill>
                  <a:schemeClr val="accent6"/>
                </a:solidFill>
                <a:latin typeface="+mn-lt"/>
                <a:cs typeface="+mn-cs"/>
              </a:rPr>
              <a:t> </a:t>
            </a:r>
            <a:r>
              <a:rPr lang="ru-RU" sz="2400" b="1" dirty="0" err="1">
                <a:solidFill>
                  <a:schemeClr val="accent6"/>
                </a:solidFill>
                <a:latin typeface="+mn-lt"/>
                <a:cs typeface="+mn-cs"/>
              </a:rPr>
              <a:t>важелі</a:t>
            </a:r>
            <a:r>
              <a:rPr lang="ru-RU" sz="2400" b="1" dirty="0">
                <a:solidFill>
                  <a:schemeClr val="accent6"/>
                </a:solidFill>
                <a:latin typeface="+mn-lt"/>
                <a:cs typeface="+mn-cs"/>
              </a:rPr>
              <a:t> </a:t>
            </a:r>
            <a:r>
              <a:rPr lang="ru-RU" sz="2400" b="1" dirty="0" err="1">
                <a:solidFill>
                  <a:schemeClr val="accent6"/>
                </a:solidFill>
                <a:latin typeface="+mn-lt"/>
                <a:cs typeface="+mn-cs"/>
              </a:rPr>
              <a:t>їхніх</a:t>
            </a:r>
            <a:r>
              <a:rPr lang="ru-RU" sz="2400" b="1" dirty="0">
                <a:solidFill>
                  <a:schemeClr val="accent6"/>
                </a:solidFill>
                <a:latin typeface="+mn-lt"/>
                <a:cs typeface="+mn-cs"/>
              </a:rPr>
              <a:t> </a:t>
            </a:r>
            <a:r>
              <a:rPr lang="ru-RU" sz="2400" b="1" dirty="0" err="1">
                <a:solidFill>
                  <a:schemeClr val="accent6"/>
                </a:solidFill>
                <a:latin typeface="+mn-lt"/>
                <a:cs typeface="+mn-cs"/>
              </a:rPr>
              <a:t>вчинків</a:t>
            </a:r>
            <a:r>
              <a:rPr lang="ru-RU" sz="2400" b="1" dirty="0">
                <a:solidFill>
                  <a:schemeClr val="accent6"/>
                </a:solidFill>
                <a:latin typeface="+mn-lt"/>
                <a:cs typeface="+mn-cs"/>
              </a:rPr>
              <a:t>).</a:t>
            </a:r>
          </a:p>
        </p:txBody>
      </p:sp>
      <p:sp>
        <p:nvSpPr>
          <p:cNvPr id="11" name="Прямоугольник 10"/>
          <p:cNvSpPr>
            <a:spLocks noChangeArrowheads="1"/>
          </p:cNvSpPr>
          <p:nvPr/>
        </p:nvSpPr>
        <p:spPr bwMode="auto">
          <a:xfrm>
            <a:off x="47625" y="4932363"/>
            <a:ext cx="9096375" cy="1200150"/>
          </a:xfrm>
          <a:prstGeom prst="rect">
            <a:avLst/>
          </a:prstGeom>
          <a:noFill/>
          <a:ln w="9525">
            <a:noFill/>
            <a:miter lim="800000"/>
            <a:headEnd/>
            <a:tailEnd/>
          </a:ln>
        </p:spPr>
        <p:txBody>
          <a:bodyPr>
            <a:spAutoFit/>
          </a:bodyPr>
          <a:lstStyle/>
          <a:p>
            <a:r>
              <a:rPr lang="ru-RU" sz="2400" b="1">
                <a:solidFill>
                  <a:srgbClr val="0070C0"/>
                </a:solidFill>
                <a:latin typeface="Century Gothic" pitchFamily="34" charset="0"/>
              </a:rPr>
              <a:t>- Зіставте описи чайних чашок з долями їхніх власників. Як через ставлення до чашок розкривається внутрішній світ героїв?</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3059113" y="549275"/>
            <a:ext cx="5834062" cy="646113"/>
          </a:xfrm>
          <a:prstGeom prst="rect">
            <a:avLst/>
          </a:prstGeom>
          <a:noFill/>
          <a:ln w="9525">
            <a:noFill/>
            <a:miter lim="800000"/>
            <a:headEnd/>
            <a:tailEnd/>
          </a:ln>
        </p:spPr>
        <p:txBody>
          <a:bodyPr>
            <a:spAutoFit/>
          </a:bodyPr>
          <a:lstStyle/>
          <a:p>
            <a:r>
              <a:rPr lang="ru-RU" b="1">
                <a:solidFill>
                  <a:srgbClr val="7030A0"/>
                </a:solidFill>
                <a:latin typeface="Century Gothic" pitchFamily="34" charset="0"/>
              </a:rPr>
              <a:t>- Чому "вчителька "чайної церемонії" Тікако в повісті не має власної чашки? </a:t>
            </a:r>
          </a:p>
        </p:txBody>
      </p:sp>
      <p:sp>
        <p:nvSpPr>
          <p:cNvPr id="3" name="Прямоугольник 2"/>
          <p:cNvSpPr/>
          <p:nvPr/>
        </p:nvSpPr>
        <p:spPr>
          <a:xfrm>
            <a:off x="3028950" y="1195388"/>
            <a:ext cx="5864225" cy="922337"/>
          </a:xfrm>
          <a:prstGeom prst="rect">
            <a:avLst/>
          </a:prstGeom>
        </p:spPr>
        <p:txBody>
          <a:bodyPr>
            <a:spAutoFit/>
          </a:bodyPr>
          <a:lstStyle/>
          <a:p>
            <a:pPr fontAlgn="auto">
              <a:spcBef>
                <a:spcPts val="0"/>
              </a:spcBef>
              <a:spcAft>
                <a:spcPts val="0"/>
              </a:spcAft>
              <a:defRPr/>
            </a:pPr>
            <a:r>
              <a:rPr lang="ru-RU" b="1" dirty="0">
                <a:solidFill>
                  <a:schemeClr val="accent6">
                    <a:lumMod val="75000"/>
                  </a:schemeClr>
                </a:solidFill>
                <a:latin typeface="+mn-lt"/>
                <a:cs typeface="+mn-cs"/>
              </a:rPr>
              <a:t>(</a:t>
            </a:r>
            <a:r>
              <a:rPr lang="ru-RU" b="1" dirty="0" err="1">
                <a:solidFill>
                  <a:schemeClr val="accent6">
                    <a:lumMod val="75000"/>
                  </a:schemeClr>
                </a:solidFill>
                <a:latin typeface="+mn-lt"/>
                <a:cs typeface="+mn-cs"/>
              </a:rPr>
              <a:t>Йдучи</a:t>
            </a:r>
            <a:r>
              <a:rPr lang="ru-RU" b="1" dirty="0">
                <a:solidFill>
                  <a:schemeClr val="accent6">
                    <a:lumMod val="75000"/>
                  </a:schemeClr>
                </a:solidFill>
                <a:latin typeface="+mn-lt"/>
                <a:cs typeface="+mn-cs"/>
              </a:rPr>
              <a:t> за </a:t>
            </a:r>
            <a:r>
              <a:rPr lang="ru-RU" b="1" dirty="0" err="1">
                <a:solidFill>
                  <a:schemeClr val="accent6">
                    <a:lumMod val="75000"/>
                  </a:schemeClr>
                </a:solidFill>
                <a:latin typeface="+mn-lt"/>
                <a:cs typeface="+mn-cs"/>
              </a:rPr>
              <a:t>символікою</a:t>
            </a:r>
            <a:r>
              <a:rPr lang="ru-RU" b="1" dirty="0">
                <a:solidFill>
                  <a:schemeClr val="accent6">
                    <a:lumMod val="75000"/>
                  </a:schemeClr>
                </a:solidFill>
                <a:latin typeface="+mn-lt"/>
                <a:cs typeface="+mn-cs"/>
              </a:rPr>
              <a:t> </a:t>
            </a:r>
            <a:r>
              <a:rPr lang="ru-RU" b="1" dirty="0" err="1">
                <a:solidFill>
                  <a:schemeClr val="accent6">
                    <a:lumMod val="75000"/>
                  </a:schemeClr>
                </a:solidFill>
                <a:latin typeface="+mn-lt"/>
                <a:cs typeface="+mn-cs"/>
              </a:rPr>
              <a:t>твору</a:t>
            </a:r>
            <a:r>
              <a:rPr lang="ru-RU" b="1" dirty="0">
                <a:solidFill>
                  <a:schemeClr val="accent6">
                    <a:lumMod val="75000"/>
                  </a:schemeClr>
                </a:solidFill>
                <a:latin typeface="+mn-lt"/>
                <a:cs typeface="+mn-cs"/>
              </a:rPr>
              <a:t>, </a:t>
            </a:r>
            <a:r>
              <a:rPr lang="ru-RU" b="1" dirty="0" err="1">
                <a:solidFill>
                  <a:schemeClr val="accent6">
                    <a:lumMod val="75000"/>
                  </a:schemeClr>
                </a:solidFill>
                <a:latin typeface="+mn-lt"/>
                <a:cs typeface="+mn-cs"/>
              </a:rPr>
              <a:t>це</a:t>
            </a:r>
            <a:r>
              <a:rPr lang="ru-RU" b="1" dirty="0">
                <a:solidFill>
                  <a:schemeClr val="accent6">
                    <a:lumMod val="75000"/>
                  </a:schemeClr>
                </a:solidFill>
                <a:latin typeface="+mn-lt"/>
                <a:cs typeface="+mn-cs"/>
              </a:rPr>
              <a:t> </a:t>
            </a:r>
            <a:r>
              <a:rPr lang="ru-RU" b="1" dirty="0" err="1">
                <a:solidFill>
                  <a:schemeClr val="accent6">
                    <a:lumMod val="75000"/>
                  </a:schemeClr>
                </a:solidFill>
                <a:latin typeface="+mn-lt"/>
                <a:cs typeface="+mn-cs"/>
              </a:rPr>
              <a:t>означає</a:t>
            </a:r>
            <a:r>
              <a:rPr lang="ru-RU" b="1" dirty="0">
                <a:solidFill>
                  <a:schemeClr val="accent6">
                    <a:lumMod val="75000"/>
                  </a:schemeClr>
                </a:solidFill>
                <a:latin typeface="+mn-lt"/>
                <a:cs typeface="+mn-cs"/>
              </a:rPr>
              <a:t>, </a:t>
            </a:r>
            <a:r>
              <a:rPr lang="ru-RU" b="1" dirty="0" err="1">
                <a:solidFill>
                  <a:schemeClr val="accent6">
                    <a:lumMod val="75000"/>
                  </a:schemeClr>
                </a:solidFill>
                <a:latin typeface="+mn-lt"/>
                <a:cs typeface="+mn-cs"/>
              </a:rPr>
              <a:t>що</a:t>
            </a:r>
            <a:r>
              <a:rPr lang="ru-RU" b="1" dirty="0">
                <a:solidFill>
                  <a:schemeClr val="accent6">
                    <a:lumMod val="75000"/>
                  </a:schemeClr>
                </a:solidFill>
                <a:latin typeface="+mn-lt"/>
                <a:cs typeface="+mn-cs"/>
              </a:rPr>
              <a:t> у </a:t>
            </a:r>
            <a:r>
              <a:rPr lang="ru-RU" b="1" dirty="0" err="1">
                <a:solidFill>
                  <a:schemeClr val="accent6">
                    <a:lumMod val="75000"/>
                  </a:schemeClr>
                </a:solidFill>
                <a:latin typeface="+mn-lt"/>
                <a:cs typeface="+mn-cs"/>
              </a:rPr>
              <a:t>неї</a:t>
            </a:r>
            <a:r>
              <a:rPr lang="ru-RU" b="1" dirty="0">
                <a:solidFill>
                  <a:schemeClr val="accent6">
                    <a:lumMod val="75000"/>
                  </a:schemeClr>
                </a:solidFill>
                <a:latin typeface="+mn-lt"/>
                <a:cs typeface="+mn-cs"/>
              </a:rPr>
              <a:t> </a:t>
            </a:r>
            <a:r>
              <a:rPr lang="ru-RU" b="1" dirty="0" err="1">
                <a:solidFill>
                  <a:schemeClr val="accent6">
                    <a:lumMod val="75000"/>
                  </a:schemeClr>
                </a:solidFill>
                <a:latin typeface="+mn-lt"/>
                <a:cs typeface="+mn-cs"/>
              </a:rPr>
              <a:t>немає</a:t>
            </a:r>
            <a:r>
              <a:rPr lang="ru-RU" b="1" dirty="0">
                <a:solidFill>
                  <a:schemeClr val="accent6">
                    <a:lumMod val="75000"/>
                  </a:schemeClr>
                </a:solidFill>
                <a:latin typeface="+mn-lt"/>
                <a:cs typeface="+mn-cs"/>
              </a:rPr>
              <a:t> </a:t>
            </a:r>
            <a:r>
              <a:rPr lang="ru-RU" b="1" dirty="0" err="1">
                <a:solidFill>
                  <a:schemeClr val="accent6">
                    <a:lumMod val="75000"/>
                  </a:schemeClr>
                </a:solidFill>
                <a:latin typeface="+mn-lt"/>
                <a:cs typeface="+mn-cs"/>
              </a:rPr>
              <a:t>ні</a:t>
            </a:r>
            <a:r>
              <a:rPr lang="ru-RU" b="1" dirty="0">
                <a:solidFill>
                  <a:schemeClr val="accent6">
                    <a:lumMod val="75000"/>
                  </a:schemeClr>
                </a:solidFill>
                <a:latin typeface="+mn-lt"/>
                <a:cs typeface="+mn-cs"/>
              </a:rPr>
              <a:t> </a:t>
            </a:r>
            <a:r>
              <a:rPr lang="ru-RU" b="1" dirty="0" err="1">
                <a:solidFill>
                  <a:schemeClr val="accent6">
                    <a:lumMod val="75000"/>
                  </a:schemeClr>
                </a:solidFill>
                <a:latin typeface="+mn-lt"/>
                <a:cs typeface="+mn-cs"/>
              </a:rPr>
              <a:t>власного</a:t>
            </a:r>
            <a:r>
              <a:rPr lang="ru-RU" b="1" dirty="0">
                <a:solidFill>
                  <a:schemeClr val="accent6">
                    <a:lumMod val="75000"/>
                  </a:schemeClr>
                </a:solidFill>
                <a:latin typeface="+mn-lt"/>
                <a:cs typeface="+mn-cs"/>
              </a:rPr>
              <a:t> </a:t>
            </a:r>
            <a:r>
              <a:rPr lang="ru-RU" b="1" dirty="0" err="1">
                <a:solidFill>
                  <a:schemeClr val="accent6">
                    <a:lumMod val="75000"/>
                  </a:schemeClr>
                </a:solidFill>
                <a:latin typeface="+mn-lt"/>
                <a:cs typeface="+mn-cs"/>
              </a:rPr>
              <a:t>минулого</a:t>
            </a:r>
            <a:r>
              <a:rPr lang="ru-RU" b="1" dirty="0">
                <a:solidFill>
                  <a:schemeClr val="accent6">
                    <a:lumMod val="75000"/>
                  </a:schemeClr>
                </a:solidFill>
                <a:latin typeface="+mn-lt"/>
                <a:cs typeface="+mn-cs"/>
              </a:rPr>
              <a:t>, </a:t>
            </a:r>
            <a:r>
              <a:rPr lang="ru-RU" b="1" dirty="0" err="1">
                <a:solidFill>
                  <a:schemeClr val="accent6">
                    <a:lumMod val="75000"/>
                  </a:schemeClr>
                </a:solidFill>
                <a:latin typeface="+mn-lt"/>
                <a:cs typeface="+mn-cs"/>
              </a:rPr>
              <a:t>ні</a:t>
            </a:r>
            <a:r>
              <a:rPr lang="ru-RU" b="1" dirty="0">
                <a:solidFill>
                  <a:schemeClr val="accent6">
                    <a:lumMod val="75000"/>
                  </a:schemeClr>
                </a:solidFill>
                <a:latin typeface="+mn-lt"/>
                <a:cs typeface="+mn-cs"/>
              </a:rPr>
              <a:t> </a:t>
            </a:r>
            <a:r>
              <a:rPr lang="ru-RU" b="1" dirty="0" err="1">
                <a:solidFill>
                  <a:schemeClr val="accent6">
                    <a:lumMod val="75000"/>
                  </a:schemeClr>
                </a:solidFill>
                <a:latin typeface="+mn-lt"/>
                <a:cs typeface="+mn-cs"/>
              </a:rPr>
              <a:t>власної</a:t>
            </a:r>
            <a:r>
              <a:rPr lang="ru-RU" b="1" dirty="0">
                <a:solidFill>
                  <a:schemeClr val="accent6">
                    <a:lumMod val="75000"/>
                  </a:schemeClr>
                </a:solidFill>
                <a:latin typeface="+mn-lt"/>
                <a:cs typeface="+mn-cs"/>
              </a:rPr>
              <a:t> </a:t>
            </a:r>
            <a:r>
              <a:rPr lang="ru-RU" b="1" dirty="0" err="1">
                <a:solidFill>
                  <a:schemeClr val="accent6">
                    <a:lumMod val="75000"/>
                  </a:schemeClr>
                </a:solidFill>
                <a:latin typeface="+mn-lt"/>
                <a:cs typeface="+mn-cs"/>
              </a:rPr>
              <a:t>душі</a:t>
            </a:r>
            <a:r>
              <a:rPr lang="ru-RU" b="1" dirty="0">
                <a:solidFill>
                  <a:schemeClr val="accent6">
                    <a:lumMod val="75000"/>
                  </a:schemeClr>
                </a:solidFill>
                <a:latin typeface="+mn-lt"/>
                <a:cs typeface="+mn-cs"/>
              </a:rPr>
              <a:t>. Все, </a:t>
            </a:r>
            <a:r>
              <a:rPr lang="ru-RU" b="1" dirty="0" err="1">
                <a:solidFill>
                  <a:schemeClr val="accent6">
                    <a:lumMod val="75000"/>
                  </a:schemeClr>
                </a:solidFill>
                <a:latin typeface="+mn-lt"/>
                <a:cs typeface="+mn-cs"/>
              </a:rPr>
              <a:t>що</a:t>
            </a:r>
            <a:r>
              <a:rPr lang="ru-RU" b="1" dirty="0">
                <a:solidFill>
                  <a:schemeClr val="accent6">
                    <a:lumMod val="75000"/>
                  </a:schemeClr>
                </a:solidFill>
                <a:latin typeface="+mn-lt"/>
                <a:cs typeface="+mn-cs"/>
              </a:rPr>
              <a:t> </a:t>
            </a:r>
            <a:r>
              <a:rPr lang="ru-RU" b="1" dirty="0" err="1">
                <a:solidFill>
                  <a:schemeClr val="accent6">
                    <a:lumMod val="75000"/>
                  </a:schemeClr>
                </a:solidFill>
                <a:latin typeface="+mn-lt"/>
                <a:cs typeface="+mn-cs"/>
              </a:rPr>
              <a:t>її</a:t>
            </a:r>
            <a:r>
              <a:rPr lang="ru-RU" b="1" dirty="0">
                <a:solidFill>
                  <a:schemeClr val="accent6">
                    <a:lumMod val="75000"/>
                  </a:schemeClr>
                </a:solidFill>
                <a:latin typeface="+mn-lt"/>
                <a:cs typeface="+mn-cs"/>
              </a:rPr>
              <a:t> </a:t>
            </a:r>
            <a:r>
              <a:rPr lang="ru-RU" b="1" dirty="0" err="1">
                <a:solidFill>
                  <a:schemeClr val="accent6">
                    <a:lumMod val="75000"/>
                  </a:schemeClr>
                </a:solidFill>
                <a:latin typeface="+mn-lt"/>
                <a:cs typeface="+mn-cs"/>
              </a:rPr>
              <a:t>супроводжує</a:t>
            </a:r>
            <a:r>
              <a:rPr lang="ru-RU" b="1" dirty="0">
                <a:solidFill>
                  <a:schemeClr val="accent6">
                    <a:lumMod val="75000"/>
                  </a:schemeClr>
                </a:solidFill>
                <a:latin typeface="+mn-lt"/>
                <a:cs typeface="+mn-cs"/>
              </a:rPr>
              <a:t>, </a:t>
            </a:r>
            <a:r>
              <a:rPr lang="ru-RU" b="1" dirty="0" err="1">
                <a:solidFill>
                  <a:schemeClr val="accent6">
                    <a:lumMod val="75000"/>
                  </a:schemeClr>
                </a:solidFill>
                <a:latin typeface="+mn-lt"/>
                <a:cs typeface="+mn-cs"/>
              </a:rPr>
              <a:t>чуже</a:t>
            </a:r>
            <a:r>
              <a:rPr lang="ru-RU" b="1" dirty="0">
                <a:solidFill>
                  <a:schemeClr val="accent6">
                    <a:lumMod val="75000"/>
                  </a:schemeClr>
                </a:solidFill>
                <a:latin typeface="+mn-lt"/>
                <a:cs typeface="+mn-cs"/>
              </a:rPr>
              <a:t>: </a:t>
            </a:r>
            <a:r>
              <a:rPr lang="ru-RU" b="1" dirty="0" err="1">
                <a:solidFill>
                  <a:schemeClr val="accent6">
                    <a:lumMod val="75000"/>
                  </a:schemeClr>
                </a:solidFill>
                <a:latin typeface="+mn-lt"/>
                <a:cs typeface="+mn-cs"/>
              </a:rPr>
              <a:t>будиночки</a:t>
            </a:r>
            <a:r>
              <a:rPr lang="ru-RU" b="1" dirty="0">
                <a:solidFill>
                  <a:schemeClr val="accent6">
                    <a:lumMod val="75000"/>
                  </a:schemeClr>
                </a:solidFill>
                <a:latin typeface="+mn-lt"/>
                <a:cs typeface="+mn-cs"/>
              </a:rPr>
              <a:t>, чашки...).</a:t>
            </a:r>
          </a:p>
        </p:txBody>
      </p:sp>
      <p:sp>
        <p:nvSpPr>
          <p:cNvPr id="4" name="Прямоугольник 3"/>
          <p:cNvSpPr>
            <a:spLocks noChangeArrowheads="1"/>
          </p:cNvSpPr>
          <p:nvPr/>
        </p:nvSpPr>
        <p:spPr bwMode="auto">
          <a:xfrm>
            <a:off x="3074988" y="2120900"/>
            <a:ext cx="5832475" cy="368300"/>
          </a:xfrm>
          <a:prstGeom prst="rect">
            <a:avLst/>
          </a:prstGeom>
          <a:noFill/>
          <a:ln w="9525">
            <a:noFill/>
            <a:miter lim="800000"/>
            <a:headEnd/>
            <a:tailEnd/>
          </a:ln>
        </p:spPr>
        <p:txBody>
          <a:bodyPr>
            <a:spAutoFit/>
          </a:bodyPr>
          <a:lstStyle/>
          <a:p>
            <a:r>
              <a:rPr lang="ru-RU" b="1">
                <a:solidFill>
                  <a:srgbClr val="7030A0"/>
                </a:solidFill>
                <a:latin typeface="Century Gothic" pitchFamily="34" charset="0"/>
              </a:rPr>
              <a:t>- Що приваблює Кікудзі у Фуніко, а що в Юкіко?</a:t>
            </a:r>
          </a:p>
        </p:txBody>
      </p:sp>
      <p:sp>
        <p:nvSpPr>
          <p:cNvPr id="5" name="Прямоугольник 4"/>
          <p:cNvSpPr/>
          <p:nvPr/>
        </p:nvSpPr>
        <p:spPr>
          <a:xfrm>
            <a:off x="3074988" y="2463800"/>
            <a:ext cx="5862637" cy="4246563"/>
          </a:xfrm>
          <a:prstGeom prst="rect">
            <a:avLst/>
          </a:prstGeom>
        </p:spPr>
        <p:txBody>
          <a:bodyPr>
            <a:spAutoFit/>
          </a:bodyPr>
          <a:lstStyle/>
          <a:p>
            <a:pPr fontAlgn="auto">
              <a:spcBef>
                <a:spcPts val="0"/>
              </a:spcBef>
              <a:spcAft>
                <a:spcPts val="0"/>
              </a:spcAft>
              <a:defRPr/>
            </a:pPr>
            <a:r>
              <a:rPr lang="ru-RU" b="1" dirty="0">
                <a:solidFill>
                  <a:schemeClr val="accent6">
                    <a:lumMod val="75000"/>
                  </a:schemeClr>
                </a:solidFill>
                <a:latin typeface="+mn-lt"/>
                <a:cs typeface="+mn-cs"/>
              </a:rPr>
              <a:t>(</a:t>
            </a:r>
            <a:r>
              <a:rPr lang="ru-RU" b="1" dirty="0" err="1">
                <a:solidFill>
                  <a:schemeClr val="accent6">
                    <a:lumMod val="75000"/>
                  </a:schemeClr>
                </a:solidFill>
                <a:latin typeface="+mn-lt"/>
                <a:cs typeface="+mn-cs"/>
              </a:rPr>
              <a:t>Обох</a:t>
            </a:r>
            <a:r>
              <a:rPr lang="ru-RU" b="1" dirty="0">
                <a:solidFill>
                  <a:schemeClr val="accent6">
                    <a:lumMod val="75000"/>
                  </a:schemeClr>
                </a:solidFill>
                <a:latin typeface="+mn-lt"/>
                <a:cs typeface="+mn-cs"/>
              </a:rPr>
              <a:t> </a:t>
            </a:r>
            <a:r>
              <a:rPr lang="ru-RU" b="1" dirty="0" err="1">
                <a:solidFill>
                  <a:schemeClr val="accent6">
                    <a:lumMod val="75000"/>
                  </a:schemeClr>
                </a:solidFill>
                <a:latin typeface="+mn-lt"/>
                <a:cs typeface="+mn-cs"/>
              </a:rPr>
              <a:t>дівчат</a:t>
            </a:r>
            <a:r>
              <a:rPr lang="ru-RU" b="1" dirty="0">
                <a:solidFill>
                  <a:schemeClr val="accent6">
                    <a:lumMod val="75000"/>
                  </a:schemeClr>
                </a:solidFill>
                <a:latin typeface="+mn-lt"/>
                <a:cs typeface="+mn-cs"/>
              </a:rPr>
              <a:t> юнак </a:t>
            </a:r>
            <a:r>
              <a:rPr lang="ru-RU" b="1" dirty="0" err="1">
                <a:solidFill>
                  <a:schemeClr val="accent6">
                    <a:lumMod val="75000"/>
                  </a:schemeClr>
                </a:solidFill>
                <a:latin typeface="+mn-lt"/>
                <a:cs typeface="+mn-cs"/>
              </a:rPr>
              <a:t>бачить</a:t>
            </a:r>
            <a:r>
              <a:rPr lang="ru-RU" b="1" dirty="0">
                <a:solidFill>
                  <a:schemeClr val="accent6">
                    <a:lumMod val="75000"/>
                  </a:schemeClr>
                </a:solidFill>
                <a:latin typeface="+mn-lt"/>
                <a:cs typeface="+mn-cs"/>
              </a:rPr>
              <a:t> </a:t>
            </a:r>
            <a:r>
              <a:rPr lang="ru-RU" b="1" dirty="0" err="1">
                <a:solidFill>
                  <a:schemeClr val="accent6">
                    <a:lumMod val="75000"/>
                  </a:schemeClr>
                </a:solidFill>
                <a:latin typeface="+mn-lt"/>
                <a:cs typeface="+mn-cs"/>
              </a:rPr>
              <a:t>крізь</a:t>
            </a:r>
            <a:r>
              <a:rPr lang="ru-RU" b="1" dirty="0">
                <a:solidFill>
                  <a:schemeClr val="accent6">
                    <a:lumMod val="75000"/>
                  </a:schemeClr>
                </a:solidFill>
                <a:latin typeface="+mn-lt"/>
                <a:cs typeface="+mn-cs"/>
              </a:rPr>
              <a:t> призму "</a:t>
            </a:r>
            <a:r>
              <a:rPr lang="ru-RU" b="1" dirty="0" err="1">
                <a:solidFill>
                  <a:schemeClr val="accent6">
                    <a:lumMod val="75000"/>
                  </a:schemeClr>
                </a:solidFill>
                <a:latin typeface="+mn-lt"/>
                <a:cs typeface="+mn-cs"/>
              </a:rPr>
              <a:t>заплутаного</a:t>
            </a:r>
            <a:r>
              <a:rPr lang="ru-RU" b="1" dirty="0">
                <a:solidFill>
                  <a:schemeClr val="accent6">
                    <a:lumMod val="75000"/>
                  </a:schemeClr>
                </a:solidFill>
                <a:latin typeface="+mn-lt"/>
                <a:cs typeface="+mn-cs"/>
              </a:rPr>
              <a:t>, </a:t>
            </a:r>
            <a:r>
              <a:rPr lang="ru-RU" b="1" dirty="0" err="1">
                <a:solidFill>
                  <a:schemeClr val="accent6">
                    <a:lumMod val="75000"/>
                  </a:schemeClr>
                </a:solidFill>
                <a:latin typeface="+mn-lt"/>
                <a:cs typeface="+mn-cs"/>
              </a:rPr>
              <a:t>невиразного</a:t>
            </a:r>
            <a:r>
              <a:rPr lang="ru-RU" b="1" dirty="0">
                <a:solidFill>
                  <a:schemeClr val="accent6">
                    <a:lumMod val="75000"/>
                  </a:schemeClr>
                </a:solidFill>
                <a:latin typeface="+mn-lt"/>
                <a:cs typeface="+mn-cs"/>
              </a:rPr>
              <a:t> </a:t>
            </a:r>
            <a:r>
              <a:rPr lang="ru-RU" b="1" dirty="0" err="1">
                <a:solidFill>
                  <a:schemeClr val="accent6">
                    <a:lumMod val="75000"/>
                  </a:schemeClr>
                </a:solidFill>
                <a:latin typeface="+mn-lt"/>
                <a:cs typeface="+mn-cs"/>
              </a:rPr>
              <a:t>минулого</a:t>
            </a:r>
            <a:r>
              <a:rPr lang="ru-RU" b="1" dirty="0">
                <a:solidFill>
                  <a:schemeClr val="accent6">
                    <a:lumMod val="75000"/>
                  </a:schemeClr>
                </a:solidFill>
                <a:latin typeface="+mn-lt"/>
                <a:cs typeface="+mn-cs"/>
              </a:rPr>
              <a:t>". </a:t>
            </a:r>
            <a:r>
              <a:rPr lang="ru-RU" b="1" dirty="0" err="1">
                <a:solidFill>
                  <a:schemeClr val="accent6">
                    <a:lumMod val="75000"/>
                  </a:schemeClr>
                </a:solidFill>
                <a:latin typeface="+mn-lt"/>
                <a:cs typeface="+mn-cs"/>
              </a:rPr>
              <a:t>Юкіко</a:t>
            </a:r>
            <a:r>
              <a:rPr lang="ru-RU" b="1" dirty="0">
                <a:solidFill>
                  <a:schemeClr val="accent6">
                    <a:lumMod val="75000"/>
                  </a:schemeClr>
                </a:solidFill>
                <a:latin typeface="+mn-lt"/>
                <a:cs typeface="+mn-cs"/>
              </a:rPr>
              <a:t> - на </a:t>
            </a:r>
            <a:r>
              <a:rPr lang="ru-RU" b="1" dirty="0" err="1">
                <a:solidFill>
                  <a:schemeClr val="accent6">
                    <a:lumMod val="75000"/>
                  </a:schemeClr>
                </a:solidFill>
                <a:latin typeface="+mn-lt"/>
                <a:cs typeface="+mn-cs"/>
              </a:rPr>
              <a:t>тлі</a:t>
            </a:r>
            <a:r>
              <a:rPr lang="ru-RU" b="1" dirty="0">
                <a:solidFill>
                  <a:schemeClr val="accent6">
                    <a:lumMod val="75000"/>
                  </a:schemeClr>
                </a:solidFill>
                <a:latin typeface="+mn-lt"/>
                <a:cs typeface="+mn-cs"/>
              </a:rPr>
              <a:t> </a:t>
            </a:r>
            <a:r>
              <a:rPr lang="ru-RU" b="1" dirty="0" err="1">
                <a:solidFill>
                  <a:schemeClr val="accent6">
                    <a:lumMod val="75000"/>
                  </a:schemeClr>
                </a:solidFill>
                <a:latin typeface="+mn-lt"/>
                <a:cs typeface="+mn-cs"/>
              </a:rPr>
              <a:t>минулого</a:t>
            </a:r>
            <a:r>
              <a:rPr lang="ru-RU" b="1" dirty="0">
                <a:solidFill>
                  <a:schemeClr val="accent6">
                    <a:lumMod val="75000"/>
                  </a:schemeClr>
                </a:solidFill>
                <a:latin typeface="+mn-lt"/>
                <a:cs typeface="+mn-cs"/>
              </a:rPr>
              <a:t> </a:t>
            </a:r>
            <a:r>
              <a:rPr lang="ru-RU" b="1" dirty="0" err="1">
                <a:solidFill>
                  <a:schemeClr val="accent6">
                    <a:lumMod val="75000"/>
                  </a:schemeClr>
                </a:solidFill>
                <a:latin typeface="+mn-lt"/>
                <a:cs typeface="+mn-cs"/>
              </a:rPr>
              <a:t>Ооти</a:t>
            </a:r>
            <a:r>
              <a:rPr lang="ru-RU" b="1" dirty="0">
                <a:solidFill>
                  <a:schemeClr val="accent6">
                    <a:lumMod val="75000"/>
                  </a:schemeClr>
                </a:solidFill>
                <a:latin typeface="+mn-lt"/>
                <a:cs typeface="+mn-cs"/>
              </a:rPr>
              <a:t> й </a:t>
            </a:r>
            <a:r>
              <a:rPr lang="ru-RU" b="1" dirty="0" err="1">
                <a:solidFill>
                  <a:schemeClr val="accent6">
                    <a:lumMod val="75000"/>
                  </a:schemeClr>
                </a:solidFill>
                <a:latin typeface="+mn-lt"/>
                <a:cs typeface="+mn-cs"/>
              </a:rPr>
              <a:t>Тікако</a:t>
            </a:r>
            <a:r>
              <a:rPr lang="ru-RU" b="1" dirty="0">
                <a:solidFill>
                  <a:schemeClr val="accent6">
                    <a:lumMod val="75000"/>
                  </a:schemeClr>
                </a:solidFill>
                <a:latin typeface="+mn-lt"/>
                <a:cs typeface="+mn-cs"/>
              </a:rPr>
              <a:t> як </a:t>
            </a:r>
            <a:r>
              <a:rPr lang="ru-RU" b="1" dirty="0" err="1">
                <a:solidFill>
                  <a:schemeClr val="accent6">
                    <a:lumMod val="75000"/>
                  </a:schemeClr>
                </a:solidFill>
                <a:latin typeface="+mn-lt"/>
                <a:cs typeface="+mn-cs"/>
              </a:rPr>
              <a:t>противагу</a:t>
            </a:r>
            <a:r>
              <a:rPr lang="ru-RU" b="1" dirty="0">
                <a:solidFill>
                  <a:schemeClr val="accent6">
                    <a:lumMod val="75000"/>
                  </a:schemeClr>
                </a:solidFill>
                <a:latin typeface="+mn-lt"/>
                <a:cs typeface="+mn-cs"/>
              </a:rPr>
              <a:t> </a:t>
            </a:r>
            <a:r>
              <a:rPr lang="ru-RU" b="1" dirty="0" err="1">
                <a:solidFill>
                  <a:schemeClr val="accent6">
                    <a:lumMod val="75000"/>
                  </a:schemeClr>
                </a:solidFill>
                <a:latin typeface="+mn-lt"/>
                <a:cs typeface="+mn-cs"/>
              </a:rPr>
              <a:t>їхній</a:t>
            </a:r>
            <a:r>
              <a:rPr lang="ru-RU" b="1" dirty="0">
                <a:solidFill>
                  <a:schemeClr val="accent6">
                    <a:lumMod val="75000"/>
                  </a:schemeClr>
                </a:solidFill>
                <a:latin typeface="+mn-lt"/>
                <a:cs typeface="+mn-cs"/>
              </a:rPr>
              <a:t> "</a:t>
            </a:r>
            <a:r>
              <a:rPr lang="ru-RU" b="1" dirty="0" err="1">
                <a:solidFill>
                  <a:schemeClr val="accent6">
                    <a:lumMod val="75000"/>
                  </a:schemeClr>
                </a:solidFill>
                <a:latin typeface="+mn-lt"/>
                <a:cs typeface="+mn-cs"/>
              </a:rPr>
              <a:t>старості</a:t>
            </a:r>
            <a:r>
              <a:rPr lang="ru-RU" b="1" dirty="0">
                <a:solidFill>
                  <a:schemeClr val="accent6">
                    <a:lumMod val="75000"/>
                  </a:schemeClr>
                </a:solidFill>
                <a:latin typeface="+mn-lt"/>
                <a:cs typeface="+mn-cs"/>
              </a:rPr>
              <a:t>" й "</a:t>
            </a:r>
            <a:r>
              <a:rPr lang="ru-RU" b="1" dirty="0" err="1">
                <a:solidFill>
                  <a:schemeClr val="accent6">
                    <a:lumMod val="75000"/>
                  </a:schemeClr>
                </a:solidFill>
                <a:latin typeface="+mn-lt"/>
                <a:cs typeface="+mn-cs"/>
              </a:rPr>
              <a:t>падінню</a:t>
            </a:r>
            <a:r>
              <a:rPr lang="ru-RU" b="1" dirty="0">
                <a:solidFill>
                  <a:schemeClr val="accent6">
                    <a:lumMod val="75000"/>
                  </a:schemeClr>
                </a:solidFill>
                <a:latin typeface="+mn-lt"/>
                <a:cs typeface="+mn-cs"/>
              </a:rPr>
              <a:t>", а </a:t>
            </a:r>
            <a:r>
              <a:rPr lang="ru-RU" b="1" dirty="0" err="1">
                <a:solidFill>
                  <a:schemeClr val="accent6">
                    <a:lumMod val="75000"/>
                  </a:schemeClr>
                </a:solidFill>
                <a:latin typeface="+mn-lt"/>
                <a:cs typeface="+mn-cs"/>
              </a:rPr>
              <a:t>Фуніко</a:t>
            </a:r>
            <a:r>
              <a:rPr lang="ru-RU" b="1" dirty="0">
                <a:solidFill>
                  <a:schemeClr val="accent6">
                    <a:lumMod val="75000"/>
                  </a:schemeClr>
                </a:solidFill>
                <a:latin typeface="+mn-lt"/>
                <a:cs typeface="+mn-cs"/>
              </a:rPr>
              <a:t> - на </a:t>
            </a:r>
            <a:r>
              <a:rPr lang="ru-RU" b="1" dirty="0" err="1">
                <a:solidFill>
                  <a:schemeClr val="accent6">
                    <a:lumMod val="75000"/>
                  </a:schemeClr>
                </a:solidFill>
                <a:latin typeface="+mn-lt"/>
                <a:cs typeface="+mn-cs"/>
              </a:rPr>
              <a:t>тлі</a:t>
            </a:r>
            <a:r>
              <a:rPr lang="ru-RU" b="1" dirty="0">
                <a:solidFill>
                  <a:schemeClr val="accent6">
                    <a:lumMod val="75000"/>
                  </a:schemeClr>
                </a:solidFill>
                <a:latin typeface="+mn-lt"/>
                <a:cs typeface="+mn-cs"/>
              </a:rPr>
              <a:t> </a:t>
            </a:r>
            <a:r>
              <a:rPr lang="ru-RU" b="1" dirty="0" err="1">
                <a:solidFill>
                  <a:schemeClr val="accent6">
                    <a:lumMod val="75000"/>
                  </a:schemeClr>
                </a:solidFill>
                <a:latin typeface="+mn-lt"/>
                <a:cs typeface="+mn-cs"/>
              </a:rPr>
              <a:t>взаємин</a:t>
            </a:r>
            <a:r>
              <a:rPr lang="ru-RU" b="1" dirty="0">
                <a:solidFill>
                  <a:schemeClr val="accent6">
                    <a:lumMod val="75000"/>
                  </a:schemeClr>
                </a:solidFill>
                <a:latin typeface="+mn-lt"/>
                <a:cs typeface="+mn-cs"/>
              </a:rPr>
              <a:t> </a:t>
            </a:r>
            <a:r>
              <a:rPr lang="ru-RU" b="1" dirty="0" err="1">
                <a:solidFill>
                  <a:schemeClr val="accent6">
                    <a:lumMod val="75000"/>
                  </a:schemeClr>
                </a:solidFill>
                <a:latin typeface="+mn-lt"/>
                <a:cs typeface="+mn-cs"/>
              </a:rPr>
              <a:t>свого</a:t>
            </a:r>
            <a:r>
              <a:rPr lang="ru-RU" b="1" dirty="0">
                <a:solidFill>
                  <a:schemeClr val="accent6">
                    <a:lumMod val="75000"/>
                  </a:schemeClr>
                </a:solidFill>
                <a:latin typeface="+mn-lt"/>
                <a:cs typeface="+mn-cs"/>
              </a:rPr>
              <a:t> батька з </a:t>
            </a:r>
            <a:r>
              <a:rPr lang="ru-RU" b="1" dirty="0" err="1">
                <a:solidFill>
                  <a:schemeClr val="accent6">
                    <a:lumMod val="75000"/>
                  </a:schemeClr>
                </a:solidFill>
                <a:latin typeface="+mn-lt"/>
                <a:cs typeface="+mn-cs"/>
              </a:rPr>
              <a:t>її</a:t>
            </a:r>
            <a:r>
              <a:rPr lang="ru-RU" b="1" dirty="0">
                <a:solidFill>
                  <a:schemeClr val="accent6">
                    <a:lumMod val="75000"/>
                  </a:schemeClr>
                </a:solidFill>
                <a:latin typeface="+mn-lt"/>
                <a:cs typeface="+mn-cs"/>
              </a:rPr>
              <a:t> </a:t>
            </a:r>
            <a:r>
              <a:rPr lang="ru-RU" b="1" dirty="0" err="1">
                <a:solidFill>
                  <a:schemeClr val="accent6">
                    <a:lumMod val="75000"/>
                  </a:schemeClr>
                </a:solidFill>
                <a:latin typeface="+mn-lt"/>
                <a:cs typeface="+mn-cs"/>
              </a:rPr>
              <a:t>матір'ю</a:t>
            </a:r>
            <a:r>
              <a:rPr lang="ru-RU" b="1" dirty="0">
                <a:solidFill>
                  <a:schemeClr val="accent6">
                    <a:lumMod val="75000"/>
                  </a:schemeClr>
                </a:solidFill>
                <a:latin typeface="+mn-lt"/>
                <a:cs typeface="+mn-cs"/>
              </a:rPr>
              <a:t>, як </a:t>
            </a:r>
            <a:r>
              <a:rPr lang="ru-RU" b="1" dirty="0" err="1">
                <a:solidFill>
                  <a:schemeClr val="accent6">
                    <a:lumMod val="75000"/>
                  </a:schemeClr>
                </a:solidFill>
                <a:latin typeface="+mn-lt"/>
                <a:cs typeface="+mn-cs"/>
              </a:rPr>
              <a:t>мимовільного</a:t>
            </a:r>
            <a:r>
              <a:rPr lang="ru-RU" b="1" dirty="0">
                <a:solidFill>
                  <a:schemeClr val="accent6">
                    <a:lumMod val="75000"/>
                  </a:schemeClr>
                </a:solidFill>
                <a:latin typeface="+mn-lt"/>
                <a:cs typeface="+mn-cs"/>
              </a:rPr>
              <a:t> </a:t>
            </a:r>
            <a:r>
              <a:rPr lang="ru-RU" b="1" dirty="0" err="1">
                <a:solidFill>
                  <a:schemeClr val="accent6">
                    <a:lumMod val="75000"/>
                  </a:schemeClr>
                </a:solidFill>
                <a:latin typeface="+mn-lt"/>
                <a:cs typeface="+mn-cs"/>
              </a:rPr>
              <a:t>свідка</a:t>
            </a:r>
            <a:r>
              <a:rPr lang="ru-RU" b="1" dirty="0">
                <a:solidFill>
                  <a:schemeClr val="accent6">
                    <a:lumMod val="75000"/>
                  </a:schemeClr>
                </a:solidFill>
                <a:latin typeface="+mn-lt"/>
                <a:cs typeface="+mn-cs"/>
              </a:rPr>
              <a:t> й </a:t>
            </a:r>
            <a:r>
              <a:rPr lang="ru-RU" b="1" dirty="0" err="1">
                <a:solidFill>
                  <a:schemeClr val="accent6">
                    <a:lumMod val="75000"/>
                  </a:schemeClr>
                </a:solidFill>
                <a:latin typeface="+mn-lt"/>
                <a:cs typeface="+mn-cs"/>
              </a:rPr>
              <a:t>рідну</a:t>
            </a:r>
            <a:r>
              <a:rPr lang="ru-RU" b="1" dirty="0">
                <a:solidFill>
                  <a:schemeClr val="accent6">
                    <a:lumMod val="75000"/>
                  </a:schemeClr>
                </a:solidFill>
                <a:latin typeface="+mn-lt"/>
                <a:cs typeface="+mn-cs"/>
              </a:rPr>
              <a:t> </a:t>
            </a:r>
            <a:r>
              <a:rPr lang="ru-RU" b="1" dirty="0" err="1">
                <a:solidFill>
                  <a:schemeClr val="accent6">
                    <a:lumMod val="75000"/>
                  </a:schemeClr>
                </a:solidFill>
                <a:latin typeface="+mn-lt"/>
                <a:cs typeface="+mn-cs"/>
              </a:rPr>
              <a:t>близьку</a:t>
            </a:r>
            <a:r>
              <a:rPr lang="ru-RU" b="1" dirty="0">
                <a:solidFill>
                  <a:schemeClr val="accent6">
                    <a:lumMod val="75000"/>
                  </a:schemeClr>
                </a:solidFill>
                <a:latin typeface="+mn-lt"/>
                <a:cs typeface="+mn-cs"/>
              </a:rPr>
              <a:t> душу. </a:t>
            </a:r>
            <a:r>
              <a:rPr lang="ru-RU" b="1" dirty="0" err="1">
                <a:solidFill>
                  <a:schemeClr val="accent6">
                    <a:lumMod val="75000"/>
                  </a:schemeClr>
                </a:solidFill>
                <a:latin typeface="+mn-lt"/>
                <a:cs typeface="+mn-cs"/>
              </a:rPr>
              <a:t>Кікудзі</a:t>
            </a:r>
            <a:r>
              <a:rPr lang="ru-RU" b="1" dirty="0">
                <a:solidFill>
                  <a:schemeClr val="accent6">
                    <a:lumMod val="75000"/>
                  </a:schemeClr>
                </a:solidFill>
                <a:latin typeface="+mn-lt"/>
                <a:cs typeface="+mn-cs"/>
              </a:rPr>
              <a:t> </a:t>
            </a:r>
            <a:r>
              <a:rPr lang="ru-RU" b="1" dirty="0" err="1">
                <a:solidFill>
                  <a:schemeClr val="accent6">
                    <a:lumMod val="75000"/>
                  </a:schemeClr>
                </a:solidFill>
                <a:latin typeface="+mn-lt"/>
                <a:cs typeface="+mn-cs"/>
              </a:rPr>
              <a:t>тягнеться</a:t>
            </a:r>
            <a:r>
              <a:rPr lang="ru-RU" b="1" dirty="0">
                <a:solidFill>
                  <a:schemeClr val="accent6">
                    <a:lumMod val="75000"/>
                  </a:schemeClr>
                </a:solidFill>
                <a:latin typeface="+mn-lt"/>
                <a:cs typeface="+mn-cs"/>
              </a:rPr>
              <a:t> до </a:t>
            </a:r>
            <a:r>
              <a:rPr lang="ru-RU" b="1" dirty="0" err="1">
                <a:solidFill>
                  <a:schemeClr val="accent6">
                    <a:lumMod val="75000"/>
                  </a:schemeClr>
                </a:solidFill>
                <a:latin typeface="+mn-lt"/>
                <a:cs typeface="+mn-cs"/>
              </a:rPr>
              <a:t>Фуніко</a:t>
            </a:r>
            <a:r>
              <a:rPr lang="ru-RU" b="1" dirty="0">
                <a:solidFill>
                  <a:schemeClr val="accent6">
                    <a:lumMod val="75000"/>
                  </a:schemeClr>
                </a:solidFill>
                <a:latin typeface="+mn-lt"/>
                <a:cs typeface="+mn-cs"/>
              </a:rPr>
              <a:t>. </a:t>
            </a:r>
            <a:r>
              <a:rPr lang="ru-RU" b="1" dirty="0" err="1">
                <a:solidFill>
                  <a:schemeClr val="accent6">
                    <a:lumMod val="75000"/>
                  </a:schemeClr>
                </a:solidFill>
                <a:latin typeface="+mn-lt"/>
                <a:cs typeface="+mn-cs"/>
              </a:rPr>
              <a:t>Саме</a:t>
            </a:r>
            <a:r>
              <a:rPr lang="ru-RU" b="1" dirty="0">
                <a:solidFill>
                  <a:schemeClr val="accent6">
                    <a:lumMod val="75000"/>
                  </a:schemeClr>
                </a:solidFill>
                <a:latin typeface="+mn-lt"/>
                <a:cs typeface="+mn-cs"/>
              </a:rPr>
              <a:t> </a:t>
            </a:r>
            <a:r>
              <a:rPr lang="ru-RU" b="1" dirty="0" err="1">
                <a:solidFill>
                  <a:schemeClr val="accent6">
                    <a:lumMod val="75000"/>
                  </a:schemeClr>
                </a:solidFill>
                <a:latin typeface="+mn-lt"/>
                <a:cs typeface="+mn-cs"/>
              </a:rPr>
              <a:t>ця</a:t>
            </a:r>
            <a:r>
              <a:rPr lang="ru-RU" b="1" dirty="0">
                <a:solidFill>
                  <a:schemeClr val="accent6">
                    <a:lumMod val="75000"/>
                  </a:schemeClr>
                </a:solidFill>
                <a:latin typeface="+mn-lt"/>
                <a:cs typeface="+mn-cs"/>
              </a:rPr>
              <a:t> земна і </a:t>
            </a:r>
            <a:r>
              <a:rPr lang="ru-RU" b="1" dirty="0" err="1">
                <a:solidFill>
                  <a:schemeClr val="accent6">
                    <a:lumMod val="75000"/>
                  </a:schemeClr>
                </a:solidFill>
                <a:latin typeface="+mn-lt"/>
                <a:cs typeface="+mn-cs"/>
              </a:rPr>
              <a:t>зрозуміла</a:t>
            </a:r>
            <a:r>
              <a:rPr lang="ru-RU" b="1" dirty="0">
                <a:solidFill>
                  <a:schemeClr val="accent6">
                    <a:lumMod val="75000"/>
                  </a:schemeClr>
                </a:solidFill>
                <a:latin typeface="+mn-lt"/>
                <a:cs typeface="+mn-cs"/>
              </a:rPr>
              <a:t> </a:t>
            </a:r>
            <a:r>
              <a:rPr lang="ru-RU" b="1" dirty="0" err="1">
                <a:solidFill>
                  <a:schemeClr val="accent6">
                    <a:lumMod val="75000"/>
                  </a:schemeClr>
                </a:solidFill>
                <a:latin typeface="+mn-lt"/>
                <a:cs typeface="+mn-cs"/>
              </a:rPr>
              <a:t>йому</a:t>
            </a:r>
            <a:r>
              <a:rPr lang="ru-RU" b="1" dirty="0">
                <a:solidFill>
                  <a:schemeClr val="accent6">
                    <a:lumMod val="75000"/>
                  </a:schemeClr>
                </a:solidFill>
                <a:latin typeface="+mn-lt"/>
                <a:cs typeface="+mn-cs"/>
              </a:rPr>
              <a:t> </a:t>
            </a:r>
            <a:r>
              <a:rPr lang="ru-RU" b="1" dirty="0" err="1">
                <a:solidFill>
                  <a:schemeClr val="accent6">
                    <a:lumMod val="75000"/>
                  </a:schemeClr>
                </a:solidFill>
                <a:latin typeface="+mn-lt"/>
                <a:cs typeface="+mn-cs"/>
              </a:rPr>
              <a:t>дівчина</a:t>
            </a:r>
            <a:r>
              <a:rPr lang="ru-RU" b="1" dirty="0">
                <a:solidFill>
                  <a:schemeClr val="accent6">
                    <a:lumMod val="75000"/>
                  </a:schemeClr>
                </a:solidFill>
                <a:latin typeface="+mn-lt"/>
                <a:cs typeface="+mn-cs"/>
              </a:rPr>
              <a:t>, а не </a:t>
            </a:r>
            <a:r>
              <a:rPr lang="ru-RU" b="1" dirty="0" err="1">
                <a:solidFill>
                  <a:schemeClr val="accent6">
                    <a:lumMod val="75000"/>
                  </a:schemeClr>
                </a:solidFill>
                <a:latin typeface="+mn-lt"/>
                <a:cs typeface="+mn-cs"/>
              </a:rPr>
              <a:t>цнотлива</a:t>
            </a:r>
            <a:r>
              <a:rPr lang="ru-RU" b="1" dirty="0">
                <a:solidFill>
                  <a:schemeClr val="accent6">
                    <a:lumMod val="75000"/>
                  </a:schemeClr>
                </a:solidFill>
                <a:latin typeface="+mn-lt"/>
                <a:cs typeface="+mn-cs"/>
              </a:rPr>
              <a:t> </a:t>
            </a:r>
            <a:r>
              <a:rPr lang="ru-RU" b="1" dirty="0" err="1">
                <a:solidFill>
                  <a:schemeClr val="accent6">
                    <a:lumMod val="75000"/>
                  </a:schemeClr>
                </a:solidFill>
                <a:latin typeface="+mn-lt"/>
                <a:cs typeface="+mn-cs"/>
              </a:rPr>
              <a:t>недосяжна</a:t>
            </a:r>
            <a:r>
              <a:rPr lang="ru-RU" b="1" dirty="0">
                <a:solidFill>
                  <a:schemeClr val="accent6">
                    <a:lumMod val="75000"/>
                  </a:schemeClr>
                </a:solidFill>
                <a:latin typeface="+mn-lt"/>
                <a:cs typeface="+mn-cs"/>
              </a:rPr>
              <a:t> </a:t>
            </a:r>
            <a:r>
              <a:rPr lang="ru-RU" b="1" dirty="0" err="1">
                <a:solidFill>
                  <a:schemeClr val="accent6">
                    <a:lumMod val="75000"/>
                  </a:schemeClr>
                </a:solidFill>
                <a:latin typeface="+mn-lt"/>
                <a:cs typeface="+mn-cs"/>
              </a:rPr>
              <a:t>красуня</a:t>
            </a:r>
            <a:r>
              <a:rPr lang="ru-RU" b="1" dirty="0">
                <a:solidFill>
                  <a:schemeClr val="accent6">
                    <a:lumMod val="75000"/>
                  </a:schemeClr>
                </a:solidFill>
                <a:latin typeface="+mn-lt"/>
                <a:cs typeface="+mn-cs"/>
              </a:rPr>
              <a:t> з журавлями, </a:t>
            </a:r>
            <a:r>
              <a:rPr lang="ru-RU" b="1" dirty="0" err="1">
                <a:solidFill>
                  <a:schemeClr val="accent6">
                    <a:lumMod val="75000"/>
                  </a:schemeClr>
                </a:solidFill>
                <a:latin typeface="+mn-lt"/>
                <a:cs typeface="+mn-cs"/>
              </a:rPr>
              <a:t>певно</a:t>
            </a:r>
            <a:r>
              <a:rPr lang="ru-RU" b="1" dirty="0">
                <a:solidFill>
                  <a:schemeClr val="accent6">
                    <a:lumMod val="75000"/>
                  </a:schemeClr>
                </a:solidFill>
                <a:latin typeface="+mn-lt"/>
                <a:cs typeface="+mn-cs"/>
              </a:rPr>
              <a:t>, могла б </a:t>
            </a:r>
            <a:r>
              <a:rPr lang="ru-RU" b="1" dirty="0" err="1">
                <a:solidFill>
                  <a:schemeClr val="accent6">
                    <a:lumMod val="75000"/>
                  </a:schemeClr>
                </a:solidFill>
                <a:latin typeface="+mn-lt"/>
                <a:cs typeface="+mn-cs"/>
              </a:rPr>
              <a:t>ощасливити</a:t>
            </a:r>
            <a:r>
              <a:rPr lang="ru-RU" b="1" dirty="0">
                <a:solidFill>
                  <a:schemeClr val="accent6">
                    <a:lumMod val="75000"/>
                  </a:schemeClr>
                </a:solidFill>
                <a:latin typeface="+mn-lt"/>
                <a:cs typeface="+mn-cs"/>
              </a:rPr>
              <a:t> </a:t>
            </a:r>
            <a:r>
              <a:rPr lang="ru-RU" b="1" dirty="0" err="1">
                <a:solidFill>
                  <a:schemeClr val="accent6">
                    <a:lumMod val="75000"/>
                  </a:schemeClr>
                </a:solidFill>
                <a:latin typeface="+mn-lt"/>
                <a:cs typeface="+mn-cs"/>
              </a:rPr>
              <a:t>його</a:t>
            </a:r>
            <a:r>
              <a:rPr lang="ru-RU" b="1" dirty="0">
                <a:solidFill>
                  <a:schemeClr val="accent6">
                    <a:lumMod val="75000"/>
                  </a:schemeClr>
                </a:solidFill>
                <a:latin typeface="+mn-lt"/>
                <a:cs typeface="+mn-cs"/>
              </a:rPr>
              <a:t> </a:t>
            </a:r>
            <a:r>
              <a:rPr lang="ru-RU" b="1" dirty="0" err="1">
                <a:solidFill>
                  <a:schemeClr val="accent6">
                    <a:lumMod val="75000"/>
                  </a:schemeClr>
                </a:solidFill>
                <a:latin typeface="+mn-lt"/>
                <a:cs typeface="+mn-cs"/>
              </a:rPr>
              <a:t>дім</a:t>
            </a:r>
            <a:r>
              <a:rPr lang="ru-RU" b="1" dirty="0">
                <a:solidFill>
                  <a:schemeClr val="accent6">
                    <a:lumMod val="75000"/>
                  </a:schemeClr>
                </a:solidFill>
                <a:latin typeface="+mn-lt"/>
                <a:cs typeface="+mn-cs"/>
              </a:rPr>
              <a:t>. Та </a:t>
            </a:r>
            <a:r>
              <a:rPr lang="ru-RU" b="1" dirty="0" err="1">
                <a:solidFill>
                  <a:schemeClr val="accent6">
                    <a:lumMod val="75000"/>
                  </a:schemeClr>
                </a:solidFill>
                <a:latin typeface="+mn-lt"/>
                <a:cs typeface="+mn-cs"/>
              </a:rPr>
              <a:t>Фуніко</a:t>
            </a:r>
            <a:r>
              <a:rPr lang="ru-RU" b="1" dirty="0">
                <a:solidFill>
                  <a:schemeClr val="accent6">
                    <a:lumMod val="75000"/>
                  </a:schemeClr>
                </a:solidFill>
                <a:latin typeface="+mn-lt"/>
                <a:cs typeface="+mn-cs"/>
              </a:rPr>
              <a:t> не </a:t>
            </a:r>
            <a:r>
              <a:rPr lang="ru-RU" b="1" dirty="0" err="1">
                <a:solidFill>
                  <a:schemeClr val="accent6">
                    <a:lumMod val="75000"/>
                  </a:schemeClr>
                </a:solidFill>
                <a:latin typeface="+mn-lt"/>
                <a:cs typeface="+mn-cs"/>
              </a:rPr>
              <a:t>може</a:t>
            </a:r>
            <a:r>
              <a:rPr lang="ru-RU" b="1" dirty="0">
                <a:solidFill>
                  <a:schemeClr val="accent6">
                    <a:lumMod val="75000"/>
                  </a:schemeClr>
                </a:solidFill>
                <a:latin typeface="+mn-lt"/>
                <a:cs typeface="+mn-cs"/>
              </a:rPr>
              <a:t> нести </a:t>
            </a:r>
            <a:r>
              <a:rPr lang="ru-RU" b="1" dirty="0" err="1">
                <a:solidFill>
                  <a:schemeClr val="accent6">
                    <a:lumMod val="75000"/>
                  </a:schemeClr>
                </a:solidFill>
                <a:latin typeface="+mn-lt"/>
                <a:cs typeface="+mn-cs"/>
              </a:rPr>
              <a:t>тягар</a:t>
            </a:r>
            <a:r>
              <a:rPr lang="ru-RU" b="1" dirty="0">
                <a:solidFill>
                  <a:schemeClr val="accent6">
                    <a:lumMod val="75000"/>
                  </a:schemeClr>
                </a:solidFill>
                <a:latin typeface="+mn-lt"/>
                <a:cs typeface="+mn-cs"/>
              </a:rPr>
              <a:t> </a:t>
            </a:r>
            <a:r>
              <a:rPr lang="ru-RU" b="1" dirty="0" err="1">
                <a:solidFill>
                  <a:schemeClr val="accent6">
                    <a:lumMod val="75000"/>
                  </a:schemeClr>
                </a:solidFill>
                <a:latin typeface="+mn-lt"/>
                <a:cs typeface="+mn-cs"/>
              </a:rPr>
              <a:t>минулого</a:t>
            </a:r>
            <a:r>
              <a:rPr lang="ru-RU" b="1" dirty="0">
                <a:solidFill>
                  <a:schemeClr val="accent6">
                    <a:lumMod val="75000"/>
                  </a:schemeClr>
                </a:solidFill>
                <a:latin typeface="+mn-lt"/>
                <a:cs typeface="+mn-cs"/>
              </a:rPr>
              <a:t>. </a:t>
            </a:r>
            <a:r>
              <a:rPr lang="ru-RU" b="1" dirty="0" err="1">
                <a:solidFill>
                  <a:schemeClr val="accent6">
                    <a:lumMod val="75000"/>
                  </a:schemeClr>
                </a:solidFill>
                <a:latin typeface="+mn-lt"/>
                <a:cs typeface="+mn-cs"/>
              </a:rPr>
              <a:t>Своєю</a:t>
            </a:r>
            <a:r>
              <a:rPr lang="ru-RU" b="1" dirty="0">
                <a:solidFill>
                  <a:schemeClr val="accent6">
                    <a:lumMod val="75000"/>
                  </a:schemeClr>
                </a:solidFill>
                <a:latin typeface="+mn-lt"/>
                <a:cs typeface="+mn-cs"/>
              </a:rPr>
              <a:t> </a:t>
            </a:r>
            <a:r>
              <a:rPr lang="ru-RU" b="1" dirty="0" err="1">
                <a:solidFill>
                  <a:schemeClr val="accent6">
                    <a:lumMod val="75000"/>
                  </a:schemeClr>
                </a:solidFill>
                <a:latin typeface="+mn-lt"/>
                <a:cs typeface="+mn-cs"/>
              </a:rPr>
              <a:t>смертю</a:t>
            </a:r>
            <a:r>
              <a:rPr lang="ru-RU" b="1" dirty="0">
                <a:solidFill>
                  <a:schemeClr val="accent6">
                    <a:lumMod val="75000"/>
                  </a:schemeClr>
                </a:solidFill>
                <a:latin typeface="+mn-lt"/>
                <a:cs typeface="+mn-cs"/>
              </a:rPr>
              <a:t> вона </a:t>
            </a:r>
            <a:r>
              <a:rPr lang="ru-RU" b="1" dirty="0" err="1">
                <a:solidFill>
                  <a:schemeClr val="accent6">
                    <a:lumMod val="75000"/>
                  </a:schemeClr>
                </a:solidFill>
                <a:latin typeface="+mn-lt"/>
                <a:cs typeface="+mn-cs"/>
              </a:rPr>
              <a:t>звільняє</a:t>
            </a:r>
            <a:r>
              <a:rPr lang="ru-RU" b="1" dirty="0">
                <a:solidFill>
                  <a:schemeClr val="accent6">
                    <a:lumMod val="75000"/>
                  </a:schemeClr>
                </a:solidFill>
                <a:latin typeface="+mn-lt"/>
                <a:cs typeface="+mn-cs"/>
              </a:rPr>
              <a:t> </a:t>
            </a:r>
            <a:r>
              <a:rPr lang="ru-RU" b="1" dirty="0" err="1">
                <a:solidFill>
                  <a:schemeClr val="accent6">
                    <a:lumMod val="75000"/>
                  </a:schemeClr>
                </a:solidFill>
                <a:latin typeface="+mn-lt"/>
                <a:cs typeface="+mn-cs"/>
              </a:rPr>
              <a:t>від</a:t>
            </a:r>
            <a:r>
              <a:rPr lang="ru-RU" b="1" dirty="0">
                <a:solidFill>
                  <a:schemeClr val="accent6">
                    <a:lumMod val="75000"/>
                  </a:schemeClr>
                </a:solidFill>
                <a:latin typeface="+mn-lt"/>
                <a:cs typeface="+mn-cs"/>
              </a:rPr>
              <a:t> </a:t>
            </a:r>
            <a:r>
              <a:rPr lang="ru-RU" b="1" dirty="0" err="1">
                <a:solidFill>
                  <a:schemeClr val="accent6">
                    <a:lumMod val="75000"/>
                  </a:schemeClr>
                </a:solidFill>
                <a:latin typeface="+mn-lt"/>
                <a:cs typeface="+mn-cs"/>
              </a:rPr>
              <a:t>нього</a:t>
            </a:r>
            <a:r>
              <a:rPr lang="ru-RU" b="1" dirty="0">
                <a:solidFill>
                  <a:schemeClr val="accent6">
                    <a:lumMod val="75000"/>
                  </a:schemeClr>
                </a:solidFill>
                <a:latin typeface="+mn-lt"/>
                <a:cs typeface="+mn-cs"/>
              </a:rPr>
              <a:t> </a:t>
            </a:r>
            <a:r>
              <a:rPr lang="ru-RU" b="1" dirty="0" err="1">
                <a:solidFill>
                  <a:schemeClr val="accent6">
                    <a:lumMod val="75000"/>
                  </a:schemeClr>
                </a:solidFill>
                <a:latin typeface="+mn-lt"/>
                <a:cs typeface="+mn-cs"/>
              </a:rPr>
              <a:t>Кікудзі</a:t>
            </a:r>
            <a:r>
              <a:rPr lang="ru-RU" b="1" dirty="0">
                <a:solidFill>
                  <a:schemeClr val="accent6">
                    <a:lumMod val="75000"/>
                  </a:schemeClr>
                </a:solidFill>
                <a:latin typeface="+mn-lt"/>
                <a:cs typeface="+mn-cs"/>
              </a:rPr>
              <a:t>, </a:t>
            </a:r>
            <a:r>
              <a:rPr lang="ru-RU" b="1" dirty="0" err="1">
                <a:solidFill>
                  <a:schemeClr val="accent6">
                    <a:lumMod val="75000"/>
                  </a:schemeClr>
                </a:solidFill>
                <a:latin typeface="+mn-lt"/>
                <a:cs typeface="+mn-cs"/>
              </a:rPr>
              <a:t>відкриває</a:t>
            </a:r>
            <a:r>
              <a:rPr lang="ru-RU" b="1" dirty="0">
                <a:solidFill>
                  <a:schemeClr val="accent6">
                    <a:lumMod val="75000"/>
                  </a:schemeClr>
                </a:solidFill>
                <a:latin typeface="+mn-lt"/>
                <a:cs typeface="+mn-cs"/>
              </a:rPr>
              <a:t> </a:t>
            </a:r>
            <a:r>
              <a:rPr lang="ru-RU" b="1" dirty="0" err="1">
                <a:solidFill>
                  <a:schemeClr val="accent6">
                    <a:lumMod val="75000"/>
                  </a:schemeClr>
                </a:solidFill>
                <a:latin typeface="+mn-lt"/>
                <a:cs typeface="+mn-cs"/>
              </a:rPr>
              <a:t>йому</a:t>
            </a:r>
            <a:r>
              <a:rPr lang="ru-RU" b="1" dirty="0">
                <a:solidFill>
                  <a:schemeClr val="accent6">
                    <a:lumMod val="75000"/>
                  </a:schemeClr>
                </a:solidFill>
                <a:latin typeface="+mn-lt"/>
                <a:cs typeface="+mn-cs"/>
              </a:rPr>
              <a:t> шлях до </a:t>
            </a:r>
            <a:r>
              <a:rPr lang="ru-RU" b="1" dirty="0" err="1">
                <a:solidFill>
                  <a:schemeClr val="accent6">
                    <a:lumMod val="75000"/>
                  </a:schemeClr>
                </a:solidFill>
                <a:latin typeface="+mn-lt"/>
                <a:cs typeface="+mn-cs"/>
              </a:rPr>
              <a:t>піднесеного</a:t>
            </a:r>
            <a:r>
              <a:rPr lang="ru-RU" b="1" dirty="0">
                <a:solidFill>
                  <a:schemeClr val="accent6">
                    <a:lumMod val="75000"/>
                  </a:schemeClr>
                </a:solidFill>
                <a:latin typeface="+mn-lt"/>
                <a:cs typeface="+mn-cs"/>
              </a:rPr>
              <a:t> </a:t>
            </a:r>
            <a:r>
              <a:rPr lang="ru-RU" b="1" dirty="0" err="1">
                <a:solidFill>
                  <a:schemeClr val="accent6">
                    <a:lumMod val="75000"/>
                  </a:schemeClr>
                </a:solidFill>
                <a:latin typeface="+mn-lt"/>
                <a:cs typeface="+mn-cs"/>
              </a:rPr>
              <a:t>ідеалу</a:t>
            </a:r>
            <a:r>
              <a:rPr lang="ru-RU" b="1" dirty="0">
                <a:solidFill>
                  <a:schemeClr val="accent6">
                    <a:lumMod val="75000"/>
                  </a:schemeClr>
                </a:solidFill>
                <a:latin typeface="+mn-lt"/>
                <a:cs typeface="+mn-cs"/>
              </a:rPr>
              <a:t> - </a:t>
            </a:r>
            <a:r>
              <a:rPr lang="ru-RU" b="1" dirty="0" err="1">
                <a:solidFill>
                  <a:schemeClr val="accent6">
                    <a:lumMod val="75000"/>
                  </a:schemeClr>
                </a:solidFill>
                <a:latin typeface="+mn-lt"/>
                <a:cs typeface="+mn-cs"/>
              </a:rPr>
              <a:t>Юкіко</a:t>
            </a:r>
            <a:r>
              <a:rPr lang="ru-RU" b="1" dirty="0">
                <a:solidFill>
                  <a:schemeClr val="accent6">
                    <a:lumMod val="75000"/>
                  </a:schemeClr>
                </a:solidFill>
                <a:latin typeface="+mn-lt"/>
                <a:cs typeface="+mn-cs"/>
              </a:rPr>
              <a:t>. Але </a:t>
            </a:r>
            <a:r>
              <a:rPr lang="ru-RU" b="1" dirty="0" err="1">
                <a:solidFill>
                  <a:schemeClr val="accent6">
                    <a:lumMod val="75000"/>
                  </a:schemeClr>
                </a:solidFill>
                <a:latin typeface="+mn-lt"/>
                <a:cs typeface="+mn-cs"/>
              </a:rPr>
              <a:t>минуле</a:t>
            </a:r>
            <a:r>
              <a:rPr lang="ru-RU" b="1" dirty="0">
                <a:solidFill>
                  <a:schemeClr val="accent6">
                    <a:lumMod val="75000"/>
                  </a:schemeClr>
                </a:solidFill>
                <a:latin typeface="+mn-lt"/>
                <a:cs typeface="+mn-cs"/>
              </a:rPr>
              <a:t> </a:t>
            </a:r>
            <a:r>
              <a:rPr lang="ru-RU" b="1" dirty="0" err="1">
                <a:solidFill>
                  <a:schemeClr val="accent6">
                    <a:lumMod val="75000"/>
                  </a:schemeClr>
                </a:solidFill>
                <a:latin typeface="+mn-lt"/>
                <a:cs typeface="+mn-cs"/>
              </a:rPr>
              <a:t>невідворотне</a:t>
            </a:r>
            <a:r>
              <a:rPr lang="ru-RU" b="1" dirty="0">
                <a:solidFill>
                  <a:schemeClr val="accent6">
                    <a:lumMod val="75000"/>
                  </a:schemeClr>
                </a:solidFill>
                <a:latin typeface="+mn-lt"/>
                <a:cs typeface="+mn-cs"/>
              </a:rPr>
              <a:t>, як </a:t>
            </a:r>
            <a:r>
              <a:rPr lang="ru-RU" b="1" dirty="0" err="1">
                <a:solidFill>
                  <a:schemeClr val="accent6">
                    <a:lumMod val="75000"/>
                  </a:schemeClr>
                </a:solidFill>
                <a:latin typeface="+mn-lt"/>
                <a:cs typeface="+mn-cs"/>
              </a:rPr>
              <a:t>нав'язлива</a:t>
            </a:r>
            <a:r>
              <a:rPr lang="ru-RU" b="1" dirty="0">
                <a:solidFill>
                  <a:schemeClr val="accent6">
                    <a:lumMod val="75000"/>
                  </a:schemeClr>
                </a:solidFill>
                <a:latin typeface="+mn-lt"/>
                <a:cs typeface="+mn-cs"/>
              </a:rPr>
              <a:t> "</a:t>
            </a:r>
            <a:r>
              <a:rPr lang="ru-RU" b="1" dirty="0" err="1">
                <a:solidFill>
                  <a:schemeClr val="accent6">
                    <a:lumMod val="75000"/>
                  </a:schemeClr>
                </a:solidFill>
                <a:latin typeface="+mn-lt"/>
                <a:cs typeface="+mn-cs"/>
              </a:rPr>
              <a:t>допомога</a:t>
            </a:r>
            <a:r>
              <a:rPr lang="ru-RU" b="1" dirty="0">
                <a:solidFill>
                  <a:schemeClr val="accent6">
                    <a:lumMod val="75000"/>
                  </a:schemeClr>
                </a:solidFill>
                <a:latin typeface="+mn-lt"/>
                <a:cs typeface="+mn-cs"/>
              </a:rPr>
              <a:t>" </a:t>
            </a:r>
            <a:r>
              <a:rPr lang="ru-RU" b="1" dirty="0" err="1">
                <a:solidFill>
                  <a:schemeClr val="accent6">
                    <a:lumMod val="75000"/>
                  </a:schemeClr>
                </a:solidFill>
                <a:latin typeface="+mn-lt"/>
                <a:cs typeface="+mn-cs"/>
              </a:rPr>
              <a:t>Тікако</a:t>
            </a:r>
            <a:r>
              <a:rPr lang="ru-RU" b="1" dirty="0">
                <a:solidFill>
                  <a:schemeClr val="accent6">
                    <a:lumMod val="75000"/>
                  </a:schemeClr>
                </a:solidFill>
                <a:latin typeface="+mn-lt"/>
                <a:cs typeface="+mn-cs"/>
              </a:rPr>
              <a:t>. Юнак так і не </a:t>
            </a:r>
            <a:r>
              <a:rPr lang="ru-RU" b="1" dirty="0" err="1">
                <a:solidFill>
                  <a:schemeClr val="accent6">
                    <a:lumMod val="75000"/>
                  </a:schemeClr>
                </a:solidFill>
                <a:latin typeface="+mn-lt"/>
                <a:cs typeface="+mn-cs"/>
              </a:rPr>
              <a:t>зазнає</a:t>
            </a:r>
            <a:r>
              <a:rPr lang="ru-RU" b="1" dirty="0">
                <a:solidFill>
                  <a:schemeClr val="accent6">
                    <a:lumMod val="75000"/>
                  </a:schemeClr>
                </a:solidFill>
                <a:latin typeface="+mn-lt"/>
                <a:cs typeface="+mn-cs"/>
              </a:rPr>
              <a:t> </a:t>
            </a:r>
            <a:r>
              <a:rPr lang="ru-RU" b="1" dirty="0" err="1">
                <a:solidFill>
                  <a:schemeClr val="accent6">
                    <a:lumMod val="75000"/>
                  </a:schemeClr>
                </a:solidFill>
                <a:latin typeface="+mn-lt"/>
                <a:cs typeface="+mn-cs"/>
              </a:rPr>
              <a:t>щастя</a:t>
            </a:r>
            <a:r>
              <a:rPr lang="ru-RU" b="1" dirty="0">
                <a:solidFill>
                  <a:schemeClr val="accent6">
                    <a:lumMod val="75000"/>
                  </a:schemeClr>
                </a:solidFill>
                <a:latin typeface="+mn-lt"/>
                <a:cs typeface="+mn-cs"/>
              </a:rPr>
              <a:t> з </a:t>
            </a:r>
            <a:r>
              <a:rPr lang="ru-RU" b="1" dirty="0" err="1">
                <a:solidFill>
                  <a:schemeClr val="accent6">
                    <a:lumMod val="75000"/>
                  </a:schemeClr>
                </a:solidFill>
                <a:latin typeface="+mn-lt"/>
                <a:cs typeface="+mn-cs"/>
              </a:rPr>
              <a:t>омріяною</a:t>
            </a:r>
            <a:r>
              <a:rPr lang="ru-RU" b="1" dirty="0">
                <a:solidFill>
                  <a:schemeClr val="accent6">
                    <a:lumMod val="75000"/>
                  </a:schemeClr>
                </a:solidFill>
                <a:latin typeface="+mn-lt"/>
                <a:cs typeface="+mn-cs"/>
              </a:rPr>
              <a:t> </a:t>
            </a:r>
            <a:r>
              <a:rPr lang="ru-RU" b="1" dirty="0" err="1">
                <a:solidFill>
                  <a:schemeClr val="accent6">
                    <a:lumMod val="75000"/>
                  </a:schemeClr>
                </a:solidFill>
                <a:latin typeface="+mn-lt"/>
                <a:cs typeface="+mn-cs"/>
              </a:rPr>
              <a:t>дівчиною</a:t>
            </a:r>
            <a:r>
              <a:rPr lang="ru-RU" b="1" dirty="0">
                <a:solidFill>
                  <a:schemeClr val="accent6">
                    <a:lumMod val="75000"/>
                  </a:schemeClr>
                </a:solidFill>
                <a:latin typeface="+mn-lt"/>
                <a:cs typeface="+mn-cs"/>
              </a:rPr>
              <a:t> з журавлями).</a:t>
            </a:r>
          </a:p>
        </p:txBody>
      </p:sp>
      <p:pic>
        <p:nvPicPr>
          <p:cNvPr id="31749" name="Рисунок 5"/>
          <p:cNvPicPr>
            <a:picLocks noChangeAspect="1"/>
          </p:cNvPicPr>
          <p:nvPr/>
        </p:nvPicPr>
        <p:blipFill>
          <a:blip r:embed="rId2"/>
          <a:srcRect/>
          <a:stretch>
            <a:fillRect/>
          </a:stretch>
        </p:blipFill>
        <p:spPr bwMode="auto">
          <a:xfrm>
            <a:off x="250825" y="1657350"/>
            <a:ext cx="1512888" cy="35718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59113" y="404813"/>
            <a:ext cx="5834062" cy="6248400"/>
          </a:xfrm>
          <a:prstGeom prst="rect">
            <a:avLst/>
          </a:prstGeom>
        </p:spPr>
        <p:txBody>
          <a:bodyPr>
            <a:spAutoFit/>
          </a:bodyPr>
          <a:lstStyle/>
          <a:p>
            <a:pPr algn="ctr" fontAlgn="auto">
              <a:spcBef>
                <a:spcPts val="0"/>
              </a:spcBef>
              <a:spcAft>
                <a:spcPts val="0"/>
              </a:spcAft>
              <a:defRPr/>
            </a:pPr>
            <a:r>
              <a:rPr lang="ru-RU" sz="2000" b="1" dirty="0" err="1">
                <a:solidFill>
                  <a:schemeClr val="accent6">
                    <a:lumMod val="75000"/>
                  </a:schemeClr>
                </a:solidFill>
                <a:latin typeface="+mn-lt"/>
                <a:cs typeface="+mn-cs"/>
              </a:rPr>
              <a:t>Лірична</a:t>
            </a:r>
            <a:r>
              <a:rPr lang="ru-RU" sz="2000" b="1" dirty="0">
                <a:solidFill>
                  <a:schemeClr val="accent6">
                    <a:lumMod val="75000"/>
                  </a:schemeClr>
                </a:solidFill>
                <a:latin typeface="+mn-lt"/>
                <a:cs typeface="+mn-cs"/>
              </a:rPr>
              <a:t> </a:t>
            </a:r>
            <a:r>
              <a:rPr lang="ru-RU" sz="2000" b="1" dirty="0" err="1">
                <a:solidFill>
                  <a:schemeClr val="accent6">
                    <a:lumMod val="75000"/>
                  </a:schemeClr>
                </a:solidFill>
                <a:latin typeface="+mn-lt"/>
                <a:cs typeface="+mn-cs"/>
              </a:rPr>
              <a:t>повість</a:t>
            </a:r>
            <a:r>
              <a:rPr lang="ru-RU" sz="2000" b="1" dirty="0">
                <a:solidFill>
                  <a:schemeClr val="accent6">
                    <a:lumMod val="75000"/>
                  </a:schemeClr>
                </a:solidFill>
                <a:latin typeface="+mn-lt"/>
                <a:cs typeface="+mn-cs"/>
              </a:rPr>
              <a:t> "</a:t>
            </a:r>
            <a:r>
              <a:rPr lang="ru-RU" sz="2000" b="1" dirty="0" err="1">
                <a:solidFill>
                  <a:schemeClr val="accent6">
                    <a:lumMod val="75000"/>
                  </a:schemeClr>
                </a:solidFill>
                <a:latin typeface="+mn-lt"/>
                <a:cs typeface="+mn-cs"/>
              </a:rPr>
              <a:t>Тисяча</a:t>
            </a:r>
            <a:r>
              <a:rPr lang="ru-RU" sz="2000" b="1" dirty="0">
                <a:solidFill>
                  <a:schemeClr val="accent6">
                    <a:lumMod val="75000"/>
                  </a:schemeClr>
                </a:solidFill>
                <a:latin typeface="+mn-lt"/>
                <a:cs typeface="+mn-cs"/>
              </a:rPr>
              <a:t> </a:t>
            </a:r>
            <a:r>
              <a:rPr lang="ru-RU" sz="2000" b="1" dirty="0" err="1">
                <a:solidFill>
                  <a:schemeClr val="accent6">
                    <a:lumMod val="75000"/>
                  </a:schemeClr>
                </a:solidFill>
                <a:latin typeface="+mn-lt"/>
                <a:cs typeface="+mn-cs"/>
              </a:rPr>
              <a:t>журавлів</a:t>
            </a:r>
            <a:r>
              <a:rPr lang="ru-RU" sz="2000" b="1" dirty="0">
                <a:solidFill>
                  <a:schemeClr val="accent6">
                    <a:lumMod val="75000"/>
                  </a:schemeClr>
                </a:solidFill>
                <a:latin typeface="+mn-lt"/>
                <a:cs typeface="+mn-cs"/>
              </a:rPr>
              <a:t>" написана на </a:t>
            </a:r>
            <a:r>
              <a:rPr lang="ru-RU" sz="2000" b="1" dirty="0" err="1">
                <a:solidFill>
                  <a:schemeClr val="accent6">
                    <a:lumMod val="75000"/>
                  </a:schemeClr>
                </a:solidFill>
                <a:latin typeface="+mn-lt"/>
                <a:cs typeface="+mn-cs"/>
              </a:rPr>
              <a:t>основі</a:t>
            </a:r>
            <a:r>
              <a:rPr lang="ru-RU" sz="2000" b="1" dirty="0">
                <a:solidFill>
                  <a:schemeClr val="accent6">
                    <a:lumMod val="75000"/>
                  </a:schemeClr>
                </a:solidFill>
                <a:latin typeface="+mn-lt"/>
                <a:cs typeface="+mn-cs"/>
              </a:rPr>
              <a:t> </a:t>
            </a:r>
            <a:r>
              <a:rPr lang="ru-RU" sz="2000" b="1" dirty="0" err="1">
                <a:solidFill>
                  <a:schemeClr val="accent6">
                    <a:lumMod val="75000"/>
                  </a:schemeClr>
                </a:solidFill>
                <a:latin typeface="+mn-lt"/>
                <a:cs typeface="+mn-cs"/>
              </a:rPr>
              <a:t>давнього</a:t>
            </a:r>
            <a:r>
              <a:rPr lang="ru-RU" sz="2000" b="1" dirty="0">
                <a:solidFill>
                  <a:schemeClr val="accent6">
                    <a:lumMod val="75000"/>
                  </a:schemeClr>
                </a:solidFill>
                <a:latin typeface="+mn-lt"/>
                <a:cs typeface="+mn-cs"/>
              </a:rPr>
              <a:t> </a:t>
            </a:r>
            <a:r>
              <a:rPr lang="ru-RU" sz="2000" b="1" dirty="0" err="1">
                <a:solidFill>
                  <a:schemeClr val="accent6">
                    <a:lumMod val="75000"/>
                  </a:schemeClr>
                </a:solidFill>
                <a:latin typeface="+mn-lt"/>
                <a:cs typeface="+mn-cs"/>
              </a:rPr>
              <a:t>естетичного</a:t>
            </a:r>
            <a:r>
              <a:rPr lang="ru-RU" sz="2000" b="1" dirty="0">
                <a:solidFill>
                  <a:schemeClr val="accent6">
                    <a:lumMod val="75000"/>
                  </a:schemeClr>
                </a:solidFill>
                <a:latin typeface="+mn-lt"/>
                <a:cs typeface="+mn-cs"/>
              </a:rPr>
              <a:t> принципу </a:t>
            </a:r>
            <a:r>
              <a:rPr lang="ru-RU" sz="2000" b="1" dirty="0" err="1">
                <a:solidFill>
                  <a:schemeClr val="accent6">
                    <a:lumMod val="75000"/>
                  </a:schemeClr>
                </a:solidFill>
                <a:latin typeface="+mn-lt"/>
                <a:cs typeface="+mn-cs"/>
              </a:rPr>
              <a:t>японського</a:t>
            </a:r>
            <a:r>
              <a:rPr lang="ru-RU" sz="2000" b="1" dirty="0">
                <a:solidFill>
                  <a:schemeClr val="accent6">
                    <a:lumMod val="75000"/>
                  </a:schemeClr>
                </a:solidFill>
                <a:latin typeface="+mn-lt"/>
                <a:cs typeface="+mn-cs"/>
              </a:rPr>
              <a:t> </a:t>
            </a:r>
            <a:r>
              <a:rPr lang="ru-RU" sz="2000" b="1" dirty="0" err="1">
                <a:solidFill>
                  <a:schemeClr val="accent6">
                    <a:lumMod val="75000"/>
                  </a:schemeClr>
                </a:solidFill>
                <a:latin typeface="+mn-lt"/>
                <a:cs typeface="+mn-cs"/>
              </a:rPr>
              <a:t>мистецтва</a:t>
            </a:r>
            <a:r>
              <a:rPr lang="ru-RU" sz="2000" b="1" dirty="0">
                <a:solidFill>
                  <a:schemeClr val="accent6">
                    <a:lumMod val="75000"/>
                  </a:schemeClr>
                </a:solidFill>
                <a:latin typeface="+mn-lt"/>
                <a:cs typeface="+mn-cs"/>
              </a:rPr>
              <a:t> - </a:t>
            </a:r>
            <a:r>
              <a:rPr lang="ru-RU" sz="2000" b="1" dirty="0" err="1">
                <a:solidFill>
                  <a:schemeClr val="accent6">
                    <a:lumMod val="75000"/>
                  </a:schemeClr>
                </a:solidFill>
                <a:latin typeface="+mn-lt"/>
                <a:cs typeface="+mn-cs"/>
              </a:rPr>
              <a:t>міябі</a:t>
            </a:r>
            <a:r>
              <a:rPr lang="ru-RU" sz="2000" b="1" dirty="0">
                <a:solidFill>
                  <a:schemeClr val="accent6">
                    <a:lumMod val="75000"/>
                  </a:schemeClr>
                </a:solidFill>
                <a:latin typeface="+mn-lt"/>
                <a:cs typeface="+mn-cs"/>
              </a:rPr>
              <a:t> (</a:t>
            </a:r>
            <a:r>
              <a:rPr lang="ru-RU" sz="2000" b="1" dirty="0" err="1">
                <a:solidFill>
                  <a:schemeClr val="accent6">
                    <a:lumMod val="75000"/>
                  </a:schemeClr>
                </a:solidFill>
                <a:latin typeface="+mn-lt"/>
                <a:cs typeface="+mn-cs"/>
              </a:rPr>
              <a:t>яскрава</a:t>
            </a:r>
            <a:r>
              <a:rPr lang="ru-RU" sz="2000" b="1" dirty="0">
                <a:solidFill>
                  <a:schemeClr val="accent6">
                    <a:lumMod val="75000"/>
                  </a:schemeClr>
                </a:solidFill>
                <a:latin typeface="+mn-lt"/>
                <a:cs typeface="+mn-cs"/>
              </a:rPr>
              <a:t> краса). Краса у </a:t>
            </a:r>
            <a:r>
              <a:rPr lang="ru-RU" sz="2000" b="1" dirty="0" err="1">
                <a:solidFill>
                  <a:schemeClr val="accent6">
                    <a:lumMod val="75000"/>
                  </a:schemeClr>
                </a:solidFill>
                <a:latin typeface="+mn-lt"/>
                <a:cs typeface="+mn-cs"/>
              </a:rPr>
              <a:t>творі</a:t>
            </a:r>
            <a:r>
              <a:rPr lang="ru-RU" sz="2000" b="1" dirty="0">
                <a:solidFill>
                  <a:schemeClr val="accent6">
                    <a:lumMod val="75000"/>
                  </a:schemeClr>
                </a:solidFill>
                <a:latin typeface="+mn-lt"/>
                <a:cs typeface="+mn-cs"/>
              </a:rPr>
              <a:t> показана </a:t>
            </a:r>
            <a:r>
              <a:rPr lang="ru-RU" sz="2000" b="1" dirty="0" err="1">
                <a:solidFill>
                  <a:schemeClr val="accent6">
                    <a:lumMod val="75000"/>
                  </a:schemeClr>
                </a:solidFill>
                <a:latin typeface="+mn-lt"/>
                <a:cs typeface="+mn-cs"/>
              </a:rPr>
              <a:t>всебічно</a:t>
            </a:r>
            <a:r>
              <a:rPr lang="ru-RU" sz="2000" b="1" dirty="0">
                <a:solidFill>
                  <a:schemeClr val="accent6">
                    <a:lumMod val="75000"/>
                  </a:schemeClr>
                </a:solidFill>
                <a:latin typeface="+mn-lt"/>
                <a:cs typeface="+mn-cs"/>
              </a:rPr>
              <a:t>: і як </a:t>
            </a:r>
            <a:r>
              <a:rPr lang="ru-RU" sz="2000" b="1" dirty="0" err="1">
                <a:solidFill>
                  <a:schemeClr val="accent6">
                    <a:lumMod val="75000"/>
                  </a:schemeClr>
                </a:solidFill>
                <a:latin typeface="+mn-lt"/>
                <a:cs typeface="+mn-cs"/>
              </a:rPr>
              <a:t>чуттєва</a:t>
            </a:r>
            <a:r>
              <a:rPr lang="ru-RU" sz="2000" b="1" dirty="0">
                <a:solidFill>
                  <a:schemeClr val="accent6">
                    <a:lumMod val="75000"/>
                  </a:schemeClr>
                </a:solidFill>
                <a:latin typeface="+mn-lt"/>
                <a:cs typeface="+mn-cs"/>
              </a:rPr>
              <a:t>, земна краса, </a:t>
            </a:r>
            <a:r>
              <a:rPr lang="ru-RU" sz="2000" b="1" dirty="0" err="1">
                <a:solidFill>
                  <a:schemeClr val="accent6">
                    <a:lumMod val="75000"/>
                  </a:schemeClr>
                </a:solidFill>
                <a:latin typeface="+mn-lt"/>
                <a:cs typeface="+mn-cs"/>
              </a:rPr>
              <a:t>втілена</a:t>
            </a:r>
            <a:r>
              <a:rPr lang="ru-RU" sz="2000" b="1" dirty="0">
                <a:solidFill>
                  <a:schemeClr val="accent6">
                    <a:lumMod val="75000"/>
                  </a:schemeClr>
                </a:solidFill>
                <a:latin typeface="+mn-lt"/>
                <a:cs typeface="+mn-cs"/>
              </a:rPr>
              <a:t> в </a:t>
            </a:r>
            <a:r>
              <a:rPr lang="ru-RU" sz="2000" b="1" dirty="0" err="1">
                <a:solidFill>
                  <a:schemeClr val="accent6">
                    <a:lumMod val="75000"/>
                  </a:schemeClr>
                </a:solidFill>
                <a:latin typeface="+mn-lt"/>
                <a:cs typeface="+mn-cs"/>
              </a:rPr>
              <a:t>образі</a:t>
            </a:r>
            <a:r>
              <a:rPr lang="ru-RU" sz="2000" b="1" dirty="0">
                <a:solidFill>
                  <a:schemeClr val="accent6">
                    <a:lumMod val="75000"/>
                  </a:schemeClr>
                </a:solidFill>
                <a:latin typeface="+mn-lt"/>
                <a:cs typeface="+mn-cs"/>
              </a:rPr>
              <a:t> </a:t>
            </a:r>
            <a:r>
              <a:rPr lang="ru-RU" sz="2000" b="1" dirty="0" err="1">
                <a:solidFill>
                  <a:schemeClr val="accent6">
                    <a:lumMod val="75000"/>
                  </a:schemeClr>
                </a:solidFill>
                <a:latin typeface="+mn-lt"/>
                <a:cs typeface="+mn-cs"/>
              </a:rPr>
              <a:t>пані</a:t>
            </a:r>
            <a:r>
              <a:rPr lang="ru-RU" sz="2000" b="1" dirty="0">
                <a:solidFill>
                  <a:schemeClr val="accent6">
                    <a:lumMod val="75000"/>
                  </a:schemeClr>
                </a:solidFill>
                <a:latin typeface="+mn-lt"/>
                <a:cs typeface="+mn-cs"/>
              </a:rPr>
              <a:t> </a:t>
            </a:r>
            <a:r>
              <a:rPr lang="ru-RU" sz="2000" b="1" dirty="0" err="1">
                <a:solidFill>
                  <a:schemeClr val="accent6">
                    <a:lumMod val="75000"/>
                  </a:schemeClr>
                </a:solidFill>
                <a:latin typeface="+mn-lt"/>
                <a:cs typeface="+mn-cs"/>
              </a:rPr>
              <a:t>Оота</a:t>
            </a:r>
            <a:r>
              <a:rPr lang="ru-RU" sz="2000" b="1" dirty="0">
                <a:solidFill>
                  <a:schemeClr val="accent6">
                    <a:lumMod val="75000"/>
                  </a:schemeClr>
                </a:solidFill>
                <a:latin typeface="+mn-lt"/>
                <a:cs typeface="+mn-cs"/>
              </a:rPr>
              <a:t>, і як </a:t>
            </a:r>
            <a:r>
              <a:rPr lang="ru-RU" sz="2000" b="1" dirty="0" err="1">
                <a:solidFill>
                  <a:schemeClr val="accent6">
                    <a:lumMod val="75000"/>
                  </a:schemeClr>
                </a:solidFill>
                <a:latin typeface="+mn-lt"/>
                <a:cs typeface="+mn-cs"/>
              </a:rPr>
              <a:t>вишукана</a:t>
            </a:r>
            <a:r>
              <a:rPr lang="ru-RU" sz="2000" b="1" dirty="0">
                <a:solidFill>
                  <a:schemeClr val="accent6">
                    <a:lumMod val="75000"/>
                  </a:schemeClr>
                </a:solidFill>
                <a:latin typeface="+mn-lt"/>
                <a:cs typeface="+mn-cs"/>
              </a:rPr>
              <a:t>, </a:t>
            </a:r>
            <a:r>
              <a:rPr lang="ru-RU" sz="2000" b="1" dirty="0" err="1">
                <a:solidFill>
                  <a:schemeClr val="accent6">
                    <a:lumMod val="75000"/>
                  </a:schemeClr>
                </a:solidFill>
                <a:latin typeface="+mn-lt"/>
                <a:cs typeface="+mn-cs"/>
              </a:rPr>
              <a:t>вічна</a:t>
            </a:r>
            <a:r>
              <a:rPr lang="ru-RU" sz="2000" b="1" dirty="0">
                <a:solidFill>
                  <a:schemeClr val="accent6">
                    <a:lumMod val="75000"/>
                  </a:schemeClr>
                </a:solidFill>
                <a:latin typeface="+mn-lt"/>
                <a:cs typeface="+mn-cs"/>
              </a:rPr>
              <a:t> краса, </a:t>
            </a:r>
            <a:r>
              <a:rPr lang="ru-RU" sz="2000" b="1" dirty="0" err="1">
                <a:solidFill>
                  <a:schemeClr val="accent6">
                    <a:lumMod val="75000"/>
                  </a:schemeClr>
                </a:solidFill>
                <a:latin typeface="+mn-lt"/>
                <a:cs typeface="+mn-cs"/>
              </a:rPr>
              <a:t>уособлена</a:t>
            </a:r>
            <a:r>
              <a:rPr lang="ru-RU" sz="2000" b="1" dirty="0">
                <a:solidFill>
                  <a:schemeClr val="accent6">
                    <a:lumMod val="75000"/>
                  </a:schemeClr>
                </a:solidFill>
                <a:latin typeface="+mn-lt"/>
                <a:cs typeface="+mn-cs"/>
              </a:rPr>
              <a:t> в </a:t>
            </a:r>
            <a:r>
              <a:rPr lang="ru-RU" sz="2000" b="1" dirty="0" err="1">
                <a:solidFill>
                  <a:schemeClr val="accent6">
                    <a:lumMod val="75000"/>
                  </a:schemeClr>
                </a:solidFill>
                <a:latin typeface="+mn-lt"/>
                <a:cs typeface="+mn-cs"/>
              </a:rPr>
              <a:t>образі</a:t>
            </a:r>
            <a:r>
              <a:rPr lang="ru-RU" sz="2000" b="1" dirty="0">
                <a:solidFill>
                  <a:schemeClr val="accent6">
                    <a:lumMod val="75000"/>
                  </a:schemeClr>
                </a:solidFill>
                <a:latin typeface="+mn-lt"/>
                <a:cs typeface="+mn-cs"/>
              </a:rPr>
              <a:t> </a:t>
            </a:r>
            <a:r>
              <a:rPr lang="ru-RU" sz="2000" b="1" dirty="0" err="1">
                <a:solidFill>
                  <a:schemeClr val="accent6">
                    <a:lumMod val="75000"/>
                  </a:schemeClr>
                </a:solidFill>
                <a:latin typeface="+mn-lt"/>
                <a:cs typeface="+mn-cs"/>
              </a:rPr>
              <a:t>дівчини</a:t>
            </a:r>
            <a:r>
              <a:rPr lang="ru-RU" sz="2000" b="1" dirty="0">
                <a:solidFill>
                  <a:schemeClr val="accent6">
                    <a:lumMod val="75000"/>
                  </a:schemeClr>
                </a:solidFill>
                <a:latin typeface="+mn-lt"/>
                <a:cs typeface="+mn-cs"/>
              </a:rPr>
              <a:t> </a:t>
            </a:r>
            <a:r>
              <a:rPr lang="ru-RU" sz="2000" b="1" dirty="0" err="1">
                <a:solidFill>
                  <a:schemeClr val="accent6">
                    <a:lumMod val="75000"/>
                  </a:schemeClr>
                </a:solidFill>
                <a:latin typeface="+mn-lt"/>
                <a:cs typeface="+mn-cs"/>
              </a:rPr>
              <a:t>Юкіко</a:t>
            </a:r>
            <a:r>
              <a:rPr lang="ru-RU" sz="2000" b="1" dirty="0">
                <a:solidFill>
                  <a:schemeClr val="accent6">
                    <a:lumMod val="75000"/>
                  </a:schemeClr>
                </a:solidFill>
                <a:latin typeface="+mn-lt"/>
                <a:cs typeface="+mn-cs"/>
              </a:rPr>
              <a:t>, і як </a:t>
            </a:r>
            <a:r>
              <a:rPr lang="ru-RU" sz="2000" b="1" dirty="0" err="1">
                <a:solidFill>
                  <a:schemeClr val="accent6">
                    <a:lumMod val="75000"/>
                  </a:schemeClr>
                </a:solidFill>
                <a:latin typeface="+mn-lt"/>
                <a:cs typeface="+mn-cs"/>
              </a:rPr>
              <a:t>прихована</a:t>
            </a:r>
            <a:r>
              <a:rPr lang="ru-RU" sz="2000" b="1" dirty="0">
                <a:solidFill>
                  <a:schemeClr val="accent6">
                    <a:lumMod val="75000"/>
                  </a:schemeClr>
                </a:solidFill>
                <a:latin typeface="+mn-lt"/>
                <a:cs typeface="+mn-cs"/>
              </a:rPr>
              <a:t>, </a:t>
            </a:r>
            <a:r>
              <a:rPr lang="ru-RU" sz="2000" b="1" dirty="0" err="1">
                <a:solidFill>
                  <a:schemeClr val="accent6">
                    <a:lumMod val="75000"/>
                  </a:schemeClr>
                </a:solidFill>
                <a:latin typeface="+mn-lt"/>
                <a:cs typeface="+mn-cs"/>
              </a:rPr>
              <a:t>внутрішня</a:t>
            </a:r>
            <a:r>
              <a:rPr lang="ru-RU" sz="2000" b="1" dirty="0">
                <a:solidFill>
                  <a:schemeClr val="accent6">
                    <a:lumMod val="75000"/>
                  </a:schemeClr>
                </a:solidFill>
                <a:latin typeface="+mn-lt"/>
                <a:cs typeface="+mn-cs"/>
              </a:rPr>
              <a:t> краса, </a:t>
            </a:r>
            <a:r>
              <a:rPr lang="ru-RU" sz="2000" b="1" dirty="0" err="1">
                <a:solidFill>
                  <a:schemeClr val="accent6">
                    <a:lumMod val="75000"/>
                  </a:schemeClr>
                </a:solidFill>
                <a:latin typeface="+mn-lt"/>
                <a:cs typeface="+mn-cs"/>
              </a:rPr>
              <a:t>що</a:t>
            </a:r>
            <a:r>
              <a:rPr lang="ru-RU" sz="2000" b="1" dirty="0">
                <a:solidFill>
                  <a:schemeClr val="accent6">
                    <a:lumMod val="75000"/>
                  </a:schemeClr>
                </a:solidFill>
                <a:latin typeface="+mn-lt"/>
                <a:cs typeface="+mn-cs"/>
              </a:rPr>
              <a:t> </a:t>
            </a:r>
            <a:r>
              <a:rPr lang="ru-RU" sz="2000" b="1" dirty="0" err="1">
                <a:solidFill>
                  <a:schemeClr val="accent6">
                    <a:lumMod val="75000"/>
                  </a:schemeClr>
                </a:solidFill>
                <a:latin typeface="+mn-lt"/>
                <a:cs typeface="+mn-cs"/>
              </a:rPr>
              <a:t>знайшла</a:t>
            </a:r>
            <a:r>
              <a:rPr lang="ru-RU" sz="2000" b="1" dirty="0">
                <a:solidFill>
                  <a:schemeClr val="accent6">
                    <a:lumMod val="75000"/>
                  </a:schemeClr>
                </a:solidFill>
                <a:latin typeface="+mn-lt"/>
                <a:cs typeface="+mn-cs"/>
              </a:rPr>
              <a:t> </a:t>
            </a:r>
            <a:r>
              <a:rPr lang="ru-RU" sz="2000" b="1" dirty="0" err="1">
                <a:solidFill>
                  <a:schemeClr val="accent6">
                    <a:lumMod val="75000"/>
                  </a:schemeClr>
                </a:solidFill>
                <a:latin typeface="+mn-lt"/>
                <a:cs typeface="+mn-cs"/>
              </a:rPr>
              <a:t>втілення</a:t>
            </a:r>
            <a:r>
              <a:rPr lang="ru-RU" sz="2000" b="1" dirty="0">
                <a:solidFill>
                  <a:schemeClr val="accent6">
                    <a:lumMod val="75000"/>
                  </a:schemeClr>
                </a:solidFill>
                <a:latin typeface="+mn-lt"/>
                <a:cs typeface="+mn-cs"/>
              </a:rPr>
              <a:t> в </a:t>
            </a:r>
            <a:r>
              <a:rPr lang="ru-RU" sz="2000" b="1" dirty="0" err="1">
                <a:solidFill>
                  <a:schemeClr val="accent6">
                    <a:lumMod val="75000"/>
                  </a:schemeClr>
                </a:solidFill>
                <a:latin typeface="+mn-lt"/>
                <a:cs typeface="+mn-cs"/>
              </a:rPr>
              <a:t>образі</a:t>
            </a:r>
            <a:r>
              <a:rPr lang="ru-RU" sz="2000" b="1" dirty="0">
                <a:solidFill>
                  <a:schemeClr val="accent6">
                    <a:lumMod val="75000"/>
                  </a:schemeClr>
                </a:solidFill>
                <a:latin typeface="+mn-lt"/>
                <a:cs typeface="+mn-cs"/>
              </a:rPr>
              <a:t> </a:t>
            </a:r>
            <a:r>
              <a:rPr lang="ru-RU" sz="2000" b="1" dirty="0" err="1">
                <a:solidFill>
                  <a:schemeClr val="accent6">
                    <a:lumMod val="75000"/>
                  </a:schemeClr>
                </a:solidFill>
                <a:latin typeface="+mn-lt"/>
                <a:cs typeface="+mn-cs"/>
              </a:rPr>
              <a:t>Фуміко</a:t>
            </a:r>
            <a:r>
              <a:rPr lang="ru-RU" sz="2000" b="1" dirty="0">
                <a:solidFill>
                  <a:schemeClr val="accent6">
                    <a:lumMod val="75000"/>
                  </a:schemeClr>
                </a:solidFill>
                <a:latin typeface="+mn-lt"/>
                <a:cs typeface="+mn-cs"/>
              </a:rPr>
              <a:t>. Автор </a:t>
            </a:r>
            <a:r>
              <a:rPr lang="ru-RU" sz="2000" b="1" dirty="0" err="1">
                <a:solidFill>
                  <a:schemeClr val="accent6">
                    <a:lumMod val="75000"/>
                  </a:schemeClr>
                </a:solidFill>
                <a:latin typeface="+mn-lt"/>
                <a:cs typeface="+mn-cs"/>
              </a:rPr>
              <a:t>передає</a:t>
            </a:r>
            <a:r>
              <a:rPr lang="ru-RU" sz="2000" b="1" dirty="0">
                <a:solidFill>
                  <a:schemeClr val="accent6">
                    <a:lumMod val="75000"/>
                  </a:schemeClr>
                </a:solidFill>
                <a:latin typeface="+mn-lt"/>
                <a:cs typeface="+mn-cs"/>
              </a:rPr>
              <a:t> </a:t>
            </a:r>
            <a:r>
              <a:rPr lang="ru-RU" sz="2000" b="1" dirty="0" err="1">
                <a:solidFill>
                  <a:schemeClr val="accent6">
                    <a:lumMod val="75000"/>
                  </a:schemeClr>
                </a:solidFill>
                <a:latin typeface="+mn-lt"/>
                <a:cs typeface="+mn-cs"/>
              </a:rPr>
              <a:t>відчуття</a:t>
            </a:r>
            <a:r>
              <a:rPr lang="ru-RU" sz="2000" b="1" dirty="0">
                <a:solidFill>
                  <a:schemeClr val="accent6">
                    <a:lumMod val="75000"/>
                  </a:schemeClr>
                </a:solidFill>
                <a:latin typeface="+mn-lt"/>
                <a:cs typeface="+mn-cs"/>
              </a:rPr>
              <a:t> </a:t>
            </a:r>
            <a:r>
              <a:rPr lang="ru-RU" sz="2000" b="1" dirty="0" err="1">
                <a:solidFill>
                  <a:schemeClr val="accent6">
                    <a:lumMod val="75000"/>
                  </a:schemeClr>
                </a:solidFill>
                <a:latin typeface="+mn-lt"/>
                <a:cs typeface="+mn-cs"/>
              </a:rPr>
              <a:t>краси</a:t>
            </a:r>
            <a:r>
              <a:rPr lang="ru-RU" sz="2000" b="1" dirty="0">
                <a:solidFill>
                  <a:schemeClr val="accent6">
                    <a:lumMod val="75000"/>
                  </a:schemeClr>
                </a:solidFill>
                <a:latin typeface="+mn-lt"/>
                <a:cs typeface="+mn-cs"/>
              </a:rPr>
              <a:t> з </a:t>
            </a:r>
            <a:r>
              <a:rPr lang="ru-RU" sz="2000" b="1" dirty="0" err="1">
                <a:solidFill>
                  <a:schemeClr val="accent6">
                    <a:lumMod val="75000"/>
                  </a:schemeClr>
                </a:solidFill>
                <a:latin typeface="+mn-lt"/>
                <a:cs typeface="+mn-cs"/>
              </a:rPr>
              <a:t>допомогою</a:t>
            </a:r>
            <a:r>
              <a:rPr lang="ru-RU" sz="2000" b="1" dirty="0">
                <a:solidFill>
                  <a:schemeClr val="accent6">
                    <a:lumMod val="75000"/>
                  </a:schemeClr>
                </a:solidFill>
                <a:latin typeface="+mn-lt"/>
                <a:cs typeface="+mn-cs"/>
              </a:rPr>
              <a:t> особливого </a:t>
            </a:r>
            <a:r>
              <a:rPr lang="ru-RU" sz="2000" b="1" dirty="0" err="1">
                <a:solidFill>
                  <a:schemeClr val="accent6">
                    <a:lumMod val="75000"/>
                  </a:schemeClr>
                </a:solidFill>
                <a:latin typeface="+mn-lt"/>
                <a:cs typeface="+mn-cs"/>
              </a:rPr>
              <a:t>прийому</a:t>
            </a:r>
            <a:r>
              <a:rPr lang="ru-RU" sz="2000" b="1" dirty="0">
                <a:solidFill>
                  <a:schemeClr val="accent6">
                    <a:lumMod val="75000"/>
                  </a:schemeClr>
                </a:solidFill>
                <a:latin typeface="+mn-lt"/>
                <a:cs typeface="+mn-cs"/>
              </a:rPr>
              <a:t> - </a:t>
            </a:r>
            <a:r>
              <a:rPr lang="ru-RU" sz="2000" b="1" dirty="0" err="1">
                <a:solidFill>
                  <a:schemeClr val="accent6">
                    <a:lumMod val="75000"/>
                  </a:schemeClr>
                </a:solidFill>
                <a:latin typeface="+mn-lt"/>
                <a:cs typeface="+mn-cs"/>
              </a:rPr>
              <a:t>натяку</a:t>
            </a:r>
            <a:r>
              <a:rPr lang="ru-RU" sz="2000" b="1" dirty="0">
                <a:solidFill>
                  <a:schemeClr val="accent6">
                    <a:lumMod val="75000"/>
                  </a:schemeClr>
                </a:solidFill>
                <a:latin typeface="+mn-lt"/>
                <a:cs typeface="+mn-cs"/>
              </a:rPr>
              <a:t> (</a:t>
            </a:r>
            <a:r>
              <a:rPr lang="ru-RU" sz="2000" b="1" dirty="0" err="1">
                <a:solidFill>
                  <a:schemeClr val="accent6">
                    <a:lumMod val="75000"/>
                  </a:schemeClr>
                </a:solidFill>
                <a:latin typeface="+mn-lt"/>
                <a:cs typeface="+mn-cs"/>
              </a:rPr>
              <a:t>йодзю</a:t>
            </a:r>
            <a:r>
              <a:rPr lang="ru-RU" sz="2000" b="1" dirty="0">
                <a:solidFill>
                  <a:schemeClr val="accent6">
                    <a:lumMod val="75000"/>
                  </a:schemeClr>
                </a:solidFill>
                <a:latin typeface="+mn-lt"/>
                <a:cs typeface="+mn-cs"/>
              </a:rPr>
              <a:t>), </a:t>
            </a:r>
            <a:r>
              <a:rPr lang="ru-RU" sz="2000" b="1" dirty="0" err="1">
                <a:solidFill>
                  <a:schemeClr val="accent6">
                    <a:lumMod val="75000"/>
                  </a:schemeClr>
                </a:solidFill>
                <a:latin typeface="+mn-lt"/>
                <a:cs typeface="+mn-cs"/>
              </a:rPr>
              <a:t>який</a:t>
            </a:r>
            <a:r>
              <a:rPr lang="ru-RU" sz="2000" b="1" dirty="0">
                <a:solidFill>
                  <a:schemeClr val="accent6">
                    <a:lumMod val="75000"/>
                  </a:schemeClr>
                </a:solidFill>
                <a:latin typeface="+mn-lt"/>
                <a:cs typeface="+mn-cs"/>
              </a:rPr>
              <a:t> </a:t>
            </a:r>
            <a:r>
              <a:rPr lang="ru-RU" sz="2000" b="1" dirty="0" err="1">
                <a:solidFill>
                  <a:schemeClr val="accent6">
                    <a:lumMod val="75000"/>
                  </a:schemeClr>
                </a:solidFill>
                <a:latin typeface="+mn-lt"/>
                <a:cs typeface="+mn-cs"/>
              </a:rPr>
              <a:t>створює</a:t>
            </a:r>
            <a:r>
              <a:rPr lang="ru-RU" sz="2000" b="1" dirty="0">
                <a:solidFill>
                  <a:schemeClr val="accent6">
                    <a:lumMod val="75000"/>
                  </a:schemeClr>
                </a:solidFill>
                <a:latin typeface="+mn-lt"/>
                <a:cs typeface="+mn-cs"/>
              </a:rPr>
              <a:t> </a:t>
            </a:r>
            <a:r>
              <a:rPr lang="ru-RU" sz="2000" b="1" dirty="0" err="1">
                <a:solidFill>
                  <a:schemeClr val="accent6">
                    <a:lumMod val="75000"/>
                  </a:schemeClr>
                </a:solidFill>
                <a:latin typeface="+mn-lt"/>
                <a:cs typeface="+mn-cs"/>
              </a:rPr>
              <a:t>настрій</a:t>
            </a:r>
            <a:r>
              <a:rPr lang="ru-RU" sz="2000" b="1" dirty="0">
                <a:solidFill>
                  <a:schemeClr val="accent6">
                    <a:lumMod val="75000"/>
                  </a:schemeClr>
                </a:solidFill>
                <a:latin typeface="+mn-lt"/>
                <a:cs typeface="+mn-cs"/>
              </a:rPr>
              <a:t>, </a:t>
            </a:r>
            <a:r>
              <a:rPr lang="ru-RU" sz="2000" b="1" dirty="0" err="1">
                <a:solidFill>
                  <a:schemeClr val="accent6">
                    <a:lumMod val="75000"/>
                  </a:schemeClr>
                </a:solidFill>
                <a:latin typeface="+mn-lt"/>
                <a:cs typeface="+mn-cs"/>
              </a:rPr>
              <a:t>викликає</a:t>
            </a:r>
            <a:r>
              <a:rPr lang="ru-RU" sz="2000" b="1" dirty="0">
                <a:solidFill>
                  <a:schemeClr val="accent6">
                    <a:lumMod val="75000"/>
                  </a:schemeClr>
                </a:solidFill>
                <a:latin typeface="+mn-lt"/>
                <a:cs typeface="+mn-cs"/>
              </a:rPr>
              <a:t> "</a:t>
            </a:r>
            <a:r>
              <a:rPr lang="ru-RU" sz="2000" b="1" dirty="0" err="1">
                <a:solidFill>
                  <a:schemeClr val="accent6">
                    <a:lumMod val="75000"/>
                  </a:schemeClr>
                </a:solidFill>
                <a:latin typeface="+mn-lt"/>
                <a:cs typeface="+mn-cs"/>
              </a:rPr>
              <a:t>надпочуття</a:t>
            </a:r>
            <a:r>
              <a:rPr lang="ru-RU" sz="2000" b="1" dirty="0">
                <a:solidFill>
                  <a:schemeClr val="accent6">
                    <a:lumMod val="75000"/>
                  </a:schemeClr>
                </a:solidFill>
                <a:latin typeface="+mn-lt"/>
                <a:cs typeface="+mn-cs"/>
              </a:rPr>
              <a:t>", </a:t>
            </a:r>
            <a:r>
              <a:rPr lang="ru-RU" sz="2000" b="1" dirty="0" err="1">
                <a:solidFill>
                  <a:schemeClr val="accent6">
                    <a:lumMod val="75000"/>
                  </a:schemeClr>
                </a:solidFill>
                <a:latin typeface="+mn-lt"/>
                <a:cs typeface="+mn-cs"/>
              </a:rPr>
              <a:t>змушуючи</a:t>
            </a:r>
            <a:r>
              <a:rPr lang="ru-RU" sz="2000" b="1" dirty="0">
                <a:solidFill>
                  <a:schemeClr val="accent6">
                    <a:lumMod val="75000"/>
                  </a:schemeClr>
                </a:solidFill>
                <a:latin typeface="+mn-lt"/>
                <a:cs typeface="+mn-cs"/>
              </a:rPr>
              <a:t> </a:t>
            </a:r>
            <a:r>
              <a:rPr lang="ru-RU" sz="2000" b="1" dirty="0" err="1">
                <a:solidFill>
                  <a:schemeClr val="accent6">
                    <a:lumMod val="75000"/>
                  </a:schemeClr>
                </a:solidFill>
                <a:latin typeface="+mn-lt"/>
                <a:cs typeface="+mn-cs"/>
              </a:rPr>
              <a:t>працювати</a:t>
            </a:r>
            <a:r>
              <a:rPr lang="ru-RU" sz="2000" b="1" dirty="0">
                <a:solidFill>
                  <a:schemeClr val="accent6">
                    <a:lumMod val="75000"/>
                  </a:schemeClr>
                </a:solidFill>
                <a:latin typeface="+mn-lt"/>
                <a:cs typeface="+mn-cs"/>
              </a:rPr>
              <a:t> думку і </a:t>
            </a:r>
            <a:r>
              <a:rPr lang="ru-RU" sz="2000" b="1" dirty="0" err="1">
                <a:solidFill>
                  <a:schemeClr val="accent6">
                    <a:lumMod val="75000"/>
                  </a:schemeClr>
                </a:solidFill>
                <a:latin typeface="+mn-lt"/>
                <a:cs typeface="+mn-cs"/>
              </a:rPr>
              <a:t>уяву</a:t>
            </a:r>
            <a:r>
              <a:rPr lang="ru-RU" sz="2000" b="1" dirty="0">
                <a:solidFill>
                  <a:schemeClr val="accent6">
                    <a:lumMod val="75000"/>
                  </a:schemeClr>
                </a:solidFill>
                <a:latin typeface="+mn-lt"/>
                <a:cs typeface="+mn-cs"/>
              </a:rPr>
              <a:t> </a:t>
            </a:r>
            <a:r>
              <a:rPr lang="ru-RU" sz="2000" b="1" dirty="0" err="1">
                <a:solidFill>
                  <a:schemeClr val="accent6">
                    <a:lumMod val="75000"/>
                  </a:schemeClr>
                </a:solidFill>
                <a:latin typeface="+mn-lt"/>
                <a:cs typeface="+mn-cs"/>
              </a:rPr>
              <a:t>читача</a:t>
            </a:r>
            <a:r>
              <a:rPr lang="ru-RU" sz="2000" b="1" dirty="0">
                <a:solidFill>
                  <a:schemeClr val="accent6">
                    <a:lumMod val="75000"/>
                  </a:schemeClr>
                </a:solidFill>
                <a:latin typeface="+mn-lt"/>
                <a:cs typeface="+mn-cs"/>
              </a:rPr>
              <a:t>.</a:t>
            </a:r>
            <a:endParaRPr lang="ru-RU" sz="2000" b="1" dirty="0">
              <a:solidFill>
                <a:schemeClr val="accent6">
                  <a:lumMod val="75000"/>
                </a:schemeClr>
              </a:solidFill>
              <a:latin typeface="+mn-lt"/>
              <a:cs typeface="+mn-cs"/>
            </a:endParaRPr>
          </a:p>
          <a:p>
            <a:pPr algn="ctr" fontAlgn="auto">
              <a:spcBef>
                <a:spcPts val="0"/>
              </a:spcBef>
              <a:spcAft>
                <a:spcPts val="0"/>
              </a:spcAft>
              <a:defRPr/>
            </a:pPr>
            <a:r>
              <a:rPr lang="ru-RU" sz="2000" b="1" dirty="0" err="1">
                <a:solidFill>
                  <a:schemeClr val="accent6">
                    <a:lumMod val="75000"/>
                  </a:schemeClr>
                </a:solidFill>
                <a:latin typeface="+mn-lt"/>
                <a:cs typeface="+mn-cs"/>
              </a:rPr>
              <a:t>Повість</a:t>
            </a:r>
            <a:r>
              <a:rPr lang="ru-RU" sz="2000" b="1" dirty="0">
                <a:solidFill>
                  <a:schemeClr val="accent6">
                    <a:lumMod val="75000"/>
                  </a:schemeClr>
                </a:solidFill>
                <a:latin typeface="+mn-lt"/>
                <a:cs typeface="+mn-cs"/>
              </a:rPr>
              <a:t> "</a:t>
            </a:r>
            <a:r>
              <a:rPr lang="ru-RU" sz="2000" b="1" dirty="0" err="1">
                <a:solidFill>
                  <a:schemeClr val="accent6">
                    <a:lumMod val="75000"/>
                  </a:schemeClr>
                </a:solidFill>
                <a:latin typeface="+mn-lt"/>
                <a:cs typeface="+mn-cs"/>
              </a:rPr>
              <a:t>Тисяча</a:t>
            </a:r>
            <a:r>
              <a:rPr lang="ru-RU" sz="2000" b="1" dirty="0">
                <a:solidFill>
                  <a:schemeClr val="accent6">
                    <a:lumMod val="75000"/>
                  </a:schemeClr>
                </a:solidFill>
                <a:latin typeface="+mn-lt"/>
                <a:cs typeface="+mn-cs"/>
              </a:rPr>
              <a:t> </a:t>
            </a:r>
            <a:r>
              <a:rPr lang="ru-RU" sz="2000" b="1" dirty="0" err="1">
                <a:solidFill>
                  <a:schemeClr val="accent6">
                    <a:lumMod val="75000"/>
                  </a:schemeClr>
                </a:solidFill>
                <a:latin typeface="+mn-lt"/>
                <a:cs typeface="+mn-cs"/>
              </a:rPr>
              <a:t>журавлів</a:t>
            </a:r>
            <a:r>
              <a:rPr lang="ru-RU" sz="2000" b="1" dirty="0">
                <a:solidFill>
                  <a:schemeClr val="accent6">
                    <a:lumMod val="75000"/>
                  </a:schemeClr>
                </a:solidFill>
                <a:latin typeface="+mn-lt"/>
                <a:cs typeface="+mn-cs"/>
              </a:rPr>
              <a:t>" </a:t>
            </a:r>
            <a:r>
              <a:rPr lang="ru-RU" sz="2000" b="1" dirty="0" err="1">
                <a:solidFill>
                  <a:schemeClr val="accent6">
                    <a:lumMod val="75000"/>
                  </a:schemeClr>
                </a:solidFill>
                <a:latin typeface="+mn-lt"/>
                <a:cs typeface="+mn-cs"/>
              </a:rPr>
              <a:t>має</a:t>
            </a:r>
            <a:r>
              <a:rPr lang="ru-RU" sz="2000" b="1" dirty="0">
                <a:solidFill>
                  <a:schemeClr val="accent6">
                    <a:lumMod val="75000"/>
                  </a:schemeClr>
                </a:solidFill>
                <a:latin typeface="+mn-lt"/>
                <a:cs typeface="+mn-cs"/>
              </a:rPr>
              <a:t> </a:t>
            </a:r>
            <a:r>
              <a:rPr lang="ru-RU" sz="2000" b="1" dirty="0" err="1">
                <a:solidFill>
                  <a:schemeClr val="accent6">
                    <a:lumMod val="75000"/>
                  </a:schemeClr>
                </a:solidFill>
                <a:latin typeface="+mn-lt"/>
                <a:cs typeface="+mn-cs"/>
              </a:rPr>
              <a:t>глибокий</a:t>
            </a:r>
            <a:r>
              <a:rPr lang="ru-RU" sz="2000" b="1" dirty="0">
                <a:solidFill>
                  <a:schemeClr val="accent6">
                    <a:lumMod val="75000"/>
                  </a:schemeClr>
                </a:solidFill>
                <a:latin typeface="+mn-lt"/>
                <a:cs typeface="+mn-cs"/>
              </a:rPr>
              <a:t> </a:t>
            </a:r>
            <a:r>
              <a:rPr lang="ru-RU" sz="2000" b="1" dirty="0" err="1">
                <a:solidFill>
                  <a:schemeClr val="accent6">
                    <a:lumMod val="75000"/>
                  </a:schemeClr>
                </a:solidFill>
                <a:latin typeface="+mn-lt"/>
                <a:cs typeface="+mn-cs"/>
              </a:rPr>
              <a:t>гуманістичний</a:t>
            </a:r>
            <a:r>
              <a:rPr lang="ru-RU" sz="2000" b="1" dirty="0">
                <a:solidFill>
                  <a:schemeClr val="accent6">
                    <a:lumMod val="75000"/>
                  </a:schemeClr>
                </a:solidFill>
                <a:latin typeface="+mn-lt"/>
                <a:cs typeface="+mn-cs"/>
              </a:rPr>
              <a:t> </a:t>
            </a:r>
            <a:r>
              <a:rPr lang="ru-RU" sz="2000" b="1" dirty="0" err="1">
                <a:solidFill>
                  <a:schemeClr val="accent6">
                    <a:lumMod val="75000"/>
                  </a:schemeClr>
                </a:solidFill>
                <a:latin typeface="+mn-lt"/>
                <a:cs typeface="+mn-cs"/>
              </a:rPr>
              <a:t>зміст</a:t>
            </a:r>
            <a:r>
              <a:rPr lang="ru-RU" sz="2000" b="1" dirty="0">
                <a:solidFill>
                  <a:schemeClr val="accent6">
                    <a:lumMod val="75000"/>
                  </a:schemeClr>
                </a:solidFill>
                <a:latin typeface="+mn-lt"/>
                <a:cs typeface="+mn-cs"/>
              </a:rPr>
              <a:t>. </a:t>
            </a:r>
            <a:r>
              <a:rPr lang="ru-RU" sz="2000" b="1" dirty="0" err="1">
                <a:solidFill>
                  <a:schemeClr val="accent6">
                    <a:lumMod val="75000"/>
                  </a:schemeClr>
                </a:solidFill>
                <a:latin typeface="+mn-lt"/>
                <a:cs typeface="+mn-cs"/>
              </a:rPr>
              <a:t>Назва</a:t>
            </a:r>
            <a:r>
              <a:rPr lang="ru-RU" sz="2000" b="1" dirty="0">
                <a:solidFill>
                  <a:schemeClr val="accent6">
                    <a:lumMod val="75000"/>
                  </a:schemeClr>
                </a:solidFill>
                <a:latin typeface="+mn-lt"/>
                <a:cs typeface="+mn-cs"/>
              </a:rPr>
              <a:t> </a:t>
            </a:r>
            <a:r>
              <a:rPr lang="ru-RU" sz="2000" b="1" dirty="0" err="1">
                <a:solidFill>
                  <a:schemeClr val="accent6">
                    <a:lumMod val="75000"/>
                  </a:schemeClr>
                </a:solidFill>
                <a:latin typeface="+mn-lt"/>
                <a:cs typeface="+mn-cs"/>
              </a:rPr>
              <a:t>твору</a:t>
            </a:r>
            <a:r>
              <a:rPr lang="ru-RU" sz="2000" b="1" dirty="0">
                <a:solidFill>
                  <a:schemeClr val="accent6">
                    <a:lumMod val="75000"/>
                  </a:schemeClr>
                </a:solidFill>
                <a:latin typeface="+mn-lt"/>
                <a:cs typeface="+mn-cs"/>
              </a:rPr>
              <a:t> </a:t>
            </a:r>
            <a:r>
              <a:rPr lang="ru-RU" sz="2000" b="1" dirty="0" err="1">
                <a:solidFill>
                  <a:schemeClr val="accent6">
                    <a:lumMod val="75000"/>
                  </a:schemeClr>
                </a:solidFill>
                <a:latin typeface="+mn-lt"/>
                <a:cs typeface="+mn-cs"/>
              </a:rPr>
              <a:t>промовиста</a:t>
            </a:r>
            <a:r>
              <a:rPr lang="ru-RU" sz="2000" b="1" dirty="0">
                <a:solidFill>
                  <a:schemeClr val="accent6">
                    <a:lumMod val="75000"/>
                  </a:schemeClr>
                </a:solidFill>
                <a:latin typeface="+mn-lt"/>
                <a:cs typeface="+mn-cs"/>
              </a:rPr>
              <a:t>: </a:t>
            </a:r>
            <a:r>
              <a:rPr lang="ru-RU" sz="2000" b="1" dirty="0" err="1">
                <a:solidFill>
                  <a:schemeClr val="accent6">
                    <a:lumMod val="75000"/>
                  </a:schemeClr>
                </a:solidFill>
                <a:latin typeface="+mn-lt"/>
                <a:cs typeface="+mn-cs"/>
              </a:rPr>
              <a:t>тисяча</a:t>
            </a:r>
            <a:r>
              <a:rPr lang="ru-RU" sz="2000" b="1" dirty="0">
                <a:solidFill>
                  <a:schemeClr val="accent6">
                    <a:lumMod val="75000"/>
                  </a:schemeClr>
                </a:solidFill>
                <a:latin typeface="+mn-lt"/>
                <a:cs typeface="+mn-cs"/>
              </a:rPr>
              <a:t> </a:t>
            </a:r>
            <a:r>
              <a:rPr lang="ru-RU" sz="2000" b="1" dirty="0" err="1">
                <a:solidFill>
                  <a:schemeClr val="accent6">
                    <a:lumMod val="75000"/>
                  </a:schemeClr>
                </a:solidFill>
                <a:latin typeface="+mn-lt"/>
                <a:cs typeface="+mn-cs"/>
              </a:rPr>
              <a:t>журавлів</a:t>
            </a:r>
            <a:r>
              <a:rPr lang="ru-RU" sz="2000" b="1" dirty="0">
                <a:solidFill>
                  <a:schemeClr val="accent6">
                    <a:lumMod val="75000"/>
                  </a:schemeClr>
                </a:solidFill>
                <a:latin typeface="+mn-lt"/>
                <a:cs typeface="+mn-cs"/>
              </a:rPr>
              <a:t> - </a:t>
            </a:r>
            <a:r>
              <a:rPr lang="ru-RU" sz="2000" b="1" dirty="0" err="1">
                <a:solidFill>
                  <a:schemeClr val="accent6">
                    <a:lumMod val="75000"/>
                  </a:schemeClr>
                </a:solidFill>
                <a:latin typeface="+mn-lt"/>
                <a:cs typeface="+mn-cs"/>
              </a:rPr>
              <a:t>це</a:t>
            </a:r>
            <a:r>
              <a:rPr lang="ru-RU" sz="2000" b="1" dirty="0">
                <a:solidFill>
                  <a:schemeClr val="accent6">
                    <a:lumMod val="75000"/>
                  </a:schemeClr>
                </a:solidFill>
                <a:latin typeface="+mn-lt"/>
                <a:cs typeface="+mn-cs"/>
              </a:rPr>
              <a:t> символ </a:t>
            </a:r>
            <a:r>
              <a:rPr lang="ru-RU" sz="2000" b="1" dirty="0" err="1">
                <a:solidFill>
                  <a:schemeClr val="accent6">
                    <a:lumMod val="75000"/>
                  </a:schemeClr>
                </a:solidFill>
                <a:latin typeface="+mn-lt"/>
                <a:cs typeface="+mn-cs"/>
              </a:rPr>
              <a:t>чистоти</a:t>
            </a:r>
            <a:r>
              <a:rPr lang="ru-RU" sz="2000" b="1" dirty="0">
                <a:solidFill>
                  <a:schemeClr val="accent6">
                    <a:lumMod val="75000"/>
                  </a:schemeClr>
                </a:solidFill>
                <a:latin typeface="+mn-lt"/>
                <a:cs typeface="+mn-cs"/>
              </a:rPr>
              <a:t> та </a:t>
            </a:r>
            <a:r>
              <a:rPr lang="ru-RU" sz="2000" b="1" dirty="0" err="1">
                <a:solidFill>
                  <a:schemeClr val="accent6">
                    <a:lumMod val="75000"/>
                  </a:schemeClr>
                </a:solidFill>
                <a:latin typeface="+mn-lt"/>
                <a:cs typeface="+mn-cs"/>
              </a:rPr>
              <a:t>щастя</a:t>
            </a:r>
            <a:r>
              <a:rPr lang="ru-RU" sz="2000" b="1" dirty="0">
                <a:solidFill>
                  <a:schemeClr val="accent6">
                    <a:lumMod val="75000"/>
                  </a:schemeClr>
                </a:solidFill>
                <a:latin typeface="+mn-lt"/>
                <a:cs typeface="+mn-cs"/>
              </a:rPr>
              <a:t>, </a:t>
            </a:r>
            <a:r>
              <a:rPr lang="ru-RU" sz="2000" b="1" dirty="0" err="1">
                <a:solidFill>
                  <a:schemeClr val="accent6">
                    <a:lumMod val="75000"/>
                  </a:schemeClr>
                </a:solidFill>
                <a:latin typeface="+mn-lt"/>
                <a:cs typeface="+mn-cs"/>
              </a:rPr>
              <a:t>яких</a:t>
            </a:r>
            <a:r>
              <a:rPr lang="ru-RU" sz="2000" b="1" dirty="0">
                <a:solidFill>
                  <a:schemeClr val="accent6">
                    <a:lumMod val="75000"/>
                  </a:schemeClr>
                </a:solidFill>
                <a:latin typeface="+mn-lt"/>
                <a:cs typeface="+mn-cs"/>
              </a:rPr>
              <a:t> </a:t>
            </a:r>
            <a:r>
              <a:rPr lang="ru-RU" sz="2000" b="1" dirty="0" err="1">
                <a:solidFill>
                  <a:schemeClr val="accent6">
                    <a:lumMod val="75000"/>
                  </a:schemeClr>
                </a:solidFill>
                <a:latin typeface="+mn-lt"/>
                <a:cs typeface="+mn-cs"/>
              </a:rPr>
              <a:t>шукає</a:t>
            </a:r>
            <a:r>
              <a:rPr lang="ru-RU" sz="2000" b="1" dirty="0">
                <a:solidFill>
                  <a:schemeClr val="accent6">
                    <a:lumMod val="75000"/>
                  </a:schemeClr>
                </a:solidFill>
                <a:latin typeface="+mn-lt"/>
                <a:cs typeface="+mn-cs"/>
              </a:rPr>
              <a:t> </a:t>
            </a:r>
            <a:r>
              <a:rPr lang="ru-RU" sz="2000" b="1" dirty="0" err="1">
                <a:solidFill>
                  <a:schemeClr val="accent6">
                    <a:lumMod val="75000"/>
                  </a:schemeClr>
                </a:solidFill>
                <a:latin typeface="+mn-lt"/>
                <a:cs typeface="+mn-cs"/>
              </a:rPr>
              <a:t>кожна</a:t>
            </a:r>
            <a:r>
              <a:rPr lang="ru-RU" sz="2000" b="1" dirty="0">
                <a:solidFill>
                  <a:schemeClr val="accent6">
                    <a:lumMod val="75000"/>
                  </a:schemeClr>
                </a:solidFill>
                <a:latin typeface="+mn-lt"/>
                <a:cs typeface="+mn-cs"/>
              </a:rPr>
              <a:t> </a:t>
            </a:r>
            <a:r>
              <a:rPr lang="ru-RU" sz="2000" b="1" dirty="0" err="1">
                <a:solidFill>
                  <a:schemeClr val="accent6">
                    <a:lumMod val="75000"/>
                  </a:schemeClr>
                </a:solidFill>
                <a:latin typeface="+mn-lt"/>
                <a:cs typeface="+mn-cs"/>
              </a:rPr>
              <a:t>людина</a:t>
            </a:r>
            <a:r>
              <a:rPr lang="ru-RU" sz="2000" b="1" dirty="0">
                <a:solidFill>
                  <a:schemeClr val="accent6">
                    <a:lumMod val="75000"/>
                  </a:schemeClr>
                </a:solidFill>
                <a:latin typeface="+mn-lt"/>
                <a:cs typeface="+mn-cs"/>
              </a:rPr>
              <a:t>, </a:t>
            </a:r>
            <a:r>
              <a:rPr lang="ru-RU" sz="2000" b="1" dirty="0" err="1">
                <a:solidFill>
                  <a:schemeClr val="accent6">
                    <a:lumMod val="75000"/>
                  </a:schemeClr>
                </a:solidFill>
                <a:latin typeface="+mn-lt"/>
                <a:cs typeface="+mn-cs"/>
              </a:rPr>
              <a:t>інколи</a:t>
            </a:r>
            <a:r>
              <a:rPr lang="ru-RU" sz="2000" b="1" dirty="0">
                <a:solidFill>
                  <a:schemeClr val="accent6">
                    <a:lumMod val="75000"/>
                  </a:schemeClr>
                </a:solidFill>
                <a:latin typeface="+mn-lt"/>
                <a:cs typeface="+mn-cs"/>
              </a:rPr>
              <a:t> не </a:t>
            </a:r>
            <a:r>
              <a:rPr lang="ru-RU" sz="2000" b="1" dirty="0" err="1">
                <a:solidFill>
                  <a:schemeClr val="accent6">
                    <a:lumMod val="75000"/>
                  </a:schemeClr>
                </a:solidFill>
                <a:latin typeface="+mn-lt"/>
                <a:cs typeface="+mn-cs"/>
              </a:rPr>
              <a:t>здогадуючись</a:t>
            </a:r>
            <a:r>
              <a:rPr lang="ru-RU" sz="2000" b="1" dirty="0">
                <a:solidFill>
                  <a:schemeClr val="accent6">
                    <a:lumMod val="75000"/>
                  </a:schemeClr>
                </a:solidFill>
                <a:latin typeface="+mn-lt"/>
                <a:cs typeface="+mn-cs"/>
              </a:rPr>
              <a:t>, </a:t>
            </a:r>
            <a:r>
              <a:rPr lang="ru-RU" sz="2000" b="1" dirty="0" err="1">
                <a:solidFill>
                  <a:schemeClr val="accent6">
                    <a:lumMod val="75000"/>
                  </a:schemeClr>
                </a:solidFill>
                <a:latin typeface="+mn-lt"/>
                <a:cs typeface="+mn-cs"/>
              </a:rPr>
              <a:t>що</a:t>
            </a:r>
            <a:r>
              <a:rPr lang="ru-RU" sz="2000" b="1" dirty="0">
                <a:solidFill>
                  <a:schemeClr val="accent6">
                    <a:lumMod val="75000"/>
                  </a:schemeClr>
                </a:solidFill>
                <a:latin typeface="+mn-lt"/>
                <a:cs typeface="+mn-cs"/>
              </a:rPr>
              <a:t> вони </a:t>
            </a:r>
            <a:r>
              <a:rPr lang="ru-RU" sz="2000" b="1" dirty="0" err="1">
                <a:solidFill>
                  <a:schemeClr val="accent6">
                    <a:lumMod val="75000"/>
                  </a:schemeClr>
                </a:solidFill>
                <a:latin typeface="+mn-lt"/>
                <a:cs typeface="+mn-cs"/>
              </a:rPr>
              <a:t>зовсім</a:t>
            </a:r>
            <a:r>
              <a:rPr lang="ru-RU" sz="2000" b="1" dirty="0">
                <a:solidFill>
                  <a:schemeClr val="accent6">
                    <a:lumMod val="75000"/>
                  </a:schemeClr>
                </a:solidFill>
                <a:latin typeface="+mn-lt"/>
                <a:cs typeface="+mn-cs"/>
              </a:rPr>
              <a:t> </a:t>
            </a:r>
            <a:r>
              <a:rPr lang="ru-RU" sz="2000" b="1" dirty="0" err="1">
                <a:solidFill>
                  <a:schemeClr val="accent6">
                    <a:lumMod val="75000"/>
                  </a:schemeClr>
                </a:solidFill>
                <a:latin typeface="+mn-lt"/>
                <a:cs typeface="+mn-cs"/>
              </a:rPr>
              <a:t>поруч</a:t>
            </a:r>
            <a:r>
              <a:rPr lang="ru-RU" sz="2000" b="1" dirty="0">
                <a:solidFill>
                  <a:schemeClr val="accent6">
                    <a:lumMod val="75000"/>
                  </a:schemeClr>
                </a:solidFill>
                <a:latin typeface="+mn-lt"/>
                <a:cs typeface="+mn-cs"/>
              </a:rPr>
              <a:t>.</a:t>
            </a:r>
          </a:p>
          <a:p>
            <a:pPr algn="ctr" fontAlgn="auto">
              <a:spcBef>
                <a:spcPts val="0"/>
              </a:spcBef>
              <a:spcAft>
                <a:spcPts val="0"/>
              </a:spcAft>
              <a:defRPr/>
            </a:pPr>
            <a:endParaRPr lang="ru-RU" sz="2000" b="1" dirty="0">
              <a:solidFill>
                <a:schemeClr val="accent6">
                  <a:lumMod val="75000"/>
                </a:schemeClr>
              </a:solidFill>
              <a:latin typeface="+mn-lt"/>
              <a:cs typeface="+mn-cs"/>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Прямоугольник 3"/>
          <p:cNvSpPr>
            <a:spLocks noChangeArrowheads="1"/>
          </p:cNvSpPr>
          <p:nvPr/>
        </p:nvSpPr>
        <p:spPr bwMode="auto">
          <a:xfrm>
            <a:off x="3059113" y="765175"/>
            <a:ext cx="5905500" cy="4954588"/>
          </a:xfrm>
          <a:prstGeom prst="rect">
            <a:avLst/>
          </a:prstGeom>
          <a:noFill/>
          <a:ln w="9525">
            <a:noFill/>
            <a:miter lim="800000"/>
            <a:headEnd/>
            <a:tailEnd/>
          </a:ln>
        </p:spPr>
        <p:txBody>
          <a:bodyPr>
            <a:spAutoFit/>
          </a:bodyPr>
          <a:lstStyle/>
          <a:p>
            <a:r>
              <a:rPr lang="ru-RU" sz="3600" b="1">
                <a:solidFill>
                  <a:srgbClr val="002060"/>
                </a:solidFill>
                <a:latin typeface="Century Gothic" pitchFamily="34" charset="0"/>
              </a:rPr>
              <a:t>Кавабата Ясунарі </a:t>
            </a:r>
            <a:r>
              <a:rPr lang="ru-RU" sz="2800">
                <a:solidFill>
                  <a:srgbClr val="002060"/>
                </a:solidFill>
                <a:latin typeface="Century Gothic" pitchFamily="34" charset="0"/>
              </a:rPr>
              <a:t>(яп. </a:t>
            </a:r>
            <a:r>
              <a:rPr lang="ja-JP" altLang="en-US" sz="2800">
                <a:solidFill>
                  <a:srgbClr val="002060"/>
                </a:solidFill>
                <a:latin typeface="Century Gothic" pitchFamily="34" charset="0"/>
              </a:rPr>
              <a:t>川端 康成</a:t>
            </a:r>
            <a:r>
              <a:rPr lang="en-US" altLang="ja-JP" sz="2800">
                <a:solidFill>
                  <a:srgbClr val="002060"/>
                </a:solidFill>
                <a:latin typeface="Century Gothic" pitchFamily="34" charset="0"/>
              </a:rPr>
              <a:t>, 14 </a:t>
            </a:r>
            <a:r>
              <a:rPr lang="ru-RU" sz="2800">
                <a:solidFill>
                  <a:srgbClr val="002060"/>
                </a:solidFill>
                <a:latin typeface="Century Gothic" pitchFamily="34" charset="0"/>
              </a:rPr>
              <a:t>червня 1899 — 16 квітня 1972) — японський письменник, лауреат Нобелівської премії з літератури 1968 року. Проза Кавабати м'яка, лірична, сповнена тонких нюансів, отримала широке визнання і популярність у всьому світі. Кавабата отримав Нобелівську премію першим із японських письменників.</a:t>
            </a:r>
          </a:p>
        </p:txBody>
      </p:sp>
      <p:pic>
        <p:nvPicPr>
          <p:cNvPr id="1026" name="Picture 2"/>
          <p:cNvPicPr>
            <a:picLocks noChangeAspect="1" noChangeArrowheads="1"/>
          </p:cNvPicPr>
          <p:nvPr/>
        </p:nvPicPr>
        <p:blipFill>
          <a:blip r:embed="rId2"/>
          <a:srcRect/>
          <a:stretch>
            <a:fillRect/>
          </a:stretch>
        </p:blipFill>
        <p:spPr bwMode="auto">
          <a:xfrm>
            <a:off x="68263" y="1441450"/>
            <a:ext cx="2990850" cy="40005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Прямоугольник 3"/>
          <p:cNvSpPr>
            <a:spLocks noChangeArrowheads="1"/>
          </p:cNvSpPr>
          <p:nvPr/>
        </p:nvSpPr>
        <p:spPr bwMode="auto">
          <a:xfrm>
            <a:off x="3059113" y="476250"/>
            <a:ext cx="6111875" cy="5756275"/>
          </a:xfrm>
          <a:prstGeom prst="rect">
            <a:avLst/>
          </a:prstGeom>
          <a:noFill/>
          <a:ln w="9525">
            <a:noFill/>
            <a:miter lim="800000"/>
            <a:headEnd/>
            <a:tailEnd/>
          </a:ln>
        </p:spPr>
        <p:txBody>
          <a:bodyPr>
            <a:spAutoFit/>
          </a:bodyPr>
          <a:lstStyle/>
          <a:p>
            <a:r>
              <a:rPr lang="ru-RU" sz="1600" b="1">
                <a:solidFill>
                  <a:srgbClr val="002060"/>
                </a:solidFill>
                <a:latin typeface="Century Gothic" pitchFamily="34" charset="0"/>
              </a:rPr>
              <a:t>Ясунарі Кавабата народився 11 червня 1899 р. в Осаці в освіченій і багатій сім'ї. Його батько, лікар, помер, коли Ясунарі було усього 2 роки. Мати хлопчика пішла з життя через рік після смерті батька, на виховання його взяли дід і бабуся по материнській лінії. З самого дитинства Ясунарі мріяв бути художником, але у віці 12 років він таки вирішує стати письменником, і в 1914 р. починає писати автобіографічну розповідь, яка публікується в 1925 р. під назвою «Щоденник шістнадцятирічного».</a:t>
            </a:r>
          </a:p>
          <a:p>
            <a:endParaRPr lang="ru-RU" sz="1600" b="1">
              <a:solidFill>
                <a:srgbClr val="002060"/>
              </a:solidFill>
              <a:latin typeface="Century Gothic" pitchFamily="34" charset="0"/>
            </a:endParaRPr>
          </a:p>
          <a:p>
            <a:r>
              <a:rPr lang="ru-RU" sz="1600" b="1">
                <a:solidFill>
                  <a:srgbClr val="002060"/>
                </a:solidFill>
                <a:latin typeface="Century Gothic" pitchFamily="34" charset="0"/>
              </a:rPr>
              <a:t>На початку своєї письменницької діяльності Кавабата захоплюється ідеями західного модернізму і разом з іншими письменниками засновує в японській літературі напрям, що дістав назву неосенсуалізм (нагадує західний інтуїтивізм). Водночас не менш активно Кавабата намагається дотримуватись у своїх творах національної літературної та культурної традиції, ідеї якої у подальшій його творчості стануть домінуючими. Найзначнішим твором Кавабати вважається повість «Снігова країна» (1934-1947), в якій у дусі дзен-буддистської естетики на тлі різних пір року, в чергуванні світу реальності та уявлень, зображені стосунки Токійця середніх років Сімамури та сільської гейші Комако.</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Прямоугольник 1"/>
          <p:cNvSpPr>
            <a:spLocks noChangeArrowheads="1"/>
          </p:cNvSpPr>
          <p:nvPr/>
        </p:nvSpPr>
        <p:spPr bwMode="auto">
          <a:xfrm>
            <a:off x="2852738" y="549275"/>
            <a:ext cx="6265862" cy="6124575"/>
          </a:xfrm>
          <a:prstGeom prst="rect">
            <a:avLst/>
          </a:prstGeom>
          <a:noFill/>
          <a:ln w="9525">
            <a:noFill/>
            <a:miter lim="800000"/>
            <a:headEnd/>
            <a:tailEnd/>
          </a:ln>
        </p:spPr>
        <p:txBody>
          <a:bodyPr>
            <a:spAutoFit/>
          </a:bodyPr>
          <a:lstStyle/>
          <a:p>
            <a:pPr algn="ctr"/>
            <a:r>
              <a:rPr lang="ru-RU" sz="2800" b="1">
                <a:solidFill>
                  <a:srgbClr val="00B050"/>
                </a:solidFill>
                <a:latin typeface="Century Gothic" pitchFamily="34" charset="0"/>
              </a:rPr>
              <a:t>В 1931 р. Кавабата одружується з Хідеко й оселяється із дружиною в древній самурайській столиці Японії, у м. Камакура, на північ від Токіо, де в них народжується дочка. Літо вони звичайно проводили на гірському курорті Каруйдзава в котеджі західного типу, а взимку жили в будинку японського стилю в Дзусі. Неподалік від Дзусі в Кавабати була квартира, де він працював у традиційному японському кімоно й дерев'яних сандаліях.</a:t>
            </a:r>
          </a:p>
        </p:txBody>
      </p:sp>
      <p:pic>
        <p:nvPicPr>
          <p:cNvPr id="22530" name="Picture 3"/>
          <p:cNvPicPr>
            <a:picLocks noChangeAspect="1" noChangeArrowheads="1"/>
          </p:cNvPicPr>
          <p:nvPr/>
        </p:nvPicPr>
        <p:blipFill>
          <a:blip r:embed="rId2"/>
          <a:srcRect/>
          <a:stretch>
            <a:fillRect/>
          </a:stretch>
        </p:blipFill>
        <p:spPr bwMode="auto">
          <a:xfrm>
            <a:off x="0" y="1844675"/>
            <a:ext cx="2951163" cy="39608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Прямоугольник 3"/>
          <p:cNvSpPr>
            <a:spLocks noChangeArrowheads="1"/>
          </p:cNvSpPr>
          <p:nvPr/>
        </p:nvSpPr>
        <p:spPr bwMode="auto">
          <a:xfrm>
            <a:off x="3059113" y="620713"/>
            <a:ext cx="6051550" cy="5754687"/>
          </a:xfrm>
          <a:prstGeom prst="rect">
            <a:avLst/>
          </a:prstGeom>
          <a:noFill/>
          <a:ln w="9525">
            <a:noFill/>
            <a:miter lim="800000"/>
            <a:headEnd/>
            <a:tailEnd/>
          </a:ln>
        </p:spPr>
        <p:txBody>
          <a:bodyPr>
            <a:spAutoFit/>
          </a:bodyPr>
          <a:lstStyle/>
          <a:p>
            <a:r>
              <a:rPr lang="ru-RU" sz="1600" b="1">
                <a:solidFill>
                  <a:srgbClr val="002060"/>
                </a:solidFill>
                <a:latin typeface="Century Gothic" pitchFamily="34" charset="0"/>
              </a:rPr>
              <a:t>Традиційна для Кавабати тематика — стосунки між людьми, вічні цінності буття, які розкриваються і в багатьох інших його творах 30-х років. Крім зазначеного вже твору «Снігова країна», це такі повісті, як «Тисяча журавлів» (1951), «Голос гір» (1954), «Давня столиця» (1962).</a:t>
            </a:r>
          </a:p>
          <a:p>
            <a:endParaRPr lang="ru-RU" sz="1600" b="1">
              <a:solidFill>
                <a:srgbClr val="002060"/>
              </a:solidFill>
              <a:latin typeface="Century Gothic" pitchFamily="34" charset="0"/>
            </a:endParaRPr>
          </a:p>
          <a:p>
            <a:r>
              <a:rPr lang="ru-RU" sz="1600" b="1">
                <a:solidFill>
                  <a:srgbClr val="002060"/>
                </a:solidFill>
                <a:latin typeface="Century Gothic" pitchFamily="34" charset="0"/>
              </a:rPr>
              <a:t>У 1960 р. за підтримки держдепартаменту США Кавабата здійснює турне по декількох американських університетах (в число яких входив і Колумбійський університет), де проводить семінари з японської літератури.</a:t>
            </a:r>
          </a:p>
          <a:p>
            <a:endParaRPr lang="ru-RU" sz="1600" b="1">
              <a:solidFill>
                <a:srgbClr val="002060"/>
              </a:solidFill>
              <a:latin typeface="Century Gothic" pitchFamily="34" charset="0"/>
            </a:endParaRPr>
          </a:p>
          <a:p>
            <a:r>
              <a:rPr lang="ru-RU" sz="1600" b="1">
                <a:solidFill>
                  <a:srgbClr val="002060"/>
                </a:solidFill>
                <a:latin typeface="Century Gothic" pitchFamily="34" charset="0"/>
              </a:rPr>
              <a:t>У своїх лекціях він вказував на безперервність розвитку японської літератури з </a:t>
            </a:r>
            <a:r>
              <a:rPr lang="en-US" sz="1600" b="1">
                <a:solidFill>
                  <a:srgbClr val="002060"/>
                </a:solidFill>
                <a:latin typeface="Century Gothic" pitchFamily="34" charset="0"/>
              </a:rPr>
              <a:t>XI </a:t>
            </a:r>
            <a:r>
              <a:rPr lang="ru-RU" sz="1600" b="1">
                <a:solidFill>
                  <a:srgbClr val="002060"/>
                </a:solidFill>
                <a:latin typeface="Century Gothic" pitchFamily="34" charset="0"/>
              </a:rPr>
              <a:t>до </a:t>
            </a:r>
            <a:r>
              <a:rPr lang="en-US" sz="1600" b="1">
                <a:solidFill>
                  <a:srgbClr val="002060"/>
                </a:solidFill>
                <a:latin typeface="Century Gothic" pitchFamily="34" charset="0"/>
              </a:rPr>
              <a:t>XIX </a:t>
            </a:r>
            <a:r>
              <a:rPr lang="ru-RU" sz="1600" b="1">
                <a:solidFill>
                  <a:srgbClr val="002060"/>
                </a:solidFill>
                <a:latin typeface="Century Gothic" pitchFamily="34" charset="0"/>
              </a:rPr>
              <a:t>ст., а також на суттєві зміни, що відбулися наприкінці минулого сторіччя, коли японські письменники зазнали сильного впливу своїх західних колег.</a:t>
            </a:r>
          </a:p>
          <a:p>
            <a:endParaRPr lang="ru-RU" sz="1600" b="1">
              <a:solidFill>
                <a:srgbClr val="002060"/>
              </a:solidFill>
              <a:latin typeface="Century Gothic" pitchFamily="34" charset="0"/>
            </a:endParaRPr>
          </a:p>
          <a:p>
            <a:r>
              <a:rPr lang="ru-RU" sz="1600" b="1">
                <a:solidFill>
                  <a:srgbClr val="002060"/>
                </a:solidFill>
                <a:latin typeface="Century Gothic" pitchFamily="34" charset="0"/>
              </a:rPr>
              <a:t>Наприкінці 60-х </a:t>
            </a:r>
            <a:r>
              <a:rPr lang="en-US" sz="1600" b="1">
                <a:solidFill>
                  <a:srgbClr val="002060"/>
                </a:solidFill>
                <a:latin typeface="Century Gothic" pitchFamily="34" charset="0"/>
              </a:rPr>
              <a:t>pp. </a:t>
            </a:r>
            <a:r>
              <a:rPr lang="ru-RU" sz="1600" b="1">
                <a:solidFill>
                  <a:srgbClr val="002060"/>
                </a:solidFill>
                <a:latin typeface="Century Gothic" pitchFamily="34" charset="0"/>
              </a:rPr>
              <a:t>Кавабата пориває з політичним нейтралітетом і разом з Місимою (письменником, кіноактором і політичним діячем правої орієнтації) і двома іншими письменниками підписує петицію проти «культурної революції» в комуністичному Китаї.</a:t>
            </a:r>
          </a:p>
        </p:txBody>
      </p:sp>
      <p:pic>
        <p:nvPicPr>
          <p:cNvPr id="3074" name="Picture 2"/>
          <p:cNvPicPr>
            <a:picLocks noChangeAspect="1" noChangeArrowheads="1"/>
          </p:cNvPicPr>
          <p:nvPr/>
        </p:nvPicPr>
        <p:blipFill>
          <a:blip r:embed="rId2"/>
          <a:srcRect/>
          <a:stretch>
            <a:fillRect/>
          </a:stretch>
        </p:blipFill>
        <p:spPr bwMode="auto">
          <a:xfrm>
            <a:off x="0" y="1230313"/>
            <a:ext cx="3059113" cy="45370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Прямоугольник 3"/>
          <p:cNvSpPr>
            <a:spLocks noChangeArrowheads="1"/>
          </p:cNvSpPr>
          <p:nvPr/>
        </p:nvSpPr>
        <p:spPr bwMode="auto">
          <a:xfrm>
            <a:off x="3059113" y="474663"/>
            <a:ext cx="5905500" cy="5940425"/>
          </a:xfrm>
          <a:prstGeom prst="rect">
            <a:avLst/>
          </a:prstGeom>
          <a:noFill/>
          <a:ln w="9525">
            <a:noFill/>
            <a:miter lim="800000"/>
            <a:headEnd/>
            <a:tailEnd/>
          </a:ln>
        </p:spPr>
        <p:txBody>
          <a:bodyPr>
            <a:spAutoFit/>
          </a:bodyPr>
          <a:lstStyle/>
          <a:p>
            <a:r>
              <a:rPr lang="ru-RU" sz="2000" b="1">
                <a:solidFill>
                  <a:srgbClr val="002060"/>
                </a:solidFill>
                <a:latin typeface="Century Gothic" pitchFamily="34" charset="0"/>
              </a:rPr>
              <a:t>У1968 р. Кавабата здобув Нобелівську премію з літератури «за письменницьку майстерність, яка передає суть японської свідомості». Як перший японський письменник, що здобув Нобелівську премію, Кавабата в своїй промові сказав: «Все своє життя я прагнув до прекрасного і буду прагнути до самої смерті».</a:t>
            </a:r>
          </a:p>
          <a:p>
            <a:endParaRPr lang="ru-RU" sz="2000" b="1">
              <a:solidFill>
                <a:srgbClr val="002060"/>
              </a:solidFill>
              <a:latin typeface="Century Gothic" pitchFamily="34" charset="0"/>
            </a:endParaRPr>
          </a:p>
          <a:p>
            <a:r>
              <a:rPr lang="ru-RU" sz="2000" b="1">
                <a:solidFill>
                  <a:srgbClr val="002060"/>
                </a:solidFill>
                <a:latin typeface="Century Gothic" pitchFamily="34" charset="0"/>
              </a:rPr>
              <a:t>Окрім Нобелівської премії, Кавабата здобув також премію «За розвиток літератури» (1937), Літературну премію Академії мистецтв (1952). У 1954 р. він був прийнятий в Японську академію мистецтв, а в 1959 р. нагороджений Франкфуртської медаллю імені Гете. Крім того, в 1960 р. письменник отримав французький орден Мистецтва і літератури, премію Франції «За кращу іноземну книгу» і орден Культури від японського уряду в 1961 р.</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Прямоугольник 3"/>
          <p:cNvSpPr>
            <a:spLocks noChangeArrowheads="1"/>
          </p:cNvSpPr>
          <p:nvPr/>
        </p:nvSpPr>
        <p:spPr bwMode="auto">
          <a:xfrm>
            <a:off x="2859088" y="25400"/>
            <a:ext cx="6172200" cy="6862763"/>
          </a:xfrm>
          <a:prstGeom prst="rect">
            <a:avLst/>
          </a:prstGeom>
          <a:noFill/>
          <a:ln w="9525">
            <a:noFill/>
            <a:miter lim="800000"/>
            <a:headEnd/>
            <a:tailEnd/>
          </a:ln>
        </p:spPr>
        <p:txBody>
          <a:bodyPr>
            <a:spAutoFit/>
          </a:bodyPr>
          <a:lstStyle/>
          <a:p>
            <a:pPr algn="ctr"/>
            <a:endParaRPr lang="ru-RU" sz="1600" b="1">
              <a:solidFill>
                <a:srgbClr val="7030A0"/>
              </a:solidFill>
              <a:latin typeface="Century Gothic" pitchFamily="34" charset="0"/>
            </a:endParaRPr>
          </a:p>
          <a:p>
            <a:pPr algn="ctr"/>
            <a:r>
              <a:rPr lang="ru-RU" sz="2400" b="1">
                <a:solidFill>
                  <a:srgbClr val="7030A0"/>
                </a:solidFill>
                <a:latin typeface="Century Gothic" pitchFamily="34" charset="0"/>
              </a:rPr>
              <a:t>В 1970 р</a:t>
            </a:r>
            <a:r>
              <a:rPr lang="ru-RU" sz="1600" b="1">
                <a:solidFill>
                  <a:srgbClr val="7030A0"/>
                </a:solidFill>
                <a:latin typeface="Century Gothic" pitchFamily="34" charset="0"/>
              </a:rPr>
              <a:t>., після невдалої спроби організувати повстання на одній з японських військових баз, Місіма робить харакірі (ритуальне самогубство), а через два роки важкохворий Кавабата, що тільки-но вийшов з лікарні, де він проходив обстеження як наркоман, також кінчає життя самогубством - він отруюється газом у себе будинку в Дзусі. Цей вчинок потряс всю Японію, увесь літературний світ. Оскільки письменник не залишив посмертної записки, мотиви самогубства залишилися неясними, хоча висловлювалися припущення, що, можливо, самогубство викликане аналогічним учинком його друга, що глибоко зачепив письменника.</a:t>
            </a:r>
          </a:p>
          <a:p>
            <a:pPr algn="ctr"/>
            <a:endParaRPr lang="ru-RU" sz="1600" b="1">
              <a:solidFill>
                <a:srgbClr val="7030A0"/>
              </a:solidFill>
              <a:latin typeface="Century Gothic" pitchFamily="34" charset="0"/>
            </a:endParaRPr>
          </a:p>
          <a:p>
            <a:pPr algn="ctr"/>
            <a:r>
              <a:rPr lang="ru-RU" sz="1600" b="1">
                <a:solidFill>
                  <a:srgbClr val="7030A0"/>
                </a:solidFill>
                <a:latin typeface="Century Gothic" pitchFamily="34" charset="0"/>
              </a:rPr>
              <a:t>По іронії долі, у своїй Нобелівській лекції Кавабата говорив: "Яка б не була ступінь відчуженості людини від світу, самогубство не може бути формою протесту. Якою б ідеальним не була людина, якщо вона робить самогубство, їй далеко до святості".</a:t>
            </a:r>
          </a:p>
          <a:p>
            <a:pPr algn="ctr"/>
            <a:endParaRPr lang="ru-RU" sz="1600" b="1">
              <a:solidFill>
                <a:srgbClr val="7030A0"/>
              </a:solidFill>
              <a:latin typeface="Century Gothic" pitchFamily="34" charset="0"/>
            </a:endParaRPr>
          </a:p>
          <a:p>
            <a:pPr algn="ctr"/>
            <a:r>
              <a:rPr lang="ru-RU" sz="1600" b="1">
                <a:solidFill>
                  <a:srgbClr val="7030A0"/>
                </a:solidFill>
                <a:latin typeface="Century Gothic" pitchFamily="34" charset="0"/>
              </a:rPr>
              <a:t>У романах Кавабати, які відрізняються другим планом і недомовленістю, переплітаються модерністські прийоми й елементи традиційної японської культури. У статті, надрукованій в "Нью-Йорк Таймсі", Такасі Ока відзначає, що у творчості Кавабати "західний вплив перетворився в щось чисто японське, і проте книги Кавабати залишаються в руслі світової літератури".</a:t>
            </a:r>
          </a:p>
        </p:txBody>
      </p:sp>
      <p:pic>
        <p:nvPicPr>
          <p:cNvPr id="6146" name="Picture 2"/>
          <p:cNvPicPr>
            <a:picLocks noChangeAspect="1" noChangeArrowheads="1"/>
          </p:cNvPicPr>
          <p:nvPr/>
        </p:nvPicPr>
        <p:blipFill>
          <a:blip r:embed="rId2"/>
          <a:srcRect/>
          <a:stretch>
            <a:fillRect/>
          </a:stretch>
        </p:blipFill>
        <p:spPr bwMode="auto">
          <a:xfrm>
            <a:off x="9525" y="1384300"/>
            <a:ext cx="7391400" cy="5486400"/>
          </a:xfrm>
          <a:prstGeom prst="rect">
            <a:avLst/>
          </a:prstGeom>
          <a:noFill/>
          <a:ln w="9525">
            <a:noFill/>
            <a:miter lim="800000"/>
            <a:headEnd/>
            <a:tailEnd/>
          </a:ln>
        </p:spPr>
      </p:pic>
      <p:pic>
        <p:nvPicPr>
          <p:cNvPr id="6147" name="Picture 3"/>
          <p:cNvPicPr>
            <a:picLocks noChangeAspect="1" noChangeArrowheads="1"/>
          </p:cNvPicPr>
          <p:nvPr/>
        </p:nvPicPr>
        <p:blipFill>
          <a:blip r:embed="rId3"/>
          <a:srcRect/>
          <a:stretch>
            <a:fillRect/>
          </a:stretch>
        </p:blipFill>
        <p:spPr bwMode="auto">
          <a:xfrm>
            <a:off x="1524000" y="0"/>
            <a:ext cx="7620000" cy="5715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circle(in)">
                                      <p:cBhvr>
                                        <p:cTn id="7" dur="20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147"/>
                                        </p:tgtEl>
                                        <p:attrNameLst>
                                          <p:attrName>style.visibility</p:attrName>
                                        </p:attrNameLst>
                                      </p:cBhvr>
                                      <p:to>
                                        <p:strVal val="visible"/>
                                      </p:to>
                                    </p:set>
                                    <p:anim calcmode="lin" valueType="num">
                                      <p:cBhvr>
                                        <p:cTn id="12" dur="500" fill="hold"/>
                                        <p:tgtEl>
                                          <p:spTgt spid="6147"/>
                                        </p:tgtEl>
                                        <p:attrNameLst>
                                          <p:attrName>ppt_w</p:attrName>
                                        </p:attrNameLst>
                                      </p:cBhvr>
                                      <p:tavLst>
                                        <p:tav tm="0">
                                          <p:val>
                                            <p:fltVal val="0"/>
                                          </p:val>
                                        </p:tav>
                                        <p:tav tm="100000">
                                          <p:val>
                                            <p:strVal val="#ppt_w"/>
                                          </p:val>
                                        </p:tav>
                                      </p:tavLst>
                                    </p:anim>
                                    <p:anim calcmode="lin" valueType="num">
                                      <p:cBhvr>
                                        <p:cTn id="13" dur="500" fill="hold"/>
                                        <p:tgtEl>
                                          <p:spTgt spid="6147"/>
                                        </p:tgtEl>
                                        <p:attrNameLst>
                                          <p:attrName>ppt_h</p:attrName>
                                        </p:attrNameLst>
                                      </p:cBhvr>
                                      <p:tavLst>
                                        <p:tav tm="0">
                                          <p:val>
                                            <p:fltVal val="0"/>
                                          </p:val>
                                        </p:tav>
                                        <p:tav tm="100000">
                                          <p:val>
                                            <p:strVal val="#ppt_h"/>
                                          </p:val>
                                        </p:tav>
                                      </p:tavLst>
                                    </p:anim>
                                    <p:animEffect transition="in" filter="fade">
                                      <p:cBhvr>
                                        <p:cTn id="14"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Прямоугольник 4"/>
          <p:cNvSpPr>
            <a:spLocks noChangeArrowheads="1"/>
          </p:cNvSpPr>
          <p:nvPr/>
        </p:nvSpPr>
        <p:spPr bwMode="auto">
          <a:xfrm>
            <a:off x="3097213" y="487363"/>
            <a:ext cx="5832475" cy="6370637"/>
          </a:xfrm>
          <a:prstGeom prst="rect">
            <a:avLst/>
          </a:prstGeom>
          <a:noFill/>
          <a:ln w="9525">
            <a:noFill/>
            <a:miter lim="800000"/>
            <a:headEnd/>
            <a:tailEnd/>
          </a:ln>
        </p:spPr>
        <p:txBody>
          <a:bodyPr>
            <a:spAutoFit/>
          </a:bodyPr>
          <a:lstStyle/>
          <a:p>
            <a:r>
              <a:rPr lang="ru-RU" sz="2400" b="1">
                <a:solidFill>
                  <a:srgbClr val="002060"/>
                </a:solidFill>
                <a:latin typeface="Century Gothic" pitchFamily="34" charset="0"/>
              </a:rPr>
              <a:t>Незмінно звертаючись у своїх творах до давньої японської культури, поетизуючи її, Ясунарі Кавабата стверджував нетлінність прекрасного у світі у всіх його проявах. Всією своєю творчістю він намагався довести, що без прекрасного немає і не може бути справжнього мистецтва. Художній твір обов'язково має бути пройнятий високим естетичним ідеалом. На підтвердження сказаного Кавабата пише геніальну повість про прекрасне - «Тисячокрилий журавель» (1951), за яку в 1952 році йому була присуджена премія Академії мистецтв Японії.</a:t>
            </a:r>
          </a:p>
        </p:txBody>
      </p:sp>
      <p:pic>
        <p:nvPicPr>
          <p:cNvPr id="26626" name="Рисунок 6"/>
          <p:cNvPicPr>
            <a:picLocks noChangeAspect="1"/>
          </p:cNvPicPr>
          <p:nvPr/>
        </p:nvPicPr>
        <p:blipFill>
          <a:blip r:embed="rId2"/>
          <a:srcRect/>
          <a:stretch>
            <a:fillRect/>
          </a:stretch>
        </p:blipFill>
        <p:spPr bwMode="auto">
          <a:xfrm>
            <a:off x="179388" y="1916113"/>
            <a:ext cx="2268537" cy="3889375"/>
          </a:xfrm>
          <a:prstGeom prst="rect">
            <a:avLst/>
          </a:prstGeom>
          <a:noFill/>
          <a:ln w="9525">
            <a:noFill/>
            <a:miter lim="800000"/>
            <a:headEnd/>
            <a:tailEnd/>
          </a:ln>
        </p:spPr>
      </p:pic>
      <p:pic>
        <p:nvPicPr>
          <p:cNvPr id="8" name="Рисунок 7"/>
          <p:cNvPicPr>
            <a:picLocks noChangeAspect="1"/>
          </p:cNvPicPr>
          <p:nvPr/>
        </p:nvPicPr>
        <p:blipFill>
          <a:blip r:embed="rId3"/>
          <a:srcRect/>
          <a:stretch>
            <a:fillRect/>
          </a:stretch>
        </p:blipFill>
        <p:spPr bwMode="auto">
          <a:xfrm>
            <a:off x="0" y="1196975"/>
            <a:ext cx="3097213" cy="482441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Прямоугольник 3"/>
          <p:cNvSpPr>
            <a:spLocks noChangeArrowheads="1"/>
          </p:cNvSpPr>
          <p:nvPr/>
        </p:nvSpPr>
        <p:spPr bwMode="auto">
          <a:xfrm>
            <a:off x="3059113" y="476250"/>
            <a:ext cx="5940425" cy="6248400"/>
          </a:xfrm>
          <a:prstGeom prst="rect">
            <a:avLst/>
          </a:prstGeom>
          <a:noFill/>
          <a:ln w="9525">
            <a:noFill/>
            <a:miter lim="800000"/>
            <a:headEnd/>
            <a:tailEnd/>
          </a:ln>
        </p:spPr>
        <p:txBody>
          <a:bodyPr>
            <a:spAutoFit/>
          </a:bodyPr>
          <a:lstStyle/>
          <a:p>
            <a:pPr algn="ctr"/>
            <a:r>
              <a:rPr lang="ru-RU" sz="1600" b="1">
                <a:solidFill>
                  <a:srgbClr val="00B050"/>
                </a:solidFill>
                <a:latin typeface="Century Gothic" pitchFamily="34" charset="0"/>
              </a:rPr>
              <a:t>В основу сюжету повісті «Тисяча журавлів» покладений опис чайної церемонії — «тядо», яка є давньою національною традицією японців, що поєднує в собі елементи мистецтва і філософії, символізує взаємоповагу і щирість взаємин учасників цього церемоніалу («зустріч за чаєм — це та ж зустріч почуттів», за висловом Кавабати). її учасниками в повісті стають двадцятирічний службовець Кікудзі та вродлива дівчина Юкіко, долі яких намагається поєднати вчителька чайної церемонії пані Тікако. За словами Кавабати, звернення до одного з найбільш шанованих на його батьківщині національних ритуалів у його повісті мало стати «пересторогою проти тієї вульгарності, в яку впадають сучасні чайні церемонії». Таким чином, письменник хотів висловити своє занепокоєння з приводу того, як його сучасники ставляться до традицій минулого, які, на думку письменника, є основою духовності нації і запорукою її збереження та процвітання. Цю ж думку підкреслює і винесений у назву повісті символічний образ крилатих журавлів, які зображені на кімоно Юкіко. За уявленнями японців, вони уособлюють надію, добробут і щастя, а в повісті, як зазначають критики, ця символічна деталь свідчить про авторське «звеличення національних традицій».</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754</TotalTime>
  <Words>1398</Words>
  <Application>Microsoft Office PowerPoint</Application>
  <PresentationFormat>Экран (4:3)</PresentationFormat>
  <Paragraphs>52</Paragraphs>
  <Slides>13</Slides>
  <Notes>1</Notes>
  <HiddenSlides>0</HiddenSlides>
  <MMClips>1</MMClips>
  <ScaleCrop>false</ScaleCrop>
  <HeadingPairs>
    <vt:vector size="6" baseType="variant">
      <vt:variant>
        <vt:lpstr>Использованные шрифты</vt:lpstr>
      </vt:variant>
      <vt:variant>
        <vt:i4>5</vt:i4>
      </vt:variant>
      <vt:variant>
        <vt:lpstr>Шаблон оформления</vt:lpstr>
      </vt:variant>
      <vt:variant>
        <vt:i4>17</vt:i4>
      </vt:variant>
      <vt:variant>
        <vt:lpstr>Заголовки слайдов</vt:lpstr>
      </vt:variant>
      <vt:variant>
        <vt:i4>13</vt:i4>
      </vt:variant>
    </vt:vector>
  </HeadingPairs>
  <TitlesOfParts>
    <vt:vector size="35" baseType="lpstr">
      <vt:lpstr>Century Gothic</vt:lpstr>
      <vt:lpstr>Arial</vt:lpstr>
      <vt:lpstr>Wingdings 3</vt:lpstr>
      <vt:lpstr>Calibri</vt:lpstr>
      <vt:lpstr>メイリオ</vt:lpstr>
      <vt:lpstr>Легкий дым</vt:lpstr>
      <vt:lpstr>Легкий дым</vt:lpstr>
      <vt:lpstr>Легкий дым</vt:lpstr>
      <vt:lpstr>Легкий дым</vt:lpstr>
      <vt:lpstr>Легкий дым</vt:lpstr>
      <vt:lpstr>Легкий дым</vt:lpstr>
      <vt:lpstr>Легкий дым</vt:lpstr>
      <vt:lpstr>Легкий дым</vt:lpstr>
      <vt:lpstr>Легкий дым</vt:lpstr>
      <vt:lpstr>Легкий дым</vt:lpstr>
      <vt:lpstr>Легкий дым</vt:lpstr>
      <vt:lpstr>Легкий дым</vt:lpstr>
      <vt:lpstr>Легкий дым</vt:lpstr>
      <vt:lpstr>Легкий дым</vt:lpstr>
      <vt:lpstr>Легкий дым</vt:lpstr>
      <vt:lpstr>Легкий дым</vt:lpstr>
      <vt:lpstr>Легкий дым</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Свет</dc:creator>
  <cp:lastModifiedBy>XTreme.ws</cp:lastModifiedBy>
  <cp:revision>25</cp:revision>
  <dcterms:created xsi:type="dcterms:W3CDTF">2012-02-21T14:50:46Z</dcterms:created>
  <dcterms:modified xsi:type="dcterms:W3CDTF">2015-02-23T12:05:54Z</dcterms:modified>
</cp:coreProperties>
</file>