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5"/>
  </p:notesMasterIdLst>
  <p:sldIdLst>
    <p:sldId id="272" r:id="rId2"/>
    <p:sldId id="262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68E7D9C-1320-45EA-A61E-59557FB7E610}" type="datetimeFigureOut">
              <a:rPr lang="ru-RU"/>
              <a:pPr>
                <a:defRPr/>
              </a:pPr>
              <a:t>31.03.2013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FAB0CA9-EBA4-4422-85D9-377164D350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0308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D03D35-8990-4EF8-A7D4-079A60961BA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952E08-235B-4B54-8411-515771C227B7}" type="datetime1">
              <a:rPr lang="ru-RU" smtClean="0"/>
              <a:pPr>
                <a:defRPr/>
              </a:pPr>
              <a:t>31.03.2013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Для сайту "ТИНЕЙДЖЕРЫ"  </a:t>
            </a:r>
            <a:r>
              <a:rPr lang="en-US" smtClean="0"/>
              <a:t>tineydgers.at.ua 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D5EB60-4CF6-402A-8DEA-8A3335D741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B33FA27-D6DB-4E79-9DC7-CB709A46FE42}" type="datetime1">
              <a:rPr lang="ru-RU" smtClean="0"/>
              <a:pPr>
                <a:defRPr/>
              </a:pPr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Для сайту "ТИНЕЙДЖЕРЫ"  </a:t>
            </a:r>
            <a:r>
              <a:rPr lang="en-US" smtClean="0"/>
              <a:t>tineydgers.at.ua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18A45C-9F98-4910-BCB7-0AFE83ABFF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E3D767-CDD3-4E89-9FE7-F7932C0C6D4D}" type="datetime1">
              <a:rPr lang="ru-RU" smtClean="0"/>
              <a:pPr>
                <a:defRPr/>
              </a:pPr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Для сайту "ТИНЕЙДЖЕРЫ"  </a:t>
            </a:r>
            <a:r>
              <a:rPr lang="en-US" smtClean="0"/>
              <a:t>tineydgers.at.ua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96EC50-3C23-4600-BED8-153F210A0D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B963A45-8D64-45B3-B33B-E1BBC1168039}" type="datetime1">
              <a:rPr lang="ru-RU" smtClean="0"/>
              <a:pPr>
                <a:defRPr/>
              </a:pPr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Для сайту "ТИНЕЙДЖЕРЫ"  </a:t>
            </a:r>
            <a:r>
              <a:rPr lang="en-US" smtClean="0"/>
              <a:t>tineydgers.at.ua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8F13FA-1551-48EE-A456-B88083917F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BD3EB3-2A65-44FA-8881-5344E0924349}" type="datetime1">
              <a:rPr lang="ru-RU" smtClean="0"/>
              <a:pPr>
                <a:defRPr/>
              </a:pPr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Для сайту "ТИНЕЙДЖЕРЫ"  </a:t>
            </a:r>
            <a:r>
              <a:rPr lang="en-US" smtClean="0"/>
              <a:t>tineydgers.at.ua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7FA30BD-2788-4438-ACD1-571D615C81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4D799E-97E4-428E-8453-54AF54729CEE}" type="datetime1">
              <a:rPr lang="ru-RU" smtClean="0"/>
              <a:pPr>
                <a:defRPr/>
              </a:pPr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Для сайту "ТИНЕЙДЖЕРЫ"  </a:t>
            </a:r>
            <a:r>
              <a:rPr lang="en-US" smtClean="0"/>
              <a:t>tineydgers.at.ua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29502D-5CD3-42C0-82D3-EF5C9D14A1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A6FDABF-0EDA-4418-AC43-E8FAB9E6A096}" type="datetime1">
              <a:rPr lang="ru-RU" smtClean="0"/>
              <a:pPr>
                <a:defRPr/>
              </a:pPr>
              <a:t>31.03.2013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Для сайту "ТИНЕЙДЖЕРЫ"  </a:t>
            </a:r>
            <a:r>
              <a:rPr lang="en-US" smtClean="0"/>
              <a:t>tineydgers.at.ua 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586D80A-5166-45F6-A9A2-21148245FF1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2CFA46C-633A-4E98-8A34-15DE590F0E84}" type="datetime1">
              <a:rPr lang="ru-RU" smtClean="0"/>
              <a:pPr>
                <a:defRPr/>
              </a:pPr>
              <a:t>31.03.2013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Для сайту "ТИНЕЙДЖЕРЫ"  </a:t>
            </a:r>
            <a:r>
              <a:rPr lang="en-US" smtClean="0"/>
              <a:t>tineydgers.at.ua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F46245-6542-4F0E-BA5C-D316BF1F5F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474C1C7-2BE3-475C-8AF4-CB5C2CD869EC}" type="datetime1">
              <a:rPr lang="ru-RU" smtClean="0"/>
              <a:pPr>
                <a:defRPr/>
              </a:pPr>
              <a:t>31.03.2013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Для сайту "ТИНЕЙДЖЕРЫ"  </a:t>
            </a:r>
            <a:r>
              <a:rPr lang="en-US" smtClean="0"/>
              <a:t>tineydgers.at.ua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F9F6F81-EF7A-4867-BC32-8E2EB5D52A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37BAF4-6113-4E62-9362-D0DB54FD2B8C}" type="datetime1">
              <a:rPr lang="ru-RU" smtClean="0"/>
              <a:pPr>
                <a:defRPr/>
              </a:pPr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Для сайту "ТИНЕЙДЖЕРЫ"  </a:t>
            </a:r>
            <a:r>
              <a:rPr lang="en-US" smtClean="0"/>
              <a:t>tineydgers.at.ua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ABEDF9-4DB9-4B96-8C8A-29DE47CF09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fld id="{8FFDAC97-9C81-4995-A562-AFF667E89022}" type="datetime1">
              <a:rPr lang="ru-RU" smtClean="0"/>
              <a:pPr>
                <a:defRPr/>
              </a:pPr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Для сайту "ТИНЕЙДЖЕРЫ"  </a:t>
            </a:r>
            <a:r>
              <a:rPr lang="en-US" smtClean="0"/>
              <a:t>tineydgers.at.ua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5B6EBB8D-5407-4804-9D5B-8ED1B2E0E7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C1B4A5A-1C97-42EE-B943-00D32E605E37}" type="datetime1">
              <a:rPr lang="ru-RU" smtClean="0"/>
              <a:pPr>
                <a:defRPr/>
              </a:pPr>
              <a:t>31.03.2013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ru-RU" smtClean="0"/>
              <a:t>Для сайту "ТИНЕЙДЖЕРЫ"  </a:t>
            </a:r>
            <a:r>
              <a:rPr lang="en-US" smtClean="0"/>
              <a:t>tineydgers.at.ua 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CB4A1CB-089A-424E-B2E6-4EF20DD71F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encrypted-tbn2.gstatic.com/images?q=tbn:ANd9GcQvSb3STIyUMSGoO7t59TMA6Vrr7byNBgBkaFD4vHCoXq4hee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3242275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067944" y="1124744"/>
            <a:ext cx="4404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u="sng" dirty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  <a:cs typeface="MV Boli" pitchFamily="2" charset="0"/>
              </a:rPr>
              <a:t>ЛЕСЯ   </a:t>
            </a:r>
            <a:r>
              <a:rPr lang="uk-UA" b="1" u="sng" dirty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  <a:cs typeface="MV Boli" pitchFamily="2" charset="0"/>
              </a:rPr>
              <a:t> </a:t>
            </a:r>
            <a:r>
              <a:rPr lang="uk-UA" sz="5400" b="1" u="sng" dirty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  <a:cs typeface="MV Boli" pitchFamily="2" charset="0"/>
              </a:rPr>
              <a:t>УКРАЇНКА</a:t>
            </a:r>
            <a:endParaRPr lang="ru-RU" sz="5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4669169"/>
            <a:ext cx="2790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ДРАМА-ФЕЄРІЯ</a:t>
            </a:r>
            <a:endParaRPr lang="ru-RU" b="1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ru-RU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«Л</a:t>
            </a:r>
            <a:r>
              <a:rPr lang="uk-UA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ІСОВА  ПІСНЯ”</a:t>
            </a:r>
            <a:endParaRPr lang="ru-RU" b="1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60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рямоугольник 2"/>
          <p:cNvSpPr>
            <a:spLocks noChangeArrowheads="1"/>
          </p:cNvSpPr>
          <p:nvPr/>
        </p:nvSpPr>
        <p:spPr bwMode="auto">
          <a:xfrm>
            <a:off x="142875" y="142875"/>
            <a:ext cx="885825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/>
            </a:r>
            <a:br>
              <a:rPr lang="uk-UA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</a:br>
            <a:r>
              <a:rPr lang="uk-UA" sz="24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О</a:t>
            </a:r>
            <a:r>
              <a:rPr lang="uk-UA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, </a:t>
            </a:r>
            <a:r>
              <a:rPr lang="ru-RU" i="1" dirty="0" smtClean="0"/>
              <a:t>не </a:t>
            </a:r>
            <a:r>
              <a:rPr lang="ru-RU" i="1" dirty="0" err="1"/>
              <a:t>журися</a:t>
            </a:r>
            <a:r>
              <a:rPr lang="ru-RU" i="1" dirty="0"/>
              <a:t> за </a:t>
            </a:r>
            <a:r>
              <a:rPr lang="ru-RU" i="1" dirty="0" err="1"/>
              <a:t>тіло</a:t>
            </a:r>
            <a:r>
              <a:rPr lang="ru-RU" i="1" dirty="0"/>
              <a:t>! </a:t>
            </a:r>
            <a:br>
              <a:rPr lang="ru-RU" i="1" dirty="0"/>
            </a:br>
            <a:r>
              <a:rPr lang="ru-RU" i="1" dirty="0" err="1"/>
              <a:t>Ясним</a:t>
            </a:r>
            <a:r>
              <a:rPr lang="ru-RU" i="1" dirty="0"/>
              <a:t>, вогнем </a:t>
            </a:r>
            <a:r>
              <a:rPr lang="ru-RU" i="1" dirty="0" err="1"/>
              <a:t>засвітилось</a:t>
            </a:r>
            <a:r>
              <a:rPr lang="ru-RU" i="1" dirty="0"/>
              <a:t> </a:t>
            </a:r>
            <a:r>
              <a:rPr lang="ru-RU" i="1" dirty="0" err="1"/>
              <a:t>воно</a:t>
            </a:r>
            <a:r>
              <a:rPr lang="ru-RU" i="1" dirty="0"/>
              <a:t>, </a:t>
            </a:r>
            <a:br>
              <a:rPr lang="ru-RU" i="1" dirty="0"/>
            </a:br>
            <a:r>
              <a:rPr lang="ru-RU" i="1" dirty="0"/>
              <a:t>чистим, </a:t>
            </a:r>
            <a:r>
              <a:rPr lang="ru-RU" i="1" dirty="0" err="1"/>
              <a:t>палючим</a:t>
            </a:r>
            <a:r>
              <a:rPr lang="ru-RU" i="1" dirty="0"/>
              <a:t>, як добре вино, </a:t>
            </a:r>
            <a:br>
              <a:rPr lang="ru-RU" i="1" dirty="0"/>
            </a:br>
            <a:r>
              <a:rPr lang="ru-RU" i="1" dirty="0" err="1"/>
              <a:t>вільними</a:t>
            </a:r>
            <a:r>
              <a:rPr lang="ru-RU" i="1" dirty="0"/>
              <a:t> </a:t>
            </a:r>
            <a:r>
              <a:rPr lang="ru-RU" i="1" dirty="0" err="1"/>
              <a:t>іскрами</a:t>
            </a:r>
            <a:r>
              <a:rPr lang="ru-RU" i="1" dirty="0"/>
              <a:t> </a:t>
            </a:r>
            <a:r>
              <a:rPr lang="ru-RU" i="1" dirty="0" err="1"/>
              <a:t>вгору</a:t>
            </a:r>
            <a:r>
              <a:rPr lang="ru-RU" i="1" dirty="0"/>
              <a:t> </a:t>
            </a:r>
            <a:r>
              <a:rPr lang="ru-RU" i="1" dirty="0" err="1"/>
              <a:t>злетіло</a:t>
            </a:r>
            <a:r>
              <a:rPr lang="ru-RU" i="1" dirty="0"/>
              <a:t>. </a:t>
            </a:r>
            <a:br>
              <a:rPr lang="ru-RU" i="1" dirty="0"/>
            </a:br>
            <a:r>
              <a:rPr lang="ru-RU" i="1" dirty="0"/>
              <a:t>Легкий, </a:t>
            </a:r>
            <a:r>
              <a:rPr lang="ru-RU" i="1" dirty="0" err="1"/>
              <a:t>пухкий</a:t>
            </a:r>
            <a:r>
              <a:rPr lang="ru-RU" i="1" dirty="0"/>
              <a:t> </a:t>
            </a:r>
            <a:r>
              <a:rPr lang="ru-RU" i="1" dirty="0" err="1"/>
              <a:t>попілець</a:t>
            </a:r>
            <a:r>
              <a:rPr lang="ru-RU" i="1" dirty="0"/>
              <a:t> </a:t>
            </a:r>
            <a:br>
              <a:rPr lang="ru-RU" i="1" dirty="0"/>
            </a:br>
            <a:r>
              <a:rPr lang="ru-RU" i="1" dirty="0" err="1"/>
              <a:t>ляже</a:t>
            </a:r>
            <a:r>
              <a:rPr lang="ru-RU" i="1" dirty="0"/>
              <a:t>, </a:t>
            </a:r>
            <a:r>
              <a:rPr lang="ru-RU" i="1" dirty="0" err="1"/>
              <a:t>вернувшися</a:t>
            </a:r>
            <a:r>
              <a:rPr lang="ru-RU" i="1" dirty="0"/>
              <a:t>, в </a:t>
            </a:r>
            <a:r>
              <a:rPr lang="ru-RU" i="1" dirty="0" err="1"/>
              <a:t>рідну</a:t>
            </a:r>
            <a:r>
              <a:rPr lang="ru-RU" i="1" dirty="0"/>
              <a:t> </a:t>
            </a:r>
            <a:r>
              <a:rPr lang="ru-RU" i="1" dirty="0" err="1"/>
              <a:t>землицю</a:t>
            </a:r>
            <a:r>
              <a:rPr lang="ru-RU" i="1" dirty="0"/>
              <a:t>, — </a:t>
            </a:r>
            <a:br>
              <a:rPr lang="ru-RU" i="1" dirty="0"/>
            </a:br>
            <a:r>
              <a:rPr lang="ru-RU" i="1" dirty="0"/>
              <a:t>стане початком </a:t>
            </a:r>
            <a:r>
              <a:rPr lang="ru-RU" i="1" dirty="0" err="1"/>
              <a:t>тоді</a:t>
            </a:r>
            <a:r>
              <a:rPr lang="ru-RU" i="1" dirty="0"/>
              <a:t> </a:t>
            </a:r>
            <a:r>
              <a:rPr lang="ru-RU" i="1" dirty="0" err="1"/>
              <a:t>мій</a:t>
            </a:r>
            <a:r>
              <a:rPr lang="ru-RU" i="1" dirty="0"/>
              <a:t> </a:t>
            </a:r>
            <a:r>
              <a:rPr lang="ru-RU" i="1" dirty="0" err="1"/>
              <a:t>кінець</a:t>
            </a:r>
            <a:r>
              <a:rPr lang="ru-RU" i="1" dirty="0"/>
              <a:t>. </a:t>
            </a:r>
            <a:br>
              <a:rPr lang="ru-RU" i="1" dirty="0"/>
            </a:br>
            <a:r>
              <a:rPr lang="ru-RU" i="1" dirty="0" err="1"/>
              <a:t>Будуть</a:t>
            </a:r>
            <a:r>
              <a:rPr lang="ru-RU" i="1" dirty="0"/>
              <a:t> </a:t>
            </a:r>
            <a:r>
              <a:rPr lang="ru-RU" i="1" dirty="0" err="1"/>
              <a:t>приходити</a:t>
            </a:r>
            <a:r>
              <a:rPr lang="ru-RU" i="1" dirty="0"/>
              <a:t> люди, </a:t>
            </a:r>
            <a:br>
              <a:rPr lang="ru-RU" i="1" dirty="0"/>
            </a:br>
            <a:r>
              <a:rPr lang="ru-RU" i="1" dirty="0" err="1"/>
              <a:t>вбогі</a:t>
            </a:r>
            <a:r>
              <a:rPr lang="ru-RU" i="1" dirty="0"/>
              <a:t> й </a:t>
            </a:r>
            <a:r>
              <a:rPr lang="ru-RU" i="1" dirty="0" err="1"/>
              <a:t>багаті</a:t>
            </a:r>
            <a:r>
              <a:rPr lang="ru-RU" i="1" dirty="0"/>
              <a:t>, </a:t>
            </a:r>
            <a:r>
              <a:rPr lang="ru-RU" i="1" dirty="0" err="1"/>
              <a:t>веселі</a:t>
            </a:r>
            <a:r>
              <a:rPr lang="ru-RU" i="1" dirty="0"/>
              <a:t> й </a:t>
            </a:r>
            <a:r>
              <a:rPr lang="ru-RU" i="1" dirty="0" err="1"/>
              <a:t>сумні</a:t>
            </a:r>
            <a:r>
              <a:rPr lang="ru-RU" i="1" dirty="0"/>
              <a:t>, </a:t>
            </a:r>
            <a:br>
              <a:rPr lang="ru-RU" i="1" dirty="0"/>
            </a:br>
            <a:r>
              <a:rPr lang="ru-RU" i="1" dirty="0" err="1"/>
              <a:t>радощі</a:t>
            </a:r>
            <a:r>
              <a:rPr lang="ru-RU" i="1" dirty="0"/>
              <a:t> й </a:t>
            </a:r>
            <a:r>
              <a:rPr lang="ru-RU" i="1" dirty="0" err="1"/>
              <a:t>тугу</a:t>
            </a:r>
            <a:r>
              <a:rPr lang="ru-RU" i="1" dirty="0"/>
              <a:t> </a:t>
            </a:r>
            <a:r>
              <a:rPr lang="ru-RU" i="1" dirty="0" err="1"/>
              <a:t>нестимуть</a:t>
            </a:r>
            <a:r>
              <a:rPr lang="ru-RU" i="1" dirty="0"/>
              <a:t> </a:t>
            </a:r>
            <a:r>
              <a:rPr lang="ru-RU" i="1" dirty="0" err="1"/>
              <a:t>мені</a:t>
            </a:r>
            <a:r>
              <a:rPr lang="ru-RU" i="1" dirty="0"/>
              <a:t>, </a:t>
            </a:r>
            <a:br>
              <a:rPr lang="ru-RU" i="1" dirty="0"/>
            </a:br>
            <a:r>
              <a:rPr lang="ru-RU" i="1" dirty="0" err="1"/>
              <a:t>їм</a:t>
            </a:r>
            <a:r>
              <a:rPr lang="ru-RU" i="1" dirty="0"/>
              <a:t> </a:t>
            </a:r>
            <a:r>
              <a:rPr lang="ru-RU" i="1" dirty="0" err="1"/>
              <a:t>промовляти</a:t>
            </a:r>
            <a:r>
              <a:rPr lang="ru-RU" i="1" dirty="0"/>
              <a:t> душа моя буде. </a:t>
            </a:r>
            <a:br>
              <a:rPr lang="ru-RU" i="1" dirty="0"/>
            </a:br>
            <a:r>
              <a:rPr lang="ru-RU" i="1" dirty="0"/>
              <a:t>Я </a:t>
            </a:r>
            <a:r>
              <a:rPr lang="ru-RU" i="1" dirty="0" err="1"/>
              <a:t>обізвуся</a:t>
            </a:r>
            <a:r>
              <a:rPr lang="ru-RU" i="1" dirty="0"/>
              <a:t> до них </a:t>
            </a:r>
            <a:br>
              <a:rPr lang="ru-RU" i="1" dirty="0"/>
            </a:br>
            <a:r>
              <a:rPr lang="ru-RU" i="1" dirty="0"/>
              <a:t>шелестом тихим </a:t>
            </a:r>
            <a:r>
              <a:rPr lang="ru-RU" i="1" dirty="0" err="1"/>
              <a:t>вербової</a:t>
            </a:r>
            <a:r>
              <a:rPr lang="ru-RU" i="1" dirty="0"/>
              <a:t> </a:t>
            </a:r>
            <a:r>
              <a:rPr lang="ru-RU" i="1" dirty="0" err="1"/>
              <a:t>гілки</a:t>
            </a:r>
            <a:r>
              <a:rPr lang="ru-RU" i="1" dirty="0"/>
              <a:t>, </a:t>
            </a:r>
            <a:br>
              <a:rPr lang="ru-RU" i="1" dirty="0"/>
            </a:br>
            <a:r>
              <a:rPr lang="ru-RU" i="1" dirty="0"/>
              <a:t>голосом </a:t>
            </a:r>
            <a:r>
              <a:rPr lang="ru-RU" i="1" dirty="0" err="1"/>
              <a:t>ніжним</a:t>
            </a:r>
            <a:r>
              <a:rPr lang="ru-RU" i="1" dirty="0"/>
              <a:t> </a:t>
            </a:r>
            <a:r>
              <a:rPr lang="ru-RU" i="1" dirty="0" err="1"/>
              <a:t>тонкої</a:t>
            </a:r>
            <a:r>
              <a:rPr lang="ru-RU" i="1" dirty="0"/>
              <a:t> </a:t>
            </a:r>
            <a:r>
              <a:rPr lang="ru-RU" i="1" dirty="0" err="1"/>
              <a:t>сопілки</a:t>
            </a:r>
            <a:r>
              <a:rPr lang="ru-RU" i="1" dirty="0"/>
              <a:t>, </a:t>
            </a:r>
            <a:br>
              <a:rPr lang="ru-RU" i="1" dirty="0"/>
            </a:br>
            <a:r>
              <a:rPr lang="ru-RU" i="1" dirty="0" err="1"/>
              <a:t>смутними</a:t>
            </a:r>
            <a:r>
              <a:rPr lang="ru-RU" i="1" dirty="0"/>
              <a:t> росами з </a:t>
            </a:r>
            <a:r>
              <a:rPr lang="ru-RU" i="1" dirty="0" err="1"/>
              <a:t>вітів</a:t>
            </a:r>
            <a:r>
              <a:rPr lang="ru-RU" i="1" dirty="0"/>
              <a:t> </a:t>
            </a:r>
            <a:r>
              <a:rPr lang="ru-RU" i="1" dirty="0" err="1"/>
              <a:t>моїх</a:t>
            </a:r>
            <a:r>
              <a:rPr lang="ru-RU" i="1" dirty="0"/>
              <a:t>. </a:t>
            </a:r>
            <a:br>
              <a:rPr lang="ru-RU" i="1" dirty="0"/>
            </a:br>
            <a:r>
              <a:rPr lang="ru-RU" i="1" dirty="0"/>
              <a:t>Я </a:t>
            </a:r>
            <a:r>
              <a:rPr lang="ru-RU" i="1" dirty="0" err="1"/>
              <a:t>їм</a:t>
            </a:r>
            <a:r>
              <a:rPr lang="ru-RU" i="1" dirty="0"/>
              <a:t> </a:t>
            </a:r>
            <a:r>
              <a:rPr lang="ru-RU" i="1" dirty="0" err="1"/>
              <a:t>тоді</a:t>
            </a:r>
            <a:r>
              <a:rPr lang="ru-RU" i="1" dirty="0"/>
              <a:t> </a:t>
            </a:r>
            <a:r>
              <a:rPr lang="ru-RU" i="1" dirty="0" err="1"/>
              <a:t>проспіваю</a:t>
            </a:r>
            <a:r>
              <a:rPr lang="ru-RU" i="1" dirty="0"/>
              <a:t> </a:t>
            </a:r>
            <a:br>
              <a:rPr lang="ru-RU" i="1" dirty="0"/>
            </a:br>
            <a:r>
              <a:rPr lang="ru-RU" i="1" dirty="0"/>
              <a:t>все, </a:t>
            </a:r>
            <a:r>
              <a:rPr lang="ru-RU" i="1" dirty="0" err="1"/>
              <a:t>що</a:t>
            </a:r>
            <a:r>
              <a:rPr lang="ru-RU" i="1" dirty="0"/>
              <a:t> колись </a:t>
            </a:r>
            <a:r>
              <a:rPr lang="ru-RU" i="1" dirty="0" err="1"/>
              <a:t>ти</a:t>
            </a:r>
            <a:r>
              <a:rPr lang="ru-RU" i="1" dirty="0"/>
              <a:t> для мене </a:t>
            </a:r>
            <a:r>
              <a:rPr lang="ru-RU" i="1" dirty="0" err="1"/>
              <a:t>співав</a:t>
            </a:r>
            <a:r>
              <a:rPr lang="ru-RU" i="1" dirty="0"/>
              <a:t>, </a:t>
            </a:r>
            <a:br>
              <a:rPr lang="ru-RU" i="1" dirty="0"/>
            </a:br>
            <a:r>
              <a:rPr lang="ru-RU" i="1" dirty="0" err="1"/>
              <a:t>ще</a:t>
            </a:r>
            <a:r>
              <a:rPr lang="ru-RU" i="1" dirty="0"/>
              <a:t> як </a:t>
            </a:r>
            <a:r>
              <a:rPr lang="ru-RU" i="1" dirty="0" err="1"/>
              <a:t>напровесні</a:t>
            </a:r>
            <a:r>
              <a:rPr lang="ru-RU" i="1" dirty="0"/>
              <a:t> тут </a:t>
            </a:r>
            <a:r>
              <a:rPr lang="ru-RU" i="1" dirty="0" err="1"/>
              <a:t>вигравав</a:t>
            </a:r>
            <a:r>
              <a:rPr lang="ru-RU" i="1" dirty="0"/>
              <a:t>, </a:t>
            </a:r>
            <a:br>
              <a:rPr lang="ru-RU" i="1" dirty="0"/>
            </a:br>
            <a:r>
              <a:rPr lang="ru-RU" i="1" dirty="0" err="1"/>
              <a:t>мрії</a:t>
            </a:r>
            <a:r>
              <a:rPr lang="ru-RU" i="1" dirty="0"/>
              <a:t> </a:t>
            </a:r>
            <a:r>
              <a:rPr lang="ru-RU" i="1" dirty="0" err="1"/>
              <a:t>збираючи</a:t>
            </a:r>
            <a:r>
              <a:rPr lang="ru-RU" i="1" dirty="0"/>
              <a:t> в гаю.. </a:t>
            </a:r>
            <a:br>
              <a:rPr lang="ru-RU" i="1" dirty="0"/>
            </a:br>
            <a:r>
              <a:rPr lang="ru-RU" i="1" dirty="0"/>
              <a:t>Грай же, </a:t>
            </a:r>
            <a:r>
              <a:rPr lang="ru-RU" i="1" dirty="0" err="1"/>
              <a:t>коханий</a:t>
            </a:r>
            <a:r>
              <a:rPr lang="ru-RU" i="1" dirty="0"/>
              <a:t>, </a:t>
            </a:r>
            <a:r>
              <a:rPr lang="ru-RU" i="1" dirty="0" err="1"/>
              <a:t>благаю</a:t>
            </a:r>
            <a:r>
              <a:rPr lang="ru-RU" i="1" dirty="0"/>
              <a:t>!</a:t>
            </a:r>
            <a:endParaRPr lang="uk-UA" b="1" i="1" dirty="0">
              <a:latin typeface="Monotype Corsiva" pitchFamily="66" charset="0"/>
            </a:endParaRPr>
          </a:p>
        </p:txBody>
      </p:sp>
      <p:pic>
        <p:nvPicPr>
          <p:cNvPr id="5122" name="Picture 2" descr="http://artkitsch.ru/wp-content/uploads/2012/01/illusionpainting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1825" y="476672"/>
            <a:ext cx="4286250" cy="592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2"/>
          <p:cNvSpPr>
            <a:spLocks noChangeArrowheads="1"/>
          </p:cNvSpPr>
          <p:nvPr/>
        </p:nvSpPr>
        <p:spPr bwMode="auto">
          <a:xfrm>
            <a:off x="2123728" y="5949280"/>
            <a:ext cx="57864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Не </a:t>
            </a:r>
            <a:r>
              <a:rPr lang="uk-UA" sz="4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гине їхнє вічне </a:t>
            </a:r>
            <a:r>
              <a:rPr lang="uk-UA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кохання…</a:t>
            </a:r>
            <a:endParaRPr lang="ru-RU" sz="4000" dirty="0">
              <a:solidFill>
                <a:schemeClr val="accent5">
                  <a:lumMod val="20000"/>
                  <a:lumOff val="80000"/>
                </a:schemeClr>
              </a:solidFill>
              <a:latin typeface="Calibri" pitchFamily="34" charset="0"/>
            </a:endParaRP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3883" y="260648"/>
            <a:ext cx="328612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Прямоугольник 2"/>
          <p:cNvSpPr>
            <a:spLocks noChangeArrowheads="1"/>
          </p:cNvSpPr>
          <p:nvPr/>
        </p:nvSpPr>
        <p:spPr bwMode="auto">
          <a:xfrm>
            <a:off x="3303322" y="1523494"/>
            <a:ext cx="585787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Драматургія Лесі Українки є багатоплановою </a:t>
            </a:r>
            <a:r>
              <a:rPr lang="uk-UA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.</a:t>
            </a:r>
          </a:p>
          <a:p>
            <a:pPr algn="just"/>
            <a:r>
              <a:rPr lang="uk-UA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Тому </a:t>
            </a:r>
            <a:r>
              <a:rPr lang="uk-UA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яскравим прикладом виступає її шедевр «Лісова пісня», в якому поєдналися фольклорні елементи та міфологічне мислення. </a:t>
            </a:r>
            <a:endParaRPr lang="ru-RU" sz="3200" b="1" dirty="0">
              <a:solidFill>
                <a:schemeClr val="accent5">
                  <a:lumMod val="20000"/>
                  <a:lumOff val="80000"/>
                </a:schemeClr>
              </a:solidFill>
              <a:latin typeface="Calibri" pitchFamily="34" charset="0"/>
            </a:endParaRPr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1214438"/>
            <a:ext cx="2932113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2967335"/>
            <a:ext cx="7848872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cap="none" spc="0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Дякуємо</a:t>
            </a:r>
            <a:r>
              <a:rPr lang="ru-RU" sz="5400" b="1" i="1" cap="none" spc="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за </a:t>
            </a:r>
            <a:r>
              <a:rPr lang="ru-RU" sz="5400" b="1" i="1" cap="none" spc="0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увагу</a:t>
            </a:r>
            <a:r>
              <a:rPr lang="ru-RU" sz="5400" b="1" i="1" cap="none" spc="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!</a:t>
            </a:r>
            <a:endParaRPr lang="ru-RU" sz="5400" b="1" i="1" cap="none" spc="0" dirty="0">
              <a:ln w="12700">
                <a:solidFill>
                  <a:schemeClr val="bg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822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0" y="214313"/>
            <a:ext cx="5002213" cy="610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3000375" y="6357938"/>
            <a:ext cx="3286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sz="1400" b="1" dirty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АВТОГРАФ «ЛІСОВОЙ ПІСНІ»</a:t>
            </a:r>
            <a:endParaRPr lang="uk-UA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2"/>
          <p:cNvSpPr>
            <a:spLocks noChangeArrowheads="1"/>
          </p:cNvSpPr>
          <p:nvPr/>
        </p:nvSpPr>
        <p:spPr bwMode="auto">
          <a:xfrm>
            <a:off x="500063" y="3357563"/>
            <a:ext cx="8143875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Це </a:t>
            </a:r>
            <a:r>
              <a:rPr lang="uk-UA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поетичний і трагічний твір про красу чистого кохання, про високу мрію людини, про її одвічний потяг до прекрасного, до людяного. Прекрасне в природі, як і в людській душі, ніколи не вмирає.</a:t>
            </a:r>
          </a:p>
          <a:p>
            <a:pPr algn="just"/>
            <a:r>
              <a:rPr lang="ru-RU" dirty="0">
                <a:latin typeface="Calibri" pitchFamily="34" charset="0"/>
              </a:rPr>
              <a:t/>
            </a:r>
            <a:br>
              <a:rPr lang="ru-RU" dirty="0">
                <a:latin typeface="Calibri" pitchFamily="34" charset="0"/>
              </a:rPr>
            </a:br>
            <a:endParaRPr lang="ru-RU" dirty="0">
              <a:latin typeface="Calibri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25" y="214313"/>
            <a:ext cx="4356100" cy="291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1"/>
          <p:cNvSpPr>
            <a:spLocks noChangeArrowheads="1"/>
          </p:cNvSpPr>
          <p:nvPr/>
        </p:nvSpPr>
        <p:spPr bwMode="auto">
          <a:xfrm>
            <a:off x="3500438" y="214313"/>
            <a:ext cx="542925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«</a:t>
            </a:r>
            <a:r>
              <a:rPr lang="uk-UA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  <a:cs typeface="Microsoft Tai Le" pitchFamily="34" charset="0"/>
              </a:rPr>
              <a:t>Писала я її дуже недовго, 10 – 12 днів, і не писати ніяк не могла, бо такий уже був непереможний настрій, але після неї я була хвора і досить довго «приходила до пам'яті</a:t>
            </a:r>
            <a:r>
              <a:rPr lang="uk-UA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  <a:cs typeface="Microsoft Tai Le" pitchFamily="34" charset="0"/>
              </a:rPr>
              <a:t>»…</a:t>
            </a:r>
            <a:endParaRPr lang="uk-UA" sz="2800" b="1" dirty="0">
              <a:solidFill>
                <a:schemeClr val="accent5">
                  <a:lumMod val="20000"/>
                  <a:lumOff val="80000"/>
                </a:schemeClr>
              </a:solidFill>
              <a:latin typeface="Monotype Corsiva" pitchFamily="66" charset="0"/>
              <a:cs typeface="Microsoft Tai Le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071563"/>
            <a:ext cx="2938463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1"/>
          <p:cNvSpPr>
            <a:spLocks noChangeArrowheads="1"/>
          </p:cNvSpPr>
          <p:nvPr/>
        </p:nvSpPr>
        <p:spPr bwMode="auto">
          <a:xfrm>
            <a:off x="3286125" y="71438"/>
            <a:ext cx="564356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uk-UA" sz="2400" b="1" dirty="0">
              <a:solidFill>
                <a:schemeClr val="accent4">
                  <a:lumMod val="20000"/>
                  <a:lumOff val="80000"/>
                </a:schemeClr>
              </a:solidFill>
              <a:latin typeface="Monotype Corsiva" pitchFamily="66" charset="0"/>
            </a:endParaRPr>
          </a:p>
          <a:p>
            <a:pPr algn="just"/>
            <a:r>
              <a:rPr lang="uk-UA" sz="24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В основі головного конфлікту «Лісової пісні» лежить вічна суперечність між високим покликанням людини й тією буденщиною, яка часто руйнує поезію людської </a:t>
            </a:r>
            <a:r>
              <a:rPr lang="uk-UA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душі.</a:t>
            </a:r>
            <a:r>
              <a:rPr lang="uk-UA" sz="24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/>
            </a:r>
            <a:br>
              <a:rPr lang="uk-UA" sz="24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Monotype Corsiva" pitchFamily="66" charset="0"/>
              </a:rPr>
            </a:br>
            <a:endParaRPr lang="uk-UA" sz="2400" b="1" dirty="0">
              <a:solidFill>
                <a:schemeClr val="accent4">
                  <a:lumMod val="20000"/>
                  <a:lumOff val="8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76" y="2204864"/>
            <a:ext cx="2927339" cy="439386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Прямоугольник 1"/>
          <p:cNvSpPr>
            <a:spLocks noChangeArrowheads="1"/>
          </p:cNvSpPr>
          <p:nvPr/>
        </p:nvSpPr>
        <p:spPr bwMode="auto">
          <a:xfrm>
            <a:off x="3857625" y="1000125"/>
            <a:ext cx="492918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Образ Мавки уже традиційно в українській літературі вважається втіленням одухотвореної природності, </a:t>
            </a:r>
            <a:r>
              <a:rPr lang="uk-UA" sz="3200" b="1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незнищенності</a:t>
            </a:r>
            <a:r>
              <a:rPr lang="uk-UA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 людського духу, символом чистого справжнього кохання, щирих природних почуттів. 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763" y="928688"/>
            <a:ext cx="3563937" cy="497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63" y="0"/>
            <a:ext cx="3786187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Прямоугольник 3"/>
          <p:cNvSpPr>
            <a:spLocks noChangeArrowheads="1"/>
          </p:cNvSpPr>
          <p:nvPr/>
        </p:nvSpPr>
        <p:spPr bwMode="auto">
          <a:xfrm>
            <a:off x="142875" y="2786063"/>
            <a:ext cx="885825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/>
            </a:r>
            <a:br>
              <a:rPr lang="uk-UA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</a:br>
            <a:r>
              <a:rPr lang="uk-UA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Хіба я плачу? </a:t>
            </a:r>
            <a:br>
              <a:rPr lang="uk-UA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</a:br>
            <a:r>
              <a:rPr lang="uk-UA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А справді... Ні-бо! </a:t>
            </a:r>
            <a:br>
              <a:rPr lang="uk-UA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</a:br>
            <a:r>
              <a:rPr lang="uk-UA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То роса вечірня. </a:t>
            </a:r>
            <a:br>
              <a:rPr lang="uk-UA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</a:br>
            <a:r>
              <a:rPr lang="uk-UA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Заходить сонце. </a:t>
            </a:r>
            <a:r>
              <a:rPr lang="uk-UA" sz="4400" dirty="0" smtClean="0">
                <a:latin typeface="Calibri" pitchFamily="34" charset="0"/>
              </a:rPr>
              <a:t/>
            </a:r>
            <a:br>
              <a:rPr lang="uk-UA" sz="4400" dirty="0" smtClean="0">
                <a:latin typeface="Calibri" pitchFamily="34" charset="0"/>
              </a:rPr>
            </a:br>
            <a:endParaRPr lang="uk-UA" sz="4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2"/>
          <p:cNvSpPr>
            <a:spLocks noChangeArrowheads="1"/>
          </p:cNvSpPr>
          <p:nvPr/>
        </p:nvSpPr>
        <p:spPr bwMode="auto">
          <a:xfrm>
            <a:off x="1908175" y="3844925"/>
            <a:ext cx="521493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Ти </a:t>
            </a:r>
            <a:r>
              <a:rPr lang="uk-UA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сам для мене світ, миліший, кращий, ніж той, що досі знала я, а й той покращав, відколи ми поєднались... </a:t>
            </a:r>
            <a:endParaRPr lang="ru-RU" sz="2800" dirty="0">
              <a:solidFill>
                <a:schemeClr val="accent5">
                  <a:lumMod val="20000"/>
                  <a:lumOff val="80000"/>
                </a:schemeClr>
              </a:solidFill>
              <a:latin typeface="Calibri" pitchFamily="34" charset="0"/>
            </a:endParaRP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88" y="214313"/>
            <a:ext cx="47625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2"/>
          <p:cNvSpPr>
            <a:spLocks noChangeArrowheads="1"/>
          </p:cNvSpPr>
          <p:nvPr/>
        </p:nvSpPr>
        <p:spPr bwMode="auto">
          <a:xfrm>
            <a:off x="3929063" y="0"/>
            <a:ext cx="507206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Під впливом нового почуття Мавка намагається перейнятися людськими клопотами, стати звичайною сільською </a:t>
            </a:r>
            <a:r>
              <a:rPr lang="uk-UA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onotype Corsiva" pitchFamily="66" charset="0"/>
              </a:rPr>
              <a:t>дівчиною.</a:t>
            </a:r>
            <a:endParaRPr lang="uk-UA" sz="3200" b="1" dirty="0">
              <a:solidFill>
                <a:schemeClr val="accent5">
                  <a:lumMod val="20000"/>
                  <a:lumOff val="8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098" name="Picture 2" descr="http://pic-expert.ru/files/styles/wallpapers/public/wallpapers36/1600x1200/spr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41138"/>
            <a:ext cx="4699845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90</TotalTime>
  <Words>222</Words>
  <Application>Microsoft Office PowerPoint</Application>
  <PresentationFormat>Экран (4:3)</PresentationFormat>
  <Paragraphs>19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Метро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ЛЕСЯ    УКРАЇНКА</dc:title>
  <dc:creator>User</dc:creator>
  <cp:lastModifiedBy>Юля</cp:lastModifiedBy>
  <cp:revision>38</cp:revision>
  <dcterms:modified xsi:type="dcterms:W3CDTF">2013-03-31T08:01:47Z</dcterms:modified>
</cp:coreProperties>
</file>