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749" r:id="rId4"/>
  </p:sldMasterIdLst>
  <p:notesMasterIdLst>
    <p:notesMasterId r:id="rId26"/>
  </p:notesMasterIdLst>
  <p:sldIdLst>
    <p:sldId id="257" r:id="rId5"/>
    <p:sldId id="266" r:id="rId6"/>
    <p:sldId id="265" r:id="rId7"/>
    <p:sldId id="264" r:id="rId8"/>
    <p:sldId id="263" r:id="rId9"/>
    <p:sldId id="262" r:id="rId10"/>
    <p:sldId id="261" r:id="rId11"/>
    <p:sldId id="278" r:id="rId12"/>
    <p:sldId id="275" r:id="rId13"/>
    <p:sldId id="260" r:id="rId14"/>
    <p:sldId id="259" r:id="rId15"/>
    <p:sldId id="258" r:id="rId16"/>
    <p:sldId id="268" r:id="rId17"/>
    <p:sldId id="267" r:id="rId18"/>
    <p:sldId id="269" r:id="rId19"/>
    <p:sldId id="270" r:id="rId20"/>
    <p:sldId id="271" r:id="rId21"/>
    <p:sldId id="272" r:id="rId22"/>
    <p:sldId id="276" r:id="rId23"/>
    <p:sldId id="273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C402-8D83-42CA-B53E-1C22C57A6D7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CC84-F22C-41D6-918C-62DA63FD3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2/9/2015 5:51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/>
          <a:lstStyle/>
          <a:p>
            <a:fld id="{1C295150-4FD7-4802-B0EB-D52217513A72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February 09,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February 09,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February 09,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split orient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36" r:id="rId2"/>
  </p:sldLayoutIdLst>
  <p:transition>
    <p:split orient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72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Ольга Кобилянська</a:t>
            </a:r>
            <a:endParaRPr lang="ru-RU" sz="7200" b="1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681913" cy="1446212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Потоцька</a:t>
            </a: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Олеся.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10 класу.</a:t>
            </a:r>
            <a:endParaRPr lang="uk-UA" sz="3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6264696" cy="5616624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Особливе значення мали тривалі контакти О. Кобилянської з німецьким письменником Л.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Якобовським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(1878–1900), які відбивали певні закономірності розвитку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міжлітературних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взаємин української та австрійсько-німецької літератур кінця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XIX —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початку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століття. У 1890-ті роки, коли активізується співпраця з Л.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Якобовськнм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Кобилянська публікує на німецькій мові свою статтю «Марко Вовчок та її оповідання», цілий ряд перекладених німецькою мовою оповідань українських письменників. Водночас ці контакти сприяли тому, що твори німецьких авторів друкувалися у перекладі українською мовою. Леся Українка, О. Маковей, Д.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Лукіянович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А.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Крушельницький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перекладали твори Л.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Якобовського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друкували їх в чернівецькій «Буковині», у львівському «Літературно-науковому віснику».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190px-Literaturno-naukovyi_Vistn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76691"/>
            <a:ext cx="2025774" cy="308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Літ-наук_віст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4893"/>
            <a:ext cx="2160240" cy="357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568952" cy="374441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Німецька мова, як і німецька культура, відіграли позитивну роль у житті й творчості Кобилянської. Вони, як слушно зауважила Леся Українка, допомогли Кобилянській вийти в широкий світ загальнолюдської культури. Але для утвердження Кобилянської як української письменниці треба було глибоко знати не лише українську мову, а й надбання української літератури. Цю істину вона все ясніше усвідомлювала й з кінця 1880-х років наполегливо вивчала культурну спадщину свого народу, виявляла дедалі більший інтерес до його життя.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11olg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9750" y="3356992"/>
            <a:ext cx="4392488" cy="308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55850"/>
            <a:ext cx="1727200" cy="2514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24936" cy="273630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 впливом свого оточення — письменниці й діячки жіночого руху Наталії Кобринської, першої української жінки-лікарки в Австро-Угорщині Софії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Окуневськоїь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(стала праобразом героїні твору «Доля чи воля?»), художниці Августи Кохановської (ілюструвала новели письменниці «Некультурна», «Природа», «Битва», «Під голим небом») — вона почала писати рідною мовою. Одним із імпульсів до цього стала закоханість Ольги в Євгена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Озаркевича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брата Наталії Кобринської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392px-Софія_Окуневська-Морачевс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832486"/>
            <a:ext cx="2621011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Кобринсь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71" y="2875147"/>
            <a:ext cx="2812545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Ozarkevych_I..jpg"/>
          <p:cNvPicPr>
            <a:picLocks noChangeAspect="1"/>
          </p:cNvPicPr>
          <p:nvPr/>
        </p:nvPicPr>
        <p:blipFill>
          <a:blip r:embed="rId5" cstate="print"/>
          <a:srcRect t="9347" r="5182" b="10270"/>
          <a:stretch>
            <a:fillRect/>
          </a:stretch>
        </p:blipFill>
        <p:spPr>
          <a:xfrm>
            <a:off x="5748038" y="2825552"/>
            <a:ext cx="337265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6552728" cy="5760640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Тоді ж вона взяла активну участь у феміністичному русі. Ставши у 1894 однією з ініціаторок створення «Товариства руських жінок на Буковині», Кобилянська обґрунтувала мету цього руху в брошурі «Дещо про ідею жіночого руху». Письменниця порушила питання про тяжке становище жінки «середньої верстви», активно виступила за рівноправність жінки й чоловіка, за право жінки на гідне життя.</a:t>
            </a:r>
          </a:p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 думки виявилися в ранніх творах письменниці. У деяких з них («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Гортенза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«Вона вийшла заміж» та ін.), змальовуючи духовний світ своїх героїнь, письменниця робила наголос на їхніх пошуках особистого щастя. В «Людині» (а ще більше в «Царівні») особисте щастя героїнь Кобилянської більш чи менш пов'язується з соціальними проблемами, активною позицією людини в житті, з необхідністю боротися з несприятливими обставинами.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Тести-для-самоперевірки.-О.Кобилянська.-Повість-Люд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3032" y="3356993"/>
            <a:ext cx="2023822" cy="3345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011010-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3541"/>
            <a:ext cx="2078808" cy="312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5112568" cy="7272808"/>
          </a:xfrm>
        </p:spPr>
        <p:txBody>
          <a:bodyPr>
            <a:noAutofit/>
          </a:bodyPr>
          <a:lstStyle/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Продовжуючи проблематику «Людини», повість «Царівна» (1895) свідчила про розширення світобачення письменниці, поглиблення її реалістичної манери, засобів психологічного аналізу. Повість має складну творчу історію. Її творення й доопрацювання було тривалим (1888–1893), первісний текст був німецький, пізніший — український. Надрукували повість у газеті «Буковина» (1895) і того ж року вона вийшла в Чернівцях окремим виданням.</a:t>
            </a:r>
          </a:p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Книга «Природа», видання 1897</a:t>
            </a:r>
          </a:p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Торкнувшись морально-етичних проблем життя інтелігенції в новелах, як «Аристократка» (1896), «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Impromptu </a:t>
            </a:r>
            <a:r>
              <a:rPr lang="en-US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phantasie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Кобилянська продовжила розробляти їх у наступних творах і створила три цілісних образи жінок-інтелігенток в оповіданні «</a:t>
            </a:r>
            <a:r>
              <a:rPr lang="en-US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Valse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melancolique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(1898). 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Згодом вона повернулася до цієї теми в повістях «</a:t>
            </a:r>
            <a:r>
              <a:rPr lang="uk-UA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Ніоба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(1905), «Через кладку», «За ситуаціями» (1913).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sz="2000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Рисунок 6" descr="4284b61d4752f21a9fab458896859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052736"/>
            <a:ext cx="3240360" cy="4622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6696744" cy="7776864"/>
          </a:xfrm>
        </p:spPr>
        <p:txBody>
          <a:bodyPr>
            <a:normAutofit fontScale="25000" lnSpcReduction="20000"/>
          </a:bodyPr>
          <a:lstStyle/>
          <a:p>
            <a:r>
              <a:rPr lang="uk-UA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інтелігенції проходить через усю творчість </a:t>
            </a:r>
            <a:r>
              <a:rPr lang="uk-UA" sz="7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Кобилянськоі</a:t>
            </a:r>
            <a:r>
              <a:rPr lang="uk-UA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від її ранніх оповідань та повістей до «Апостола черні».</a:t>
            </a:r>
          </a:p>
          <a:p>
            <a:r>
              <a:rPr lang="uk-UA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Зображення життя села, його соціально-психологічних і морально-етичних проблем — друга провідна лінія творчості Кобилянської. «Щоденники» письменниці переконливо свідчать, що в 2-й половині 1880-х рр. вона замислювалася над долею народу, пов'язуючи проникнення в його життя з опануванням соціалістичних ідей. В новелі «Жебрачка» (1895) письменниця вперше показала людину з народу, яка опинилася без засобів до існування, живе з милостині. У середині 1890-х рр. письменниця поглибила знання селянського життя, чому сприяли її тісні контакти з мешканцями сіл, зокрема Димки (згодом це село ввійшло в її творчість картиною страшного братовбивства в повісті «Земля»). Глибоко правдиві картини з життя села Кобилянська дала в новелах «Банк </a:t>
            </a:r>
            <a:r>
              <a:rPr lang="uk-UA" sz="7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рустикальний</a:t>
            </a:r>
            <a:r>
              <a:rPr lang="uk-UA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«На полях», «У св. Івана», «Час», «Некультурна». Визначним досягненням української літератури, вагомим внеском письменниці у розробку теми землі у світовій літературі є повість «Земля».</a:t>
            </a:r>
          </a:p>
          <a:p>
            <a:r>
              <a:rPr lang="uk-UA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початку 1890-х рр., розробляючи проблеми, накреслені в ранніх творах, письменниця прагне розширити сферу своїх художніх пошуків, звертається до абстрактно-символічних тем і образів («Акорди», «Хрест», «Місяць» та ін.), пише ряд поезій в прозі, серед яких є майстерні художні мініатюри. Кобилянська публікувала окремі твори в модерністських журналах «Світ», «Українська хата».</a:t>
            </a:r>
          </a:p>
          <a:p>
            <a:endParaRPr lang="uk-UA" sz="21600" dirty="0" smtClean="0"/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sz="9600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Рисунок 4" descr="Ольга-Кобилянська.-Повість-Земля-скороче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-1"/>
            <a:ext cx="2339752" cy="3579821"/>
          </a:xfrm>
          <a:prstGeom prst="rect">
            <a:avLst/>
          </a:prstGeom>
        </p:spPr>
      </p:pic>
      <p:pic>
        <p:nvPicPr>
          <p:cNvPr id="6" name="Рисунок 5" descr="kobilyan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519966"/>
            <a:ext cx="2267744" cy="333803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412" y="332656"/>
            <a:ext cx="8784976" cy="4896544"/>
          </a:xfrm>
        </p:spPr>
        <p:txBody>
          <a:bodyPr>
            <a:noAutofit/>
          </a:bodyPr>
          <a:lstStyle/>
          <a:p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Реалістичні й романтичні тенденції творчості Кобилянської своєрідно поєдналися в одному з її найкращих творів — повісті «В неділю рано зілля копала», в основі якої — мотив романтичної балади «Ой не ходи, Грицю, та й на вечорниці», неодноразово опрацьованої українськими письменниками, зокрема Михайлом Старицьким — в однойменній драмі. Повість перекладена багатьма мовами, була інсценізована, з успіхом йшла на сцені.</a:t>
            </a:r>
          </a:p>
          <a:p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 Кобилянської 1920-1930-х рр., коли Буковина опинилася під владою Румунії, проходила у складних умовах. Українська мова й культура була об'єктом переслідувань, проте й у таких умовах Кобилянська налагоджувала контакти з українською літературною молоддю журналу «Промінь» (1921–1923), з місячником «Нові шляхи»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(Львів), з видавництвом «Рух» (Харків), де протягом 1927–1929 вийшли її «Твори» в 9 томах.</a:t>
            </a:r>
          </a:p>
          <a:p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творах Кобилянської періоду першої світової війни та часів румунського панування з'явилися деякі нові мотиви. В оповідання письменниці ввійшла тема війни («Юда», «Лист засудженого вояка до своєї жінки», «Назустріч долі» (1917), «Зійшов з розуму» (1923) та ін.) — подібно до творів Василя Стефаника, Марка Черемшини, Осипа Маковея, Катрі </a:t>
            </a:r>
            <a:r>
              <a:rPr lang="uk-UA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Гриневичевої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та ін.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sz="1600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Рисунок 4" descr="01_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1112"/>
            <a:ext cx="3672408" cy="2754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71816"/>
            <a:ext cx="2394923" cy="249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5616624" cy="6840760"/>
          </a:xfrm>
        </p:spPr>
        <p:txBody>
          <a:bodyPr>
            <a:noAutofit/>
          </a:bodyPr>
          <a:lstStyle/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деяких оповіданнях та новелах повоєнного періоду Кобилянська повернулася до тих морально-етичних проблем, що були предметом художнього аналізу в її творах кінця 19 — початку 20 ст. Так, мотиви «Землі» знайшли своєрідне продовження та поглиблення в оповіданні «Вовчиха».</a:t>
            </a:r>
          </a:p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 Кобилянської 1920-1930-х рр. підпадала під вплив символізму («Сниться», «</a:t>
            </a:r>
            <a:r>
              <a:rPr lang="uk-UA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Пресвятая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Богородице, помилуй нас!»). У романі «Апостол черні» письменниця наділила буковинське духовенство, зокрема таких духовних пастирів, як о. Захарій, багатьма громадянськими й християнськими чеснотами.</a:t>
            </a:r>
          </a:p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Кобилянська протягом майже півстоліття створила десятки оповідань, нарисів, новел, повістей, критичних і публіцистичних статей, перекладів, лишила значне за обсягом листування. Частина її творів написана німецькою </a:t>
            </a:r>
            <a:r>
              <a:rPr lang="uk-UA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мовою.Найкращі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твори письменниці вийшли у перекладах багатьма мовами, зокрема слов'янськими.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kobylans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-10340"/>
            <a:ext cx="2016224" cy="283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9ol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850263"/>
            <a:ext cx="3275856" cy="3876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8640"/>
            <a:ext cx="6480720" cy="3096344"/>
          </a:xfrm>
        </p:spPr>
        <p:txBody>
          <a:bodyPr>
            <a:normAutofit fontScale="40000" lnSpcReduction="20000"/>
          </a:bodyPr>
          <a:lstStyle/>
          <a:p>
            <a:r>
              <a:rPr lang="uk-UA" sz="4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Чернівцях діє єдиний в Україні Літературно-меморіальний музей письменниці, розміщений у будинку, де О.Кобилянська жила з 1925 року до самої смерті. Там, серед численних експонатів і особистих речей, зберігається унікальний документ — щоденник Кобилянської. Це два загальні зошити, написані німецькою мовою (деякі слова українською та польською). Перший запис зроблено 1 листопада 1883 року.</a:t>
            </a:r>
          </a:p>
          <a:p>
            <a:r>
              <a:rPr lang="uk-UA" sz="4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Вона вела щоденника протягом понад 7 років, коли жила в </a:t>
            </a:r>
            <a:r>
              <a:rPr lang="uk-UA" sz="45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Кімполунзі</a:t>
            </a:r>
            <a:r>
              <a:rPr lang="uk-UA" sz="4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Димці, </a:t>
            </a:r>
            <a:r>
              <a:rPr lang="uk-UA" sz="45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Болехові</a:t>
            </a:r>
            <a:r>
              <a:rPr lang="uk-UA" sz="4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Майже 70 років ці раритети були за кордоном, їх зберіг і передав до музею відомий американський адвокат Іван </a:t>
            </a:r>
            <a:r>
              <a:rPr lang="uk-UA" sz="45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Панчук</a:t>
            </a:r>
            <a:endParaRPr lang="uk-UA" sz="45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завантаженн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6108" y="3429000"/>
            <a:ext cx="3749241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UXoAW0X1t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86" y="2952328"/>
            <a:ext cx="5247169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8px-Kobylyanska-museu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" y="-8594"/>
            <a:ext cx="9132570" cy="686659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-315416"/>
            <a:ext cx="4824536" cy="6381328"/>
          </a:xfrm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vi-VN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О́льга Юліа́нівна Кобиля́нська</a:t>
            </a:r>
            <a:r>
              <a:rPr lang="vi-VN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(27 </a:t>
            </a:r>
            <a:r>
              <a:rPr lang="vi-VN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листопада 1863, м. Ґура-Гумора, повіт Сучава, Герцогство Буковина, Австро-Угорщина (нині м. Гура-Гуморулуй, Румунія) — 21 березня, 1942, Чернівці) — українська письменниця, учасниця феміністичного руху на Буковині</a:t>
            </a:r>
            <a:r>
              <a:rPr lang="vi-VN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k-UA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100" b="0" i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4" name="Рисунок 3" descr="olga_kobulanska_biografia_ukrtvir.info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3339075" cy="4413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Заголовок презентации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446212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" name="Рисунок 3" descr="799px-Kobylyanska-museu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" y="-4292"/>
            <a:ext cx="9138285" cy="686229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76464" cy="515719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353664"/>
          </a:xfrm>
        </p:spPr>
        <p:txBody>
          <a:bodyPr/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27 листопада 2010року у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Чернівцях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відсвяткували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147-му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річницю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з дня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народження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Ольги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Кобилянської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З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цієї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нагоди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відбулося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покладання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квітів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пам’ятника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письменниці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Театральній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площі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Чернівців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та на її могилу</a:t>
            </a:r>
            <a:r>
              <a:rPr lang="ru-RU" dirty="0">
                <a:latin typeface="Monotype Corsiva" pitchFamily="66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5394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681913" cy="1523495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endParaRPr lang="ru-RU" sz="5400" i="0" spc="-150" dirty="0">
              <a:effectLst/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5472608" cy="576064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Батько, дрібний урядовець Юліан Кобилянський, народився на Галичині (навчався у школі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Бучача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Належав до шляхетського роду, який мав свій герб і походив з Наддніпрянщини. Проте папери про шляхетство з легковажної руки Якова Кобилянського (батька Юліана і діда Ольги Кобилянської; проживав у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Бучачі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не були нотаріально підтверджені, бо той вважав, що синові буде достатньо для заробітку його розумної голови. Це мало згодом великий вплив на долю письменниці.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" name="Рисунок 3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844" y="4235346"/>
            <a:ext cx="3475087" cy="260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692696"/>
            <a:ext cx="2736304" cy="366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548680"/>
            <a:ext cx="5472607" cy="5904656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Мати, Марія Вернер, походила зі спольщеної німецької родини. Її родичем був відомий німецький поет-романтик Захарій Вернер. З любові до свого чоловіка Марія Вернер вивчила українську мову, прийняла греко-католицьку віру та виховувала усіх дітей у пошані та любові до українства.</a:t>
            </a:r>
          </a:p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Брат Ольги Степан був живописцем (серед його творів — портрети сестри). Ще один брат — Юліан — прославився як філолог, автор кількох підручників із латинської мови.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The_Poet_WEr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32656"/>
            <a:ext cx="2969278" cy="3672408"/>
          </a:xfrm>
          <a:prstGeom prst="rect">
            <a:avLst/>
          </a:prstGeom>
        </p:spPr>
      </p:pic>
      <p:pic>
        <p:nvPicPr>
          <p:cNvPr id="5" name="Рисунок 4" descr="9711725_b0719d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7" y="4149080"/>
            <a:ext cx="341987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681913" cy="1523495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Дитинство</a:t>
            </a:r>
            <a:b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b="0" i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3528392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Народилася Ольга Кобилянська у містечку 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Гура-Гумора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в Південній Буковині у багатодітній сім'ї (7 дітей, Ольга — четверта дитина).</a:t>
            </a:r>
          </a:p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 дитинства вона знала не лише українську, а й польську та німецьку мови, якими розмовляли в її родині.</a:t>
            </a:r>
          </a:p>
          <a:p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5 років після її народження батька перевели до м. Сучави. Там Ольга Кобилянська познайомилася з місцевим парохом та українським письменником Миколою </a:t>
            </a:r>
            <a:r>
              <a:rPr lang="uk-UA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Устияновичем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x_0fbec4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37112"/>
            <a:ext cx="8496944" cy="230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041953" cy="2232248"/>
          </a:xfrm>
        </p:spPr>
        <p:txBody>
          <a:bodyPr>
            <a:normAutofit fontScale="62500" lnSpcReduction="20000"/>
          </a:bodyPr>
          <a:lstStyle/>
          <a:p>
            <a:r>
              <a:rPr lang="uk-UA" sz="4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 між родинами в цілому, так і між їх доньками, зокрема Ольгою Кобилянською і Ольгою </a:t>
            </a:r>
            <a:r>
              <a:rPr lang="uk-UA" sz="45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Устиянович</a:t>
            </a:r>
            <a:r>
              <a:rPr lang="uk-UA" sz="4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зародилися приятельські стосунки, які тривали до кінця життя письменниці.</a:t>
            </a:r>
          </a:p>
          <a:p>
            <a:r>
              <a:rPr lang="uk-UA" sz="4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Пізніше вона жила в селі Димка, а з 1891 — у Чернівцях.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" name="Рисунок 3" descr="10189efb93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8587742" cy="401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96943" cy="652534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Південній Буковині, заселеній переважно румунами й українцями, українських шкіл чи культурно-освітніх закладів у 1860–1880 рр. не було. Німецька школа не могла дати Кобилянській знань з історії та культури українського народу. Перші її літературні твори, написані німецькою мовою ще без чіткого уявлення, "що значить слово «література», припадають на початок 1880-х років («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Гортенза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або Нарис із життя однієї дівчини», «Доля чи воля?»). Ранні неопубліковані твори Кобилянської («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Гортенза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«Малюнок з народного життя на Буковині», «Видиво», «Людина з народу» та ін.) сьогодні зберігають переважно пізнавальне значення, відображаючи окремі сцени з життя містечкової інтелігенції, людей із народу.</a:t>
            </a:r>
          </a:p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Сприйняття Кобилянською німецької культури проходило через її особисті зв'язки з відомими німецькими та австрійськими редакторами та видавцями журналів і газет. Це спілкування дало змогу їй надрукувати на німецькій мові такі твори як «Природа», «Битва», «Некультурна», «Мужик».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16632"/>
            <a:ext cx="4211960" cy="6741368"/>
          </a:xfrm>
        </p:spPr>
        <p:txBody>
          <a:bodyPr>
            <a:normAutofit fontScale="92500" lnSpcReduction="20000"/>
          </a:bodyPr>
          <a:lstStyle/>
          <a:p>
            <a:pPr algn="ctr"/>
            <a:endPara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МЕНІ СУДИЛОСЯ БЛУКАТИ САМІЙ ДО КІНЦЯ СВОГО ЖИТТЯ»</a:t>
            </a:r>
          </a:p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Найбільшим коханням письменниці був Осип Маковей, — вважає онук Ольги Юліанівни Олег </a:t>
            </a:r>
            <a:r>
              <a:rPr lang="uk-UA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Панчук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— Він був одним із перших редакторів і критиків її творів. За фахом учитель. Маковей був на три роки молодший від Кобилянської. Вони покохали одне одного з першого погляду. Залишилися її листи до нього. Цей архів зберігається у Львові. «У нас споріднені душі. Ми обоє письменники. Я б могла тобі допомагати. Корегувати твої праці. Ти пишеш, що утримуєш свою матір і тому не зможеш утримувати ще й мене. Я заробляю на життя своїм пером», — писала вона йому в одному з листів. Після їх розриву його кореспонденцію до себе вона спалила.</a:t>
            </a:r>
          </a:p>
          <a:p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Деякий час Кобилянська і Маковей навіть жили разом. Та мабуть він її по справжньому не любив, а захоплювався лише як письменницею. У 1903 році виїхав з Чернівців, одружився, але не був щасливим у шлюбі і 1925 року помер. А Кобилянська так і не вийшла заміж. Єдина розрада в особистому житті — прийомна донька Галина-Олена (по чоловікові </a:t>
            </a:r>
            <a:r>
              <a:rPr lang="uk-UA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Панчук</a:t>
            </a:r>
            <a:r>
              <a:rPr lang="uk-U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Вона одночасно була і її племінницею.</a:t>
            </a:r>
          </a:p>
        </p:txBody>
      </p:sp>
      <p:pic>
        <p:nvPicPr>
          <p:cNvPr id="5" name="Рисунок 4" descr="Olha-kobylyan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874455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6588224" cy="3429000"/>
          </a:xfrm>
        </p:spPr>
        <p:txBody>
          <a:bodyPr>
            <a:noAutofit/>
          </a:bodyPr>
          <a:lstStyle/>
          <a:p>
            <a:pPr algn="ctr"/>
            <a:endParaRPr lang="uk-UA" sz="1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Особистий 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душевний б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uk-UA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ль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майбутньої письменниці стане тим </a:t>
            </a:r>
            <a:r>
              <a:rPr lang="uk-UA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життєви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матеріалом, який ляже в основу її творів. Вона писала вірші, потім придумувала новели. Поступово фантазії переростали в романтичні повісті, а далі сюжети приходили вже з самого життя, яке вирувало навколо Ольги.</a:t>
            </a:r>
          </a:p>
          <a:p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«Межи моїми ровесницями і </a:t>
            </a:r>
            <a:r>
              <a:rPr lang="uk-UA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знакомими</a:t>
            </a:r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котрих в мене було небагато, не було жодної, котрій я б була могла відкрити свою душу з її тайнами. Їх ідеал був мужчина і заміжжя, тут вже все кінчалося. Мені хотілося більше. Мені хотілось широкого </a:t>
            </a:r>
            <a:r>
              <a:rPr lang="uk-UA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образовання</a:t>
            </a:r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і науки, і ширшої арени діяльності», — пише вона в своїй автобіографії. І в той же час: «В моєму житті не часто гостює радість... Чому жоден чоловік не любить мене тривалий час? Чому я для всіх тільки «товаришка», — читаємо в листі від 27.11.1886 року.</a:t>
            </a:r>
          </a:p>
          <a:p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творчості Ольга Юліанівна знаходила розраду. Через хворобу матері їй треба було займатися господарськими справами і наглядати за молодшими братами. «Я не маю ніякого бажання до хатньої роботи, бо вона мені не дає задоволення, — пише вона в щоденнику. — В моєму серці нема жодного сонячного промінчика, душа вкрита хмарами. Я хвора на тяжку хворобу, мене може вилікувати жваве духовне життя, а де його тут взяти?». Коли письменниця жила в невеличких містах Південної Буковини, то відкрила для себе контрасти і суперечності побуту селян. Вона говорила, що її заслуга в тому, що змогла привернути увагу читачів «до теперішніх </a:t>
            </a:r>
            <a:r>
              <a:rPr lang="uk-UA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Марусь</a:t>
            </a:r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uk-UA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Ганнусь</a:t>
            </a:r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uk-UA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Катрусь</a:t>
            </a:r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які повинні стати жінками європейського характеру». А коли почала працювати над повістю «Земля», то буквально ридала над фактами, що відкрилися їй.</a:t>
            </a:r>
          </a:p>
          <a:p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24 роки О. Кобилянська в розпачі пише в щоденнику: «Я стара, зацькована, втомлена, душа моя геть роздерта, знервована до краю. Я не можу писати, не можу нічого читати. А найжахливіше те, що я вже ніколи не зможу бути щаслива». «Від року 1903 я підтята лівобічним паралічем. І сердечною хворобою, внаслідок простуди в Галицьких горах. Хвороба ця держиться й досі та не дозволяє брати участі в діяльності українського суспільства, а хіба лиш писати, що я роблю по можливості</a:t>
            </a:r>
          </a:p>
        </p:txBody>
      </p:sp>
      <p:pic>
        <p:nvPicPr>
          <p:cNvPr id="5" name="Рисунок 4" descr="200px-Olha_Kobylyans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2500799" cy="3140968"/>
          </a:xfrm>
          <a:prstGeom prst="rect">
            <a:avLst/>
          </a:prstGeom>
        </p:spPr>
      </p:pic>
      <p:pic>
        <p:nvPicPr>
          <p:cNvPr id="8" name="Рисунок 7" descr="заванта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2379783" cy="321297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Textured template_Green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E977C5-63A6-4EC4-A60E-4684181F70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1_Textured template_Green Segoe</Template>
  <TotalTime>264</TotalTime>
  <Words>2785</Words>
  <Application>Microsoft Office PowerPoint</Application>
  <PresentationFormat>Экран (4:3)</PresentationFormat>
  <Paragraphs>126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1_Textured template_Green Segoe</vt:lpstr>
      <vt:lpstr>Белый текст и шрифт Courier для слайдов с кодом</vt:lpstr>
      <vt:lpstr>Волна</vt:lpstr>
      <vt:lpstr>Ольга Кобилянська</vt:lpstr>
      <vt:lpstr>О́льга Юліа́нівна Кобиля́нська (27 листопада 1863, м. Ґура-Гумора, повіт Сучава, Герцогство Буковина, Австро-Угорщина (нині м. Гура-Гуморулуй, Румунія) — 21 березня, 1942, Чернівці) — українська письменниця, учасниця феміністичного руху на Буковині. </vt:lpstr>
      <vt:lpstr>Походження </vt:lpstr>
      <vt:lpstr>Презентация PowerPoint</vt:lpstr>
      <vt:lpstr>Дитинство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Заголовок презентации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Кобилянська</dc:title>
  <dc:creator>Home</dc:creator>
  <cp:lastModifiedBy>Admin</cp:lastModifiedBy>
  <cp:revision>28</cp:revision>
  <dcterms:created xsi:type="dcterms:W3CDTF">2014-01-27T17:42:24Z</dcterms:created>
  <dcterms:modified xsi:type="dcterms:W3CDTF">2015-02-09T16:36:20Z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TC102867829990</vt:lpwstr>
  </property>
</Properties>
</file>