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19AD3A-62C4-4063-9182-614117BA4C7B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99B9D1-4AE4-4F15-BDA0-224556A112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імпресіонізму</a:t>
            </a:r>
            <a:r>
              <a:rPr lang="ru-RU" dirty="0"/>
              <a:t> у </a:t>
            </a:r>
            <a:r>
              <a:rPr lang="ru-RU" dirty="0" err="1"/>
              <a:t>новелі</a:t>
            </a:r>
            <a:r>
              <a:rPr lang="ru-RU" dirty="0"/>
              <a:t> Г. Косинки «В житах».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94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9980" y="40466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chemeClr val="bg2">
                    <a:lumMod val="50000"/>
                  </a:schemeClr>
                </a:solidFill>
              </a:rPr>
              <a:t>Імпресіоні́зм — художній напрям, що заснований на принципі безпосередньої фіксації вражень, спостережень, співпереживань.</a:t>
            </a:r>
            <a:endParaRPr lang="ru-RU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vi-VN" sz="2800" b="1" dirty="0" smtClean="0"/>
          </a:p>
          <a:p>
            <a:r>
              <a:rPr lang="vi-VN" sz="2800" b="1" dirty="0" smtClean="0">
                <a:solidFill>
                  <a:srgbClr val="0070C0"/>
                </a:solidFill>
              </a:rPr>
              <a:t>Поетика імпресіонізму також відбилася у творчості  Г.Косинки зокрема в новелі «В житах».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endParaRPr lang="vi-VN" sz="2800" b="1" dirty="0" smtClean="0"/>
          </a:p>
          <a:p>
            <a:r>
              <a:rPr lang="vi-VN" sz="2800" b="1" dirty="0" smtClean="0">
                <a:solidFill>
                  <a:schemeClr val="accent3">
                    <a:lumMod val="75000"/>
                  </a:schemeClr>
                </a:solidFill>
              </a:rPr>
              <a:t>Це підтверджується визначальними рисами імпресіонізму:</a:t>
            </a:r>
            <a:endParaRPr lang="vi-VN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1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69269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• </a:t>
            </a:r>
            <a:r>
              <a:rPr lang="ru-RU" sz="3600" b="1" dirty="0" err="1" smtClean="0"/>
              <a:t>зображується</a:t>
            </a:r>
            <a:r>
              <a:rPr lang="ru-RU" sz="3600" b="1" dirty="0" smtClean="0"/>
              <a:t> не сам предмет, а </a:t>
            </a:r>
            <a:r>
              <a:rPr lang="ru-RU" sz="3600" b="1" dirty="0" err="1" smtClean="0"/>
              <a:t>враження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нього</a:t>
            </a:r>
            <a:r>
              <a:rPr lang="ru-RU" sz="3600" b="1" dirty="0" smtClean="0"/>
              <a:t>: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 err="1" smtClean="0">
                <a:solidFill>
                  <a:srgbClr val="C00000"/>
                </a:solidFill>
              </a:rPr>
              <a:t>заплаканий</a:t>
            </a:r>
            <a:r>
              <a:rPr lang="ru-RU" sz="3600" b="1" dirty="0" smtClean="0">
                <a:solidFill>
                  <a:srgbClr val="C00000"/>
                </a:solidFill>
              </a:rPr>
              <a:t> у росах, </a:t>
            </a:r>
            <a:r>
              <a:rPr lang="ru-RU" sz="3600" b="1" dirty="0" err="1" smtClean="0">
                <a:solidFill>
                  <a:srgbClr val="C00000"/>
                </a:solidFill>
              </a:rPr>
              <a:t>молодий</a:t>
            </a:r>
            <a:r>
              <a:rPr lang="ru-RU" sz="3600" b="1" dirty="0" smtClean="0">
                <a:solidFill>
                  <a:srgbClr val="C00000"/>
                </a:solidFill>
              </a:rPr>
              <a:t> і </a:t>
            </a:r>
            <a:r>
              <a:rPr lang="ru-RU" sz="3600" b="1" dirty="0" err="1" smtClean="0">
                <a:solidFill>
                  <a:srgbClr val="C00000"/>
                </a:solidFill>
              </a:rPr>
              <a:t>трохи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засоромлений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сонцем</a:t>
            </a:r>
            <a:r>
              <a:rPr lang="ru-RU" sz="3600" b="1" dirty="0" smtClean="0">
                <a:solidFill>
                  <a:srgbClr val="C00000"/>
                </a:solidFill>
              </a:rPr>
              <a:t>, </a:t>
            </a:r>
            <a:r>
              <a:rPr lang="ru-RU" sz="3600" b="1" dirty="0" err="1" smtClean="0">
                <a:solidFill>
                  <a:srgbClr val="C00000"/>
                </a:solidFill>
              </a:rPr>
              <a:t>що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смутне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купалося</a:t>
            </a:r>
            <a:r>
              <a:rPr lang="ru-RU" sz="3600" b="1" dirty="0" smtClean="0">
                <a:solidFill>
                  <a:srgbClr val="C00000"/>
                </a:solidFill>
              </a:rPr>
              <a:t> у </a:t>
            </a:r>
            <a:r>
              <a:rPr lang="ru-RU" sz="3600" b="1" dirty="0" err="1" smtClean="0">
                <a:solidFill>
                  <a:srgbClr val="C00000"/>
                </a:solidFill>
              </a:rPr>
              <a:t>стрижні</a:t>
            </a:r>
            <a:r>
              <a:rPr lang="ru-RU" sz="3600" b="1" dirty="0" smtClean="0">
                <a:solidFill>
                  <a:srgbClr val="C00000"/>
                </a:solidFill>
              </a:rPr>
              <a:t>…» </a:t>
            </a:r>
            <a:r>
              <a:rPr lang="ru-RU" sz="3600" b="1" dirty="0" smtClean="0">
                <a:solidFill>
                  <a:srgbClr val="002060"/>
                </a:solidFill>
              </a:rPr>
              <a:t>(</a:t>
            </a:r>
            <a:r>
              <a:rPr lang="uk-UA" sz="3600" b="1" dirty="0" smtClean="0">
                <a:solidFill>
                  <a:srgbClr val="002060"/>
                </a:solidFill>
              </a:rPr>
              <a:t>йдеться про </a:t>
            </a:r>
            <a:r>
              <a:rPr lang="ru-RU" sz="3600" b="1" dirty="0" smtClean="0">
                <a:solidFill>
                  <a:srgbClr val="002060"/>
                </a:solidFill>
              </a:rPr>
              <a:t>ранок)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1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621" y="620688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відсутність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чітко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заданої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композиційна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фрагментарність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відсутність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певних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композиційних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частин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967335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rgbClr val="7030A0"/>
                </a:solidFill>
              </a:rPr>
              <a:t>О</a:t>
            </a:r>
            <a:r>
              <a:rPr lang="ru-RU" sz="4000" dirty="0" err="1" smtClean="0">
                <a:solidFill>
                  <a:srgbClr val="7030A0"/>
                </a:solidFill>
              </a:rPr>
              <a:t>повідь</a:t>
            </a:r>
            <a:r>
              <a:rPr lang="ru-RU" sz="4000" dirty="0" smtClean="0">
                <a:solidFill>
                  <a:srgbClr val="7030A0"/>
                </a:solidFill>
              </a:rPr>
              <a:t> не </a:t>
            </a:r>
            <a:r>
              <a:rPr lang="ru-RU" sz="4000" dirty="0" err="1" smtClean="0">
                <a:solidFill>
                  <a:srgbClr val="7030A0"/>
                </a:solidFill>
              </a:rPr>
              <a:t>лінійна</a:t>
            </a:r>
            <a:r>
              <a:rPr lang="ru-RU" sz="4000" dirty="0" smtClean="0">
                <a:solidFill>
                  <a:srgbClr val="7030A0"/>
                </a:solidFill>
              </a:rPr>
              <a:t>, </a:t>
            </a:r>
            <a:r>
              <a:rPr lang="ru-RU" sz="4000" dirty="0" err="1" smtClean="0">
                <a:solidFill>
                  <a:srgbClr val="7030A0"/>
                </a:solidFill>
              </a:rPr>
              <a:t>композиція</a:t>
            </a:r>
            <a:r>
              <a:rPr lang="ru-RU" sz="4000" dirty="0" smtClean="0">
                <a:solidFill>
                  <a:srgbClr val="7030A0"/>
                </a:solidFill>
              </a:rPr>
              <a:t> – </a:t>
            </a:r>
            <a:r>
              <a:rPr lang="ru-RU" sz="4000" dirty="0" err="1" smtClean="0">
                <a:solidFill>
                  <a:srgbClr val="7030A0"/>
                </a:solidFill>
              </a:rPr>
              <a:t>кінематографічний</a:t>
            </a:r>
            <a:r>
              <a:rPr lang="ru-RU" sz="4000" dirty="0" smtClean="0">
                <a:solidFill>
                  <a:srgbClr val="7030A0"/>
                </a:solidFill>
              </a:rPr>
              <a:t> монтаж, </a:t>
            </a:r>
            <a:r>
              <a:rPr lang="ru-RU" sz="4000" dirty="0" err="1" smtClean="0">
                <a:solidFill>
                  <a:srgbClr val="7030A0"/>
                </a:solidFill>
              </a:rPr>
              <a:t>розв’язки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</a:rPr>
              <a:t>немає</a:t>
            </a:r>
            <a:r>
              <a:rPr lang="ru-RU" sz="4000" dirty="0" smtClean="0">
                <a:solidFill>
                  <a:srgbClr val="7030A0"/>
                </a:solidFill>
              </a:rPr>
              <a:t>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0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105273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• </a:t>
            </a:r>
            <a:r>
              <a:rPr lang="ru-RU" sz="36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довільні</a:t>
            </a: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ніби</a:t>
            </a: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схоплені</a:t>
            </a: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навмання</a:t>
            </a: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деталі</a:t>
            </a:r>
            <a:endParaRPr lang="ru-RU" sz="36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10583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</a:rPr>
              <a:t>Червона</a:t>
            </a:r>
            <a:r>
              <a:rPr lang="ru-RU" sz="3200" b="1" dirty="0" smtClean="0">
                <a:solidFill>
                  <a:srgbClr val="002060"/>
                </a:solidFill>
              </a:rPr>
              <a:t> косинка, </a:t>
            </a:r>
            <a:r>
              <a:rPr lang="ru-RU" sz="3200" b="1" dirty="0" err="1" smtClean="0">
                <a:solidFill>
                  <a:srgbClr val="002060"/>
                </a:solidFill>
              </a:rPr>
              <a:t>вишивка</a:t>
            </a:r>
            <a:r>
              <a:rPr lang="ru-RU" sz="3200" b="1" dirty="0" smtClean="0">
                <a:solidFill>
                  <a:srgbClr val="002060"/>
                </a:solidFill>
              </a:rPr>
              <a:t> на </a:t>
            </a:r>
            <a:r>
              <a:rPr lang="ru-RU" sz="3200" b="1" dirty="0" err="1" smtClean="0">
                <a:solidFill>
                  <a:srgbClr val="002060"/>
                </a:solidFill>
              </a:rPr>
              <a:t>сорочці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Уляни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галоші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00"/>
            <a:ext cx="9144000" cy="685457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54868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• </a:t>
            </a:r>
            <a:r>
              <a:rPr lang="ru-RU" sz="3600" b="1" dirty="0" err="1" smtClean="0">
                <a:solidFill>
                  <a:srgbClr val="C00000"/>
                </a:solidFill>
              </a:rPr>
              <a:t>яскравість</a:t>
            </a:r>
            <a:r>
              <a:rPr lang="ru-RU" sz="3600" b="1" dirty="0" smtClean="0">
                <a:solidFill>
                  <a:srgbClr val="C00000"/>
                </a:solidFill>
              </a:rPr>
              <a:t> і </a:t>
            </a:r>
            <a:r>
              <a:rPr lang="ru-RU" sz="3600" b="1" dirty="0" err="1" smtClean="0">
                <a:solidFill>
                  <a:srgbClr val="C00000"/>
                </a:solidFill>
              </a:rPr>
              <a:t>свіжість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кольорів</a:t>
            </a:r>
            <a:r>
              <a:rPr lang="ru-RU" sz="3600" b="1" dirty="0" smtClean="0">
                <a:solidFill>
                  <a:srgbClr val="C00000"/>
                </a:solidFill>
              </a:rPr>
              <a:t>, </a:t>
            </a:r>
            <a:r>
              <a:rPr lang="ru-RU" sz="3600" b="1" dirty="0" err="1" smtClean="0">
                <a:solidFill>
                  <a:srgbClr val="C00000"/>
                </a:solidFill>
              </a:rPr>
              <a:t>їх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багатозначність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828836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002060"/>
                </a:solidFill>
              </a:rPr>
              <a:t>З</a:t>
            </a:r>
            <a:r>
              <a:rPr lang="ru-RU" sz="4000" b="1" dirty="0" err="1" smtClean="0">
                <a:solidFill>
                  <a:srgbClr val="002060"/>
                </a:solidFill>
              </a:rPr>
              <a:t>елений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кітель</a:t>
            </a:r>
            <a:r>
              <a:rPr lang="ru-RU" sz="4000" b="1" dirty="0" smtClean="0">
                <a:solidFill>
                  <a:srgbClr val="002060"/>
                </a:solidFill>
              </a:rPr>
              <a:t> – знак </a:t>
            </a:r>
            <a:r>
              <a:rPr lang="ru-RU" sz="4000" b="1" dirty="0" err="1" smtClean="0">
                <a:solidFill>
                  <a:srgbClr val="002060"/>
                </a:solidFill>
              </a:rPr>
              <a:t>військового</a:t>
            </a:r>
            <a:r>
              <a:rPr lang="ru-RU" sz="4000" b="1" dirty="0" smtClean="0">
                <a:solidFill>
                  <a:srgbClr val="002060"/>
                </a:solidFill>
              </a:rPr>
              <a:t> і </a:t>
            </a:r>
            <a:r>
              <a:rPr lang="ru-RU" sz="4000" b="1" dirty="0" err="1" smtClean="0">
                <a:solidFill>
                  <a:srgbClr val="002060"/>
                </a:solidFill>
              </a:rPr>
              <a:t>зрадника</a:t>
            </a:r>
            <a:r>
              <a:rPr lang="ru-RU" sz="4000" b="1" dirty="0" smtClean="0">
                <a:solidFill>
                  <a:srgbClr val="002060"/>
                </a:solidFill>
              </a:rPr>
              <a:t>, </a:t>
            </a:r>
            <a:r>
              <a:rPr lang="ru-RU" sz="4000" b="1" dirty="0" err="1" smtClean="0">
                <a:solidFill>
                  <a:srgbClr val="002060"/>
                </a:solidFill>
              </a:rPr>
              <a:t>сині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волошки</a:t>
            </a:r>
            <a:r>
              <a:rPr lang="ru-RU" sz="4000" b="1" dirty="0" smtClean="0">
                <a:solidFill>
                  <a:srgbClr val="002060"/>
                </a:solidFill>
              </a:rPr>
              <a:t> – </a:t>
            </a:r>
            <a:r>
              <a:rPr lang="ru-RU" sz="4000" b="1" dirty="0" err="1" smtClean="0">
                <a:solidFill>
                  <a:srgbClr val="002060"/>
                </a:solidFill>
              </a:rPr>
              <a:t>сині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очі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Уляни</a:t>
            </a:r>
            <a:r>
              <a:rPr lang="ru-RU" sz="4000" b="1" dirty="0" smtClean="0">
                <a:solidFill>
                  <a:srgbClr val="002060"/>
                </a:solidFill>
              </a:rPr>
              <a:t>, </a:t>
            </a:r>
            <a:r>
              <a:rPr lang="ru-RU" sz="4000" b="1" dirty="0" err="1" smtClean="0">
                <a:solidFill>
                  <a:srgbClr val="002060"/>
                </a:solidFill>
              </a:rPr>
              <a:t>сивий</a:t>
            </a:r>
            <a:r>
              <a:rPr lang="ru-RU" sz="4000" b="1" dirty="0" smtClean="0">
                <a:solidFill>
                  <a:srgbClr val="002060"/>
                </a:solidFill>
              </a:rPr>
              <a:t> степ – </a:t>
            </a:r>
            <a:r>
              <a:rPr lang="ru-RU" sz="4000" b="1" dirty="0" err="1" smtClean="0">
                <a:solidFill>
                  <a:srgbClr val="002060"/>
                </a:solidFill>
              </a:rPr>
              <a:t>сірі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очі</a:t>
            </a:r>
            <a:r>
              <a:rPr lang="ru-RU" sz="4000" b="1" dirty="0" smtClean="0">
                <a:solidFill>
                  <a:srgbClr val="002060"/>
                </a:solidFill>
              </a:rPr>
              <a:t> головного героя.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75556" y="836712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• </a:t>
            </a:r>
            <a:r>
              <a:rPr lang="ru-RU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несподіваність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перебігу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подій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uk-UA" sz="4000" b="1" dirty="0"/>
          </a:p>
          <a:p>
            <a:endParaRPr lang="ru-RU" sz="4000" b="1" dirty="0" smtClean="0"/>
          </a:p>
          <a:p>
            <a:r>
              <a:rPr lang="ru-RU" sz="4000" b="1" dirty="0" err="1" smtClean="0">
                <a:solidFill>
                  <a:srgbClr val="FFFF00"/>
                </a:solidFill>
              </a:rPr>
              <a:t>Несподівана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зустріч</a:t>
            </a:r>
            <a:r>
              <a:rPr lang="ru-RU" sz="4000" b="1" dirty="0" smtClean="0">
                <a:solidFill>
                  <a:srgbClr val="FFFF00"/>
                </a:solidFill>
              </a:rPr>
              <a:t> з </a:t>
            </a:r>
            <a:r>
              <a:rPr lang="ru-RU" sz="4000" b="1" dirty="0" err="1" smtClean="0">
                <a:solidFill>
                  <a:srgbClr val="FFFF00"/>
                </a:solidFill>
              </a:rPr>
              <a:t>Уляною</a:t>
            </a:r>
            <a:r>
              <a:rPr lang="ru-RU" sz="4000" b="1" dirty="0" smtClean="0">
                <a:solidFill>
                  <a:srgbClr val="FFFF00"/>
                </a:solidFill>
              </a:rPr>
              <a:t>.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3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862263"/>
            <a:ext cx="86764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• </a:t>
            </a:r>
            <a:r>
              <a:rPr lang="ru-RU" sz="4000" b="1" dirty="0" err="1" smtClean="0">
                <a:solidFill>
                  <a:srgbClr val="FFFF00"/>
                </a:solidFill>
              </a:rPr>
              <a:t>найпоширенішим</a:t>
            </a:r>
            <a:r>
              <a:rPr lang="ru-RU" sz="4000" b="1" dirty="0" smtClean="0">
                <a:solidFill>
                  <a:srgbClr val="FFFF00"/>
                </a:solidFill>
              </a:rPr>
              <a:t> жанром </a:t>
            </a:r>
            <a:r>
              <a:rPr lang="ru-RU" sz="4000" b="1" dirty="0" err="1" smtClean="0">
                <a:solidFill>
                  <a:srgbClr val="FFFF00"/>
                </a:solidFill>
              </a:rPr>
              <a:t>імпресіонізму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стає</a:t>
            </a:r>
            <a:r>
              <a:rPr lang="ru-RU" sz="4000" b="1" dirty="0" smtClean="0">
                <a:solidFill>
                  <a:srgbClr val="FFFF00"/>
                </a:solidFill>
              </a:rPr>
              <a:t> новела.</a:t>
            </a:r>
          </a:p>
          <a:p>
            <a:endParaRPr lang="ru-RU" sz="4000" b="1" dirty="0" smtClean="0"/>
          </a:p>
          <a:p>
            <a:r>
              <a:rPr lang="ru-RU" sz="4000" b="1" dirty="0" smtClean="0">
                <a:solidFill>
                  <a:srgbClr val="66FFFF"/>
                </a:solidFill>
              </a:rPr>
              <a:t>За </a:t>
            </a:r>
            <a:r>
              <a:rPr lang="ru-RU" sz="4000" b="1" dirty="0" err="1" smtClean="0">
                <a:solidFill>
                  <a:srgbClr val="66FFFF"/>
                </a:solidFill>
              </a:rPr>
              <a:t>жанровим</a:t>
            </a:r>
            <a:r>
              <a:rPr lang="ru-RU" sz="4000" b="1" dirty="0" smtClean="0">
                <a:solidFill>
                  <a:srgbClr val="66FFFF"/>
                </a:solidFill>
              </a:rPr>
              <a:t> </a:t>
            </a:r>
            <a:r>
              <a:rPr lang="ru-RU" sz="4000" b="1" dirty="0" err="1" smtClean="0">
                <a:solidFill>
                  <a:srgbClr val="66FFFF"/>
                </a:solidFill>
              </a:rPr>
              <a:t>визначенням</a:t>
            </a:r>
            <a:r>
              <a:rPr lang="ru-RU" sz="4000" b="1" dirty="0" smtClean="0">
                <a:solidFill>
                  <a:srgbClr val="66FFFF"/>
                </a:solidFill>
              </a:rPr>
              <a:t> </a:t>
            </a:r>
            <a:r>
              <a:rPr lang="ru-RU" sz="4000" b="1" dirty="0" err="1" smtClean="0">
                <a:solidFill>
                  <a:srgbClr val="66FFFF"/>
                </a:solidFill>
              </a:rPr>
              <a:t>твір</a:t>
            </a:r>
            <a:r>
              <a:rPr lang="ru-RU" sz="4000" b="1" dirty="0" smtClean="0">
                <a:solidFill>
                  <a:srgbClr val="66FFFF"/>
                </a:solidFill>
              </a:rPr>
              <a:t> </a:t>
            </a:r>
            <a:r>
              <a:rPr lang="ru-RU" sz="4000" b="1" dirty="0" err="1" smtClean="0">
                <a:solidFill>
                  <a:srgbClr val="66FFFF"/>
                </a:solidFill>
              </a:rPr>
              <a:t>Г.Косинки</a:t>
            </a:r>
            <a:r>
              <a:rPr lang="ru-RU" sz="4000" b="1" dirty="0" smtClean="0">
                <a:solidFill>
                  <a:srgbClr val="66FFFF"/>
                </a:solidFill>
              </a:rPr>
              <a:t>  «В житах»– </a:t>
            </a:r>
            <a:r>
              <a:rPr lang="ru-RU" sz="4000" b="1" dirty="0" err="1" smtClean="0">
                <a:solidFill>
                  <a:srgbClr val="66FFFF"/>
                </a:solidFill>
              </a:rPr>
              <a:t>імпресіоністична</a:t>
            </a:r>
            <a:r>
              <a:rPr lang="ru-RU" sz="4000" b="1" dirty="0" smtClean="0">
                <a:solidFill>
                  <a:srgbClr val="66FFFF"/>
                </a:solidFill>
              </a:rPr>
              <a:t> новела.</a:t>
            </a:r>
            <a:endParaRPr lang="ru-RU" sz="40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607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058"/>
            <a:ext cx="9144000" cy="68870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836712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66FFFF"/>
                </a:solidFill>
              </a:rPr>
              <a:t>• </a:t>
            </a:r>
            <a:r>
              <a:rPr lang="ru-RU" sz="4400" dirty="0" err="1" smtClean="0">
                <a:solidFill>
                  <a:srgbClr val="66FFFF"/>
                </a:solidFill>
              </a:rPr>
              <a:t>життєрадісність</a:t>
            </a:r>
            <a:r>
              <a:rPr lang="ru-RU" sz="4400" dirty="0" smtClean="0">
                <a:solidFill>
                  <a:srgbClr val="66FFFF"/>
                </a:solidFill>
              </a:rPr>
              <a:t>, </a:t>
            </a:r>
            <a:r>
              <a:rPr lang="ru-RU" sz="4400" dirty="0" err="1" smtClean="0">
                <a:solidFill>
                  <a:srgbClr val="66FFFF"/>
                </a:solidFill>
              </a:rPr>
              <a:t>вітаїзм</a:t>
            </a:r>
            <a:endParaRPr lang="ru-RU" sz="4400" dirty="0" smtClean="0">
              <a:solidFill>
                <a:srgbClr val="66FFFF"/>
              </a:solidFill>
            </a:endParaRPr>
          </a:p>
          <a:p>
            <a:endParaRPr lang="ru-RU" sz="4400" dirty="0" smtClean="0"/>
          </a:p>
          <a:p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Головний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герой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милується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картинами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дозрілого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жита, красою степи, ранку,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Уляни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Навіть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божа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коровка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замилює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sz="4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 </a:t>
            </a:r>
            <a:endParaRPr lang="ru-RU" sz="4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7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210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Риси імпресіонізму у новелі Г. Косинки «В житах».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Риси імпресіонізму у новелі Г. Косинки «В житах».</dc:title>
  <dc:creator>XTreme.ws</dc:creator>
  <cp:lastModifiedBy>XTreme.ws</cp:lastModifiedBy>
  <cp:revision>5</cp:revision>
  <dcterms:created xsi:type="dcterms:W3CDTF">2013-11-03T18:38:29Z</dcterms:created>
  <dcterms:modified xsi:type="dcterms:W3CDTF">2013-11-03T19:26:58Z</dcterms:modified>
</cp:coreProperties>
</file>