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2" r:id="rId4"/>
    <p:sldId id="271" r:id="rId5"/>
    <p:sldId id="270" r:id="rId6"/>
    <p:sldId id="269" r:id="rId7"/>
    <p:sldId id="268" r:id="rId8"/>
    <p:sldId id="267" r:id="rId9"/>
    <p:sldId id="266" r:id="rId10"/>
    <p:sldId id="265" r:id="rId11"/>
    <p:sldId id="264" r:id="rId12"/>
    <p:sldId id="272" r:id="rId13"/>
    <p:sldId id="26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D0347-6456-4AEC-9AAD-879BB386C24F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7B2C9-69EE-415C-A420-084CEAA7DD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D0347-6456-4AEC-9AAD-879BB386C24F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7B2C9-69EE-415C-A420-084CEAA7DD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D0347-6456-4AEC-9AAD-879BB386C24F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7B2C9-69EE-415C-A420-084CEAA7DD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D0347-6456-4AEC-9AAD-879BB386C24F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7B2C9-69EE-415C-A420-084CEAA7DD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D0347-6456-4AEC-9AAD-879BB386C24F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7B2C9-69EE-415C-A420-084CEAA7DD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D0347-6456-4AEC-9AAD-879BB386C24F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7B2C9-69EE-415C-A420-084CEAA7DD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D0347-6456-4AEC-9AAD-879BB386C24F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7B2C9-69EE-415C-A420-084CEAA7DD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D0347-6456-4AEC-9AAD-879BB386C24F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7B2C9-69EE-415C-A420-084CEAA7DD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D0347-6456-4AEC-9AAD-879BB386C24F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7B2C9-69EE-415C-A420-084CEAA7DD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D0347-6456-4AEC-9AAD-879BB386C24F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7B2C9-69EE-415C-A420-084CEAA7DD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D0347-6456-4AEC-9AAD-879BB386C24F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F97B2C9-69EE-415C-A420-084CEAA7DD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5CD0347-6456-4AEC-9AAD-879BB386C24F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F97B2C9-69EE-415C-A420-084CEAA7DD5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107504" y="1412776"/>
            <a:ext cx="8780512" cy="3888432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i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“Празька</a:t>
            </a:r>
            <a:r>
              <a:rPr lang="uk-UA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uk-UA" i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школа”</a:t>
            </a:r>
            <a:r>
              <a:rPr lang="uk-UA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українських поетів</a:t>
            </a:r>
            <a:endParaRPr lang="ru-RU" i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117693"/>
            <a:ext cx="542925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Юрій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Клен [Освальд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Бурггард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] (1891 —1947)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— поет,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літературознавець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літературний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критик,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перекладач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Народився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1891 р. у с.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Сербинці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на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Поділлі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в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сім'ї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німецького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колоніста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Під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час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першої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світової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війни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його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разом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із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сім'єю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було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депортовано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до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Архангельської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губернії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. У 1918 р.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повертається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до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Києва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, де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поринає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в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літературне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життя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починає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писати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художні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твори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українською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мовою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(до того —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російською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).</a:t>
            </a:r>
            <a:b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    У 1920 р.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закінчує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Київський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університет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, а в 1923 р.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аспірантуру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при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Українській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Академії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Наук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отримує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диплом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першого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ступеня.Викладав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в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університетах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Німеччини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Чехословаччини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Австрії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b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    Помер 1947 р. в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німецькому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м.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Авсбурґ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b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   Перу Ю. Клена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належить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поема «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Прокляті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роки» (1937),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поетична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збірка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«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Каравели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» (1943),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збірка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містифікацій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«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Дияволічні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параболи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» (1947)—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надрукована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під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псевдонімом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Порфирій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Горотак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спільно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з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Л.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Мосендзом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),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епопея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«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Попіл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імперій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» (1943—1947),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есе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«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Спогади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про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неокласиків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» (1946).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11266" name="Picture 2" descr="C:\Documents and Settings\DFM\Рабочий стол\Зобр\room6-12_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1000108"/>
            <a:ext cx="3357586" cy="49289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635896" y="0"/>
            <a:ext cx="5143504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   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Юрій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Дараган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(1894—1926)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- поет.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Народився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1894 р. в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Єлисаветграді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на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Херсонщині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, у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сім'ї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чиновника.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Навчався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у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Тираспільській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реальній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школі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Після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падіння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УНР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знаходився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у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польських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таборах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інтернованих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(у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Каліші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, а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згодом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у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Шипьорно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).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    У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таборі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долучається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до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літературної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праці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і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друкується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у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журналі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«Веселка»,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котрий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видають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Є.Маланюк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і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М.Селегій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. У 1922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році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переїздить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до Праги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і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навчається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в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Українському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високому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педагогічному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інституті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ім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. М.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Драгоманова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    У 1925 р.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виходить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єдина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збірка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поета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«Сагайдак», яка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тематично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та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ідейно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постала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передвісницею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художньої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платформи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майбутньої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празької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школи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української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поезії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   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Юрій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Дараган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помер 1926 р. у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туберкульозному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санаторії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«На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Плеше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»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поблизу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Прага.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Повністю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творчість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поета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ще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не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зібрана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12290" name="Picture 2" descr="C:\Documents and Settings\DFM\Рабочий стол\Зобр\Юрій_Дараган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6872" y="1196752"/>
            <a:ext cx="3429024" cy="49588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45720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Поезія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«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Празької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школи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» мала широкий резонанс на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еміграції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, а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з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початком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демократичних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віянь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в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Україні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–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отримала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численних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шанувальників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на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Батьківщині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. Поза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сумнівом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представники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цього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літературного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феномену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гідно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поповнили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ряд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української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літературної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класики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57224" y="836712"/>
            <a:ext cx="7819232" cy="5576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Ім’я сучасного - ми,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Ім’я будучини - чин,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Хто спинився - той служить тьмі,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Хто в поході - звитяжний він,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Він підлетить, як орел,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Він зіллє все,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Що з глибини джерел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День нам несе.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(Ю.Липа ,,Щоденний </a:t>
            </a:r>
            <a:r>
              <a:rPr lang="uk-UA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бій”</a:t>
            </a: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Documents and Settings\DFM\Рабочий стол\Зобр\praga-fo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2079554"/>
            <a:ext cx="3674354" cy="280831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52"/>
            <a:ext cx="5293252" cy="623847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</a:t>
            </a:r>
            <a:r>
              <a:rPr lang="ru-RU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Празька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школа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— </a:t>
            </a:r>
            <a:r>
              <a:rPr lang="ru-RU" sz="20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група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20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українських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20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поетів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та </a:t>
            </a:r>
            <a:r>
              <a:rPr lang="ru-RU" sz="20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письменників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ru-RU" sz="20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які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20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після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20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Громадянської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20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війни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1920-х </a:t>
            </a:r>
            <a:r>
              <a:rPr lang="ru-RU" sz="20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років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20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опинилися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за кордоном, </a:t>
            </a:r>
            <a:r>
              <a:rPr lang="ru-RU" sz="20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переважно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у </a:t>
            </a:r>
            <a:r>
              <a:rPr lang="ru-RU" sz="20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Європі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ru-RU" sz="20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і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20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тривалий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час </a:t>
            </a:r>
            <a:r>
              <a:rPr lang="ru-RU" sz="20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мали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20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свій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20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культурно-організаційний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центр - Прагу. "</a:t>
            </a:r>
            <a:r>
              <a:rPr lang="ru-RU" sz="20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Празька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школа" </a:t>
            </a:r>
            <a:r>
              <a:rPr lang="ru-RU" sz="20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охоплює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20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творчість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20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Юрія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20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Липи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ru-RU" sz="20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Юрія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Клена, </a:t>
            </a:r>
            <a:r>
              <a:rPr lang="ru-RU" sz="20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Євгена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20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Маланюка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ru-RU" sz="20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Оксани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20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Лятуринської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ru-RU" sz="20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Галини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20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Мазуренко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, Олега </a:t>
            </a:r>
            <a:r>
              <a:rPr lang="ru-RU" sz="20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Ольжича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, Олени </a:t>
            </a:r>
            <a:r>
              <a:rPr lang="ru-RU" sz="20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Теліги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ru-RU" sz="20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Леоніда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20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Мосендза,Юрія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20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Дарагана,Олекси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Стефановича. Проза </a:t>
            </a:r>
            <a:r>
              <a:rPr lang="ru-RU" sz="20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письменників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ru-RU" sz="20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яких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В.Державин назвав </a:t>
            </a:r>
          </a:p>
          <a:p>
            <a:pPr algn="ctr">
              <a:buNone/>
            </a:pPr>
            <a:r>
              <a:rPr lang="ru-RU" sz="2000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ru-RU" sz="20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Празькою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школою”, 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20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вагома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20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змістом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ru-RU" sz="20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цікава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формою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ru-RU" sz="2000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117693"/>
            <a:ext cx="515037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Євген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Маланюк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(1897—1968)—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видатний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поет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української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еміграції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, культуролог,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літературний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критик.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Народився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1897 р. у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Ново-Архангельському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на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Херсонщині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, у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родині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українського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активіста-просвітянина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. У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Єлисаветграді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закінчив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реальну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школу (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навчався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разом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із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Юрієм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Яновським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),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був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студентом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Петербурзького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політехнічного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інституту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Після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другої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світової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війни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входить до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МУРу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Мистецький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Український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Рух)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деякий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час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мешкає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у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Німеччині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викладає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математику в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Українській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гімназії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в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м.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Реґенсбурґ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b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Помер 1968 р.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похований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в «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українському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пантеоні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» у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Баунд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Бруку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b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Його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перу належать 10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поетичних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збірок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— «Стилет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стилос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» (1925), «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Гербарій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» (1926), «Земля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й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залізо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» (1930), «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Зем¬на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Мадонна» (1934), «Перстень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Полікрата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» (1939), «Влада» (1951), «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П'ята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симфонія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» (1954), «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Остання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весна» (1954), «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Серпень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» (1959), «Перстень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посох» (1972, видана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після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смерті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), а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також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«Книга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спостережень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» у 2-х томах.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4099" name="Picture 3" descr="C:\Documents and Settings\DFM\Рабочий стол\Зобр\83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63630" y="567301"/>
            <a:ext cx="3332210" cy="53486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188640"/>
            <a:ext cx="5436096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Леонід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Мосендз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(1897—1948)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— поет,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прозаїк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публіцист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Народився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у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Могилеві-Подільському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, в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сім'ї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чиновника. У 1915 р.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закінчив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у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Вінниці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семінарію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вчителів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b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    У 1922 р.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переїздить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до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Чехословаччини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, де 1923—1924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рр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закінчив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курс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гімназії.У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1931 р.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отримує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докторат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технічних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наук у м. Брно.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Зближається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з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Юрієм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Кленом (Освальдом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Бурггардом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під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спільним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псевдонімом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Порфирій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Горопак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видає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збірку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пародій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«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Дияволічні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параболи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» (1947).</a:t>
            </a:r>
            <a:b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   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Хворіючи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на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сухоти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, 1948 р. поет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помирає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в м.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Бльонав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Швейцарія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) у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пансіоні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Моттекс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над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Женевським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озером.</a:t>
            </a:r>
            <a:b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   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Його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надрукована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творчість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налічує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поетичну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збірку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«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Зодіак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» (1941), три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поеми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— «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Вічний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корабель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» (1940), «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Коніт-ферштан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» (1945), «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Волинський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рік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» (1948), три книги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новелістики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— «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Засів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» (1936), «Людина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покірна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» (1937), «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Відплата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» (1939), роман про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християн-неофітів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«Пророк» (1960,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виданий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посмертно),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дві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книги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публіцистики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— «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Штайн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—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ідея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характер» (1935), «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Хвильовий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— легенда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дійсність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» (1948).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5122" name="Picture 2" descr="C:\Documents and Settings\DFM\Рабочий стол\Зобр\Алла_Лисянська._Леонід_Мосендз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602445"/>
            <a:ext cx="3582110" cy="51308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344576"/>
            <a:ext cx="492922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   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Олег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Ольжич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[О.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Кандиба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] (1907—1944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)— 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поет, археолог,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політичний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діяч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Народився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1907 р. у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Житомирі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в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сім'ї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поета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Олександра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Олеся (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Кандиби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).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Дитинство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пройшло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у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Пущі-Водиці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біля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Києва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b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    1928—1929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рр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навчався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в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Кардовому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університеті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в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Празі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після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чого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отримав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докторат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з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філософії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Працював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археологом у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чеському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Національному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музеї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перебував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на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розкопках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у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різних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країнах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. Як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активний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учасник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ОУН-М (полковника Мельника) брав участь у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політичному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русі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Закарпаття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, де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був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заарештований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угорською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поліцією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b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    У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травні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1944 р.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був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арештований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нацистами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вивезений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у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концтабір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Заксенгаузен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, де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був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закатований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b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   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Його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перу належать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поетичні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збірки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«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Рінь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» (1935), «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Вежі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» (1940), «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Шдзамча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» (1946, видана посмертно), а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також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низка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ґрунтовних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досліджень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із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археології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надрукованих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українською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чеською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німецькою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та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англійською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мовами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b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6147" name="Picture 3" descr="C:\Documents and Settings\DFM\Рабочий стол\Зобр\8-8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857232"/>
            <a:ext cx="3571900" cy="51435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959424" y="127287"/>
            <a:ext cx="518457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   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Олекса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Стефанович (1899—1970)—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поет,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літературний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критик.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Народився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1899 р. у с.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Милявці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Острозького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повіту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на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Волині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, в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сім'ї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православного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священика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. 1914 р.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закінчив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духовну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школу в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Клевані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Рівненщина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), 1919 р.—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духовну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семінарію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в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Житомирі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. З 1922 — по 1944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рр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. мешкав у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Празі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, де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навчався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на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філософському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факультеті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Карлового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університету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(1922—1928), по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закінченню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якого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отримав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докторат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з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філософії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. У 1944—1949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рр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. мешкав у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Німеччині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, а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з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1949 р.— у м.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Буффало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(США).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    Помер 1970 р. у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пансіоні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для людей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похилого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віку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   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Вийшли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друком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такі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книги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поета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— «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Поезії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» (1927), «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Stefanos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I» (1938), «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Зібрані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твори» (1975, посмертно),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які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включають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поетичні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збірки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«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Stefanos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II», «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Кінецьсвітнє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», «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Фрагменти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»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і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статті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про О.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Близька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та О.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Ольжича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7170" name="Picture 2" descr="C:\Documents and Settings\DFM\Рабочий стол\Зобр\Стефанович_О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027567"/>
            <a:ext cx="3714776" cy="55721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629" y="620688"/>
            <a:ext cx="565212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   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Олена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Теліга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(1907—1942)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— поет,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публіцист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політичний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діяч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Народилася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в 1907 р. в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Петербурзі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в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сім'ї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професора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політехніки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І.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Шовгенова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. 1924 р.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закінчила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матеріальні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курси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, у 1925 р. вступила на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історико-філологічний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факультет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Українського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високого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педагогічного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інституту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ім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. М.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Драгоманова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в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Празі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Працює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учителем, манекенщицею. </a:t>
            </a:r>
            <a:b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    З 1932 р.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співпрацює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з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«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Вісником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» Д.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Донцова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. У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вересні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1941 р. разом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з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похідними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групами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ОУН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перебирається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в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Рівне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, а 22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жовтня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— у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Київ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, де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починає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редагувати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літературний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часопис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«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Літаври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». </a:t>
            </a:r>
            <a:b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    У лютому 1942 р.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її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арештовує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гестапо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невдовзі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разом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із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її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чоловіком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журналістом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Іваном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Рогачем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та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поетом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Іваном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Ірлявським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розстрілює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в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Бабиному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Яру.</a:t>
            </a:r>
            <a:b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    Посмертно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вийшли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книги «Душа на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сторожі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» (1946), «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Прапори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духа» (1947), «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Полум'яні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межі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» (1977), а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також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загальне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видання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«О.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Тєліга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Збірник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» (1977).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8194" name="Picture 2" descr="C:\Documents and Settings\DFM\Рабочий стол\Зобр\372px-Теліга_О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764704"/>
            <a:ext cx="3279878" cy="55209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139952" y="476672"/>
            <a:ext cx="482108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   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Оксана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Лятуринська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(1902—1970)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— поет,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новеліст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, скульптор.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Народилася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1902 р.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біля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Вишневця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що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пояснює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ще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один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її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псевдонім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— Роксана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Вишневецька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) на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Волині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b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    На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еміграцію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до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Чехословаччини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виїхала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1924 р.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Навчалася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на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філософському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факультеті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Кардового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університету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та в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Українській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студії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пластичного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мистецтва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в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Празі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Працювала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за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фахом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скульптора та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муляра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. З 1924 р. активно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друкується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в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часописах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ЛНВ (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Літературно-науковий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вісник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), «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Вісник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», «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Пробоєм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».</a:t>
            </a:r>
            <a:b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    Померла 1970 р. у м.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Міннеаполісі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у СІІІА.</a:t>
            </a:r>
            <a:b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   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Побачили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світ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такі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книги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письменниці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поетичні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збірки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«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Гусла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» (1938), «Княжа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емаль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» (1941, 1955), «Веселка» (1956),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дитячі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вірші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«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Бедрик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» (1956)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збірка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новел «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Материнки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» (1946). У 1983 р. посмертно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вийшло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видання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«Оксана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Лятуринська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Зібрані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твори».</a:t>
            </a:r>
            <a:b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9218" name="Picture 2" descr="C:\Documents and Settings\DFM\Рабочий стол\Зобр\Оксана_Лятуринськ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797110"/>
            <a:ext cx="3737992" cy="56069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285728"/>
            <a:ext cx="533216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Юрій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Липа (1900—1944)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— поет,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прозаїк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перекладач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лікар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Народився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1900 р. у м.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Одесі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в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сім'ї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Івана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Львовича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Липи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.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Навчався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в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Новоросійському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Одеському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університеті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</a:p>
          <a:p>
            <a:pPr algn="ctr"/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1940 р. у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Варшаві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Липа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створює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Український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Чорноморський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Інститут.Науковий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та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політичний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авторитет Ю.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Липи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. У 1944 р. Ю. Липу, коли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він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вибув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на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лікування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одного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з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поранених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вояків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УПА,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було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жорстоко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закатовано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енкаведистами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Його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перу належать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брошури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«Союз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Визволення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України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», «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Королівство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Київське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по проекту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Бісмарка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», «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Гетьман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Іван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Мазепа»,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які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побачили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світ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у роки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національно-визвольних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змагань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1917—1920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рр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., «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Українська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доба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», «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Українська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раса» (1936),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поетичні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збірки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«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Світлість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» (1925), «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Суворість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» (1931), «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Чорноморська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доктрина» (1940), «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Розподіл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Росії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» (1941), роман «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Козаки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в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Московії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» (1934),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трьохтомник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новел «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Нотатник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» (1936).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10242" name="Picture 2" descr="C:\Documents and Settings\DFM\Рабочий стол\Зобр\yurij-lipa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2168" y="1198498"/>
            <a:ext cx="3811832" cy="42845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122" name="AutoShape 2" descr="Галя МАЗУРЕНК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322</TotalTime>
  <Words>417</Words>
  <Application>Microsoft Office PowerPoint</Application>
  <PresentationFormat>On-screen Show (4:3)</PresentationFormat>
  <Paragraphs>23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“Празька школа” українських поетів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BEST XP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Santy</dc:creator>
  <cp:lastModifiedBy>Ксюша</cp:lastModifiedBy>
  <cp:revision>38</cp:revision>
  <dcterms:created xsi:type="dcterms:W3CDTF">2011-12-10T14:18:28Z</dcterms:created>
  <dcterms:modified xsi:type="dcterms:W3CDTF">2015-01-22T19:00:24Z</dcterms:modified>
</cp:coreProperties>
</file>