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8A071-D065-4267-ABE2-26CFECA9B88F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AF7C-F00B-4812-972B-6C97178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0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383" y="4201296"/>
            <a:ext cx="9144000" cy="1788341"/>
          </a:xfrm>
          <a:solidFill>
            <a:schemeClr val="tx1">
              <a:alpha val="33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Ймовірність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існування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інших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6700" i="1" dirty="0">
                <a:solidFill>
                  <a:schemeClr val="bg1"/>
                </a:solidFill>
                <a:latin typeface="Constantia" panose="02030602050306030303" pitchFamily="18" charset="0"/>
              </a:rPr>
              <a:t>планетах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35192"/>
            <a:ext cx="10515600" cy="2004970"/>
          </a:xfrm>
          <a:solidFill>
            <a:schemeClr val="tx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При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спостереженні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за Марсом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астрономи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відзначили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деякі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деталі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які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свідчать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цій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планеті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можуть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існувати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якісь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форми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По-перше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на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Марсі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як і на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Землі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є пори року.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По-друге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атмосфера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планети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містить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невелику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кількість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водяної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пари,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сприяє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розвитку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sz="24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365" y="2897981"/>
            <a:ext cx="9257270" cy="917575"/>
          </a:xfrm>
          <a:solidFill>
            <a:schemeClr val="tx1">
              <a:alpha val="47000"/>
            </a:schemeClr>
          </a:solidFill>
          <a:effectLst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Докази існування позаземного життя </a:t>
            </a:r>
            <a:endParaRPr lang="ru-RU" sz="40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481" y="1027906"/>
            <a:ext cx="10515600" cy="4330442"/>
          </a:xfrm>
          <a:solidFill>
            <a:schemeClr val="tx1">
              <a:alpha val="4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Існують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наукові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факти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побічно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підтверджуючі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ми не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одні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у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Всесвіті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1.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Ще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1976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році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зразках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породи,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узятої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поверхні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Марса,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були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знайдені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речовини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схожі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відходи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життєдіяльності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живих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організмів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Повторні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проби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не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підтвердили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результат.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2. У 1977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році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Університеті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Огайо (</a:t>
            </a:r>
            <a:r>
              <a:rPr lang="en-US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Ohio State University)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радіотелескоп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зафіксував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непізнаний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сигнал з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сузір'я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Стрільця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тривав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37 секунд.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Джерело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сигналу,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пройшло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через 220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мільйонів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світлових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років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невідоме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3. У 1984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році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Антарктиді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був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знайдений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метеорит,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прилетів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 Марса, на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якому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були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виявлені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сліди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нанобактерій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Позаземне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походження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цих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бактерій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цих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пір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під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сумнівом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4. У 2001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році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ученими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було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доповнено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рівняння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Дрейка, за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допомогою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якого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визначається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кількість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планет,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придатних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для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Виявилось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теоретично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може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існувати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сотнях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тисяч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планет.</a:t>
            </a:r>
          </a:p>
        </p:txBody>
      </p:sp>
    </p:spTree>
    <p:extLst>
      <p:ext uri="{BB962C8B-B14F-4D97-AF65-F5344CB8AC3E}">
        <p14:creationId xmlns:p14="http://schemas.microsoft.com/office/powerpoint/2010/main" val="23002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4343"/>
          </a:xfrm>
          <a:solidFill>
            <a:schemeClr val="tx1">
              <a:alpha val="73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5. У 2002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році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російські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дослідники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довели,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мікроби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Deinococcus</a:t>
            </a:r>
            <a:r>
              <a:rPr lang="en-US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radiourans</a:t>
            </a:r>
            <a:r>
              <a:rPr lang="en-US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здатні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вижити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при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рівні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радіації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більш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ніж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2000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разів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перевищує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смертельний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для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людини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Більш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того, через 50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поколінь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мікроби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адаптуються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п'ятидесятиразового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збільшення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випромінювання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було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доведено,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при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достатній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кількості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часу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мікроби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E.coli,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які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не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відносяться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надвитривалих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теж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здатні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адаптуватися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високого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рівня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випромінювання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Це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побічно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підтверджує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теорію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про те,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Марсі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могли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існувати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живі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організми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6. У 2002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році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атмосфері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Венери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були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виявлені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карбоніли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–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органічні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сполуки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 великою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вірогідністю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свідчать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про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присутність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мікробів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або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інших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живих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організмів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7. У 2003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році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поверхні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Європи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супутника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Юпітера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виявлені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з'єднання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сірки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які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можуть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бути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слідами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життєдіяльності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бактерій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споріднених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тим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бактеріям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мешкають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льодах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Антарктиди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8. У 2003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році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телескоп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Пуерто-Ріко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вловив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могутній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сигнал з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області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розташованої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між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сузір'ями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Риб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і Овна, де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немає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зірок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 планетами,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відповідними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для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endParaRPr lang="ru-RU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0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4432" y="365125"/>
            <a:ext cx="5165125" cy="6307523"/>
          </a:xfrm>
          <a:solidFill>
            <a:schemeClr val="tx1">
              <a:alpha val="61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>
                <a:solidFill>
                  <a:schemeClr val="bg1"/>
                </a:solidFill>
                <a:latin typeface="Constantia" panose="02030602050306030303" pitchFamily="18" charset="0"/>
              </a:rPr>
              <a:t>Т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ри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особливості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які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роблять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Землю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унікальною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серед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інших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планет: </a:t>
            </a:r>
          </a:p>
          <a:p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віддаль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Сонця</a:t>
            </a:r>
            <a:endParaRPr lang="ru-RU" sz="2200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розміри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і (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можливо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менш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істотно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)</a:t>
            </a:r>
          </a:p>
          <a:p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відносно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велика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маса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природного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супутника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Місяця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Всі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три характеристики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виявились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важливими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для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існування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і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розвитку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Земля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знаходиться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Сонця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дуже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зручній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віддалі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-149 600 000 км.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Саме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цій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відстані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середня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температура на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поверхні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така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дозволяє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воді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яка входить до складу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тіл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живих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істот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знаходитись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у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рідкому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стані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а не у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вигляді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льоду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чи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водяної</a:t>
            </a:r>
            <a:r>
              <a:rPr lang="ru-RU" sz="22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пари</a:t>
            </a:r>
            <a:r>
              <a:rPr lang="ru-RU" sz="2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sz="2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573" y="1927655"/>
            <a:ext cx="9242854" cy="2508421"/>
          </a:xfrm>
          <a:solidFill>
            <a:schemeClr val="tx1"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У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Всесвіті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є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всі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передумови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для того,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щоб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ми не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вважали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існування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та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розуму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Землі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чимось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винятковим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Інша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справа -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наскільки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ймовірно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знайти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у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Всесвіті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планети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де б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реалізувались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умови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подібні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земних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В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даному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випадку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не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будемо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розглядати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можливі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екзотичні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форми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такі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як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нейтронних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зорях,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організація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галактики в живу систему,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у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величезних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міжзоряних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хмарах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тощо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sz="24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1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8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uk-UA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Існує каталог, що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включає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17 129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зірок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які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можуть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виявитися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"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придатними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для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зоряними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системами" - з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фізичними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умовами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не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надто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екстремальними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щоб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обмежувати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еволюцію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і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розвиток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розумного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та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її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технологій</a:t>
            </a: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sz="20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66768"/>
            <a:ext cx="10515600" cy="3645244"/>
          </a:xfrm>
          <a:solidFill>
            <a:schemeClr val="tx1">
              <a:alpha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Першим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критерієм</a:t>
            </a:r>
            <a:r>
              <a:rPr lang="ru-RU" i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є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вік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зірки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: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він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повинен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становити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не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менше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3 млрд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років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приблизно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такий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час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пройшло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зародження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Землі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її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еволюції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сьогоднішнього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стану.</a:t>
            </a:r>
          </a:p>
          <a:p>
            <a:endParaRPr lang="ru-RU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Зірки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не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повинні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перевищувати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масу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Сонця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більш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ніж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у 1,5 рази - так як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більші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зірки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зазвичай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живуть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занадто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короткий час для того,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щоб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їх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зоряних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системах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встигло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розвинутися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розумне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Кожна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зірка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списку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має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атмосфері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достатню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кількість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заліза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- не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менше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50%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кількості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заліза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міститься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атмосфері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Сонця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іншому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випадку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системах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зірок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навряд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чи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сформувалися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кам'янисті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планети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аналогічні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Землі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endParaRPr lang="ru-RU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зірки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повинні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перебувати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певній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стадії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своєї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еволюції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тобто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не бути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червоними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гігантами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або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білими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карликами,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інакше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прилеглих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планетах не буде умов для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існування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складних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форм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протягом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довгого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часу.</a:t>
            </a:r>
            <a:endParaRPr lang="ru-RU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0829"/>
          </a:xfrm>
          <a:solidFill>
            <a:schemeClr val="tx1">
              <a:alpha val="61000"/>
            </a:schemeClr>
          </a:solidFill>
        </p:spPr>
        <p:txBody>
          <a:bodyPr/>
          <a:lstStyle/>
          <a:p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Астрономи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обчислили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нашій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галактиці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системі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Чумацького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Шляху -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зірку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яка з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найбільшою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ймовірністю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порівнянні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усіма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іншими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світилами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може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мати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орбіті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планету з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розумною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формою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позаземного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10" y="451624"/>
            <a:ext cx="4808838" cy="4849426"/>
          </a:xfrm>
          <a:solidFill>
            <a:schemeClr val="tx1">
              <a:alpha val="68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i="1" dirty="0" err="1">
                <a:solidFill>
                  <a:schemeClr val="bg1"/>
                </a:solidFill>
                <a:latin typeface="Constantia" panose="02030602050306030303" pitchFamily="18" charset="0"/>
              </a:rPr>
              <a:t>З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ірка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подібна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Сонця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знаходиться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сузір'ї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Гончих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Псів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і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називається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beta </a:t>
            </a:r>
            <a:r>
              <a:rPr lang="en-US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CVn</a:t>
            </a:r>
            <a:r>
              <a:rPr lang="en-US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Судячи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усього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у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неї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є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всі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необхідні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передумови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для того,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щоб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її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планетах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існували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розвинуті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цивілізації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  <a:p>
            <a:endParaRPr lang="ru-RU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зірка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знаходиться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відстані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26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світлових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років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- 153 трлн миль -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Землі</a:t>
            </a:r>
            <a:r>
              <a:rPr lang="ru-RU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48" y="617838"/>
            <a:ext cx="6042455" cy="5668662"/>
          </a:xfrm>
          <a:prstGeom prst="snip2DiagRect">
            <a:avLst/>
          </a:prstGeom>
          <a:solidFill>
            <a:srgbClr val="FFFFFF">
              <a:shade val="85000"/>
              <a:alpha val="60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chemeClr val="accent1">
                <a:alpha val="2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stA="45000" endPos="1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11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838" y="2764738"/>
            <a:ext cx="10515600" cy="1609553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Є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ще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одна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зірка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яка з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найбільшою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ймовірністю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може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мати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планету-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супутник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подібну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Землі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де могла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зародитися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проста форма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завдяки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присутності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води.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Прийнято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вважати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що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наявність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води є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обов'язковою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умовою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для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зародження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sz="24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2099" y="568411"/>
            <a:ext cx="4619111" cy="3941805"/>
          </a:xfrm>
          <a:solidFill>
            <a:schemeClr val="tx1">
              <a:alpha val="48000"/>
            </a:schemeClr>
          </a:solidFill>
        </p:spPr>
        <p:txBody>
          <a:bodyPr>
            <a:normAutofit/>
          </a:bodyPr>
          <a:lstStyle/>
          <a:p>
            <a:r>
              <a:rPr lang="uk-UA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Ця зірка має назву </a:t>
            </a:r>
            <a:r>
              <a:rPr lang="en-US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epsilon Indi A.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Яскравість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якої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десять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разів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менше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яскравості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Сонця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, і вона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знаходиться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відстані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11,8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світлових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років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нас, у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сузір'ї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Індіанець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Тим не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менше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яскравість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цієї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зірки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цілком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достатня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для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існування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ній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життя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sz="24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0" y="568411"/>
            <a:ext cx="6083900" cy="4902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stA="45000" endPos="24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89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60957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4405"/>
            <a:ext cx="6709719" cy="967002"/>
          </a:xfrm>
          <a:solidFill>
            <a:schemeClr val="tx1">
              <a:alpha val="58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Що ж до існування життя на планетах в межах сонячної системи, зазвичай згадують Марс, зокрема через те, що він є «двійником Землі»</a:t>
            </a:r>
            <a:endParaRPr lang="ru-RU" sz="24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5627" y="1027906"/>
            <a:ext cx="3805881" cy="526297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За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відстанню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до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Сонця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він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іде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відразу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після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Землі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Діаметр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Марса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чи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не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вдвічі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менший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від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діаметра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нашої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планети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Один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оберт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навколо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Сонця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Марс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здійснює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майже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за два роки. А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тривалість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марсіанського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дня практично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збігається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із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земним</a:t>
            </a:r>
            <a:r>
              <a:rPr lang="ru-RU" sz="24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sz="24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976</Words>
  <Application>Microsoft Office PowerPoint</Application>
  <PresentationFormat>Широкоэкранный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Тема Office</vt:lpstr>
      <vt:lpstr>Ймовірність існування життя на інших планетах</vt:lpstr>
      <vt:lpstr>Презентация PowerPoint</vt:lpstr>
      <vt:lpstr>Презентация PowerPoint</vt:lpstr>
      <vt:lpstr> Існує каталог, що включає 17 129 зірок, які можуть виявитися "придатними для життя зоряними системами" - з фізичними умовами, не надто екстремальними, щоб обмежувати еволюцію і розвиток розумного життя та її технологій.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Ймовірність існування життя на інших планетах</dc:title>
  <dc:creator>наташа</dc:creator>
  <cp:lastModifiedBy>наташа</cp:lastModifiedBy>
  <cp:revision>15</cp:revision>
  <dcterms:created xsi:type="dcterms:W3CDTF">2014-12-09T19:57:12Z</dcterms:created>
  <dcterms:modified xsi:type="dcterms:W3CDTF">2015-02-23T19:18:48Z</dcterms:modified>
</cp:coreProperties>
</file>