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Іван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Багряний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Інші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псевдоніми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Полярний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Дон Кочерга та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інші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</a:p>
          <a:p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Справжнє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ім'я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Іван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Павлович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Лозов'яга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Лозов'ягін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2065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— пол</a:t>
            </a:r>
            <a:r>
              <a:rPr lang="uk-UA" dirty="0" err="1" smtClean="0"/>
              <a:t>ітичний</a:t>
            </a:r>
            <a:r>
              <a:rPr lang="uk-UA" dirty="0" smtClean="0"/>
              <a:t> діяч і письменник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77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896544" cy="633670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вписав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в </a:t>
            </a:r>
            <a:r>
              <a:rPr lang="ru-RU" dirty="0" err="1"/>
              <a:t>історію</a:t>
            </a:r>
            <a:r>
              <a:rPr lang="ru-RU" dirty="0"/>
              <a:t> як </a:t>
            </a:r>
            <a:r>
              <a:rPr lang="ru-RU" dirty="0" err="1"/>
              <a:t>найвидатніший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речник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 з </a:t>
            </a:r>
            <a:r>
              <a:rPr lang="ru-RU" dirty="0" err="1"/>
              <a:t>Радянського</a:t>
            </a:r>
            <a:r>
              <a:rPr lang="ru-RU" dirty="0"/>
              <a:t> Союзу. «Стара» </a:t>
            </a:r>
            <a:r>
              <a:rPr lang="ru-RU" dirty="0" err="1"/>
              <a:t>еміграція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за кордон порядком </a:t>
            </a:r>
            <a:r>
              <a:rPr lang="ru-RU" dirty="0" err="1"/>
              <a:t>оборонної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з </a:t>
            </a:r>
            <a:r>
              <a:rPr lang="ru-RU" dirty="0" err="1"/>
              <a:t>окупантом</a:t>
            </a:r>
            <a:r>
              <a:rPr lang="ru-RU" dirty="0"/>
              <a:t>, вона не жила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окупантом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руки і </a:t>
            </a:r>
            <a:r>
              <a:rPr lang="ru-RU" dirty="0" err="1"/>
              <a:t>ризи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чисті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підкорень</a:t>
            </a:r>
            <a:r>
              <a:rPr lang="ru-RU" dirty="0"/>
              <a:t>, </a:t>
            </a:r>
            <a:r>
              <a:rPr lang="ru-RU" dirty="0" err="1"/>
              <a:t>компромісів</a:t>
            </a:r>
            <a:r>
              <a:rPr lang="ru-RU" dirty="0"/>
              <a:t>. Коли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ар'єргарди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відходили</a:t>
            </a:r>
            <a:r>
              <a:rPr lang="ru-RU" dirty="0"/>
              <a:t> за Збруч, </a:t>
            </a:r>
            <a:r>
              <a:rPr lang="ru-RU" dirty="0" err="1"/>
              <a:t>покоління</a:t>
            </a:r>
            <a:r>
              <a:rPr lang="ru-RU" dirty="0"/>
              <a:t> Багряного </a:t>
            </a:r>
            <a:r>
              <a:rPr lang="ru-RU" dirty="0" err="1"/>
              <a:t>було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12-15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 і </a:t>
            </a:r>
            <a:r>
              <a:rPr lang="ru-RU" dirty="0" err="1"/>
              <a:t>дванадцятилітній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,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охтинського</a:t>
            </a:r>
            <a:r>
              <a:rPr lang="ru-RU" dirty="0"/>
              <a:t> </a:t>
            </a:r>
            <a:r>
              <a:rPr lang="ru-RU" dirty="0" err="1"/>
              <a:t>муляра</a:t>
            </a:r>
            <a:r>
              <a:rPr lang="ru-RU" dirty="0"/>
              <a:t> Павла </a:t>
            </a:r>
            <a:r>
              <a:rPr lang="ru-RU" dirty="0" err="1"/>
              <a:t>Лозов'яги</a:t>
            </a:r>
            <a:r>
              <a:rPr lang="ru-RU" dirty="0"/>
              <a:t>, на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бачив</a:t>
            </a:r>
            <a:r>
              <a:rPr lang="ru-RU" dirty="0"/>
              <a:t> </a:t>
            </a:r>
            <a:r>
              <a:rPr lang="ru-RU" dirty="0" err="1"/>
              <a:t>заграви</a:t>
            </a:r>
            <a:r>
              <a:rPr lang="ru-RU" dirty="0"/>
              <a:t> </a:t>
            </a:r>
            <a:r>
              <a:rPr lang="ru-RU" dirty="0" err="1"/>
              <a:t>українсько-російської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терор</a:t>
            </a:r>
            <a:r>
              <a:rPr lang="ru-RU" dirty="0"/>
              <a:t> </a:t>
            </a:r>
            <a:r>
              <a:rPr lang="ru-RU" dirty="0" err="1"/>
              <a:t>московських</a:t>
            </a:r>
            <a:r>
              <a:rPr lang="ru-RU" dirty="0"/>
              <a:t> </a:t>
            </a:r>
            <a:r>
              <a:rPr lang="ru-RU" dirty="0" err="1"/>
              <a:t>більшовиків</a:t>
            </a:r>
            <a:r>
              <a:rPr lang="ru-RU" dirty="0"/>
              <a:t>. </a:t>
            </a:r>
            <a:r>
              <a:rPr lang="ru-RU" dirty="0" err="1"/>
              <a:t>Бачив</a:t>
            </a:r>
            <a:r>
              <a:rPr lang="ru-RU" dirty="0"/>
              <a:t>, як </a:t>
            </a:r>
            <a:r>
              <a:rPr lang="ru-RU" dirty="0" err="1"/>
              <a:t>північні</a:t>
            </a:r>
            <a:r>
              <a:rPr lang="ru-RU" dirty="0"/>
              <a:t> </a:t>
            </a:r>
            <a:r>
              <a:rPr lang="ru-RU" dirty="0" err="1"/>
              <a:t>наїзники</a:t>
            </a:r>
            <a:r>
              <a:rPr lang="ru-RU" dirty="0"/>
              <a:t> вбили дядька, вояка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командою Симона </a:t>
            </a:r>
            <a:r>
              <a:rPr lang="ru-RU" dirty="0" err="1"/>
              <a:t>Петлюри</a:t>
            </a:r>
            <a:r>
              <a:rPr lang="ru-RU" dirty="0"/>
              <a:t>, і тут же </a:t>
            </a:r>
            <a:r>
              <a:rPr lang="ru-RU" dirty="0" err="1"/>
              <a:t>поруч</a:t>
            </a:r>
            <a:r>
              <a:rPr lang="ru-RU" dirty="0"/>
              <a:t> повалили на смерть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коханого</a:t>
            </a:r>
            <a:r>
              <a:rPr lang="ru-RU" dirty="0"/>
              <a:t> </a:t>
            </a:r>
            <a:r>
              <a:rPr lang="ru-RU" dirty="0" err="1"/>
              <a:t>діда-пасічника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92090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6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38306" y="188640"/>
            <a:ext cx="5724128" cy="66693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Але </a:t>
            </a:r>
            <a:r>
              <a:rPr lang="ru-RU" dirty="0" err="1"/>
              <a:t>країна</a:t>
            </a:r>
            <a:r>
              <a:rPr lang="ru-RU" dirty="0"/>
              <a:t> не могла </a:t>
            </a:r>
            <a:r>
              <a:rPr lang="ru-RU" dirty="0" err="1"/>
              <a:t>емігрувати</a:t>
            </a:r>
            <a:r>
              <a:rPr lang="ru-RU" dirty="0"/>
              <a:t>. Вона </a:t>
            </a:r>
            <a:r>
              <a:rPr lang="ru-RU" dirty="0" err="1"/>
              <a:t>вирвала</a:t>
            </a:r>
            <a:r>
              <a:rPr lang="ru-RU" dirty="0"/>
              <a:t> у ворога </a:t>
            </a:r>
            <a:r>
              <a:rPr lang="ru-RU" dirty="0" err="1"/>
              <a:t>компроміс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і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юридичне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самостійности</a:t>
            </a:r>
            <a:r>
              <a:rPr lang="ru-RU" dirty="0"/>
              <a:t> (</a:t>
            </a:r>
            <a:r>
              <a:rPr lang="ru-RU" dirty="0" err="1"/>
              <a:t>конституція</a:t>
            </a:r>
            <a:r>
              <a:rPr lang="ru-RU" dirty="0"/>
              <a:t> СРСР) і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у </a:t>
            </a:r>
            <a:r>
              <a:rPr lang="ru-RU" dirty="0" err="1"/>
              <a:t>відродженні</a:t>
            </a:r>
            <a:r>
              <a:rPr lang="ru-RU" dirty="0"/>
              <a:t>. </a:t>
            </a:r>
            <a:r>
              <a:rPr lang="ru-RU" dirty="0" err="1"/>
              <a:t>Відродження</a:t>
            </a:r>
            <a:r>
              <a:rPr lang="ru-RU" dirty="0"/>
              <a:t>, як і весну,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скасувати</a:t>
            </a:r>
            <a:r>
              <a:rPr lang="ru-RU" dirty="0"/>
              <a:t>. Тому неминуче </a:t>
            </a:r>
            <a:r>
              <a:rPr lang="ru-RU" dirty="0" err="1"/>
              <a:t>Україна</a:t>
            </a:r>
            <a:r>
              <a:rPr lang="ru-RU" dirty="0"/>
              <a:t> почала </a:t>
            </a:r>
            <a:r>
              <a:rPr lang="ru-RU" dirty="0" err="1"/>
              <a:t>перемагати</a:t>
            </a:r>
            <a:r>
              <a:rPr lang="ru-RU" dirty="0"/>
              <a:t> в </a:t>
            </a:r>
            <a:r>
              <a:rPr lang="ru-RU" dirty="0" err="1"/>
              <a:t>нерівному</a:t>
            </a:r>
            <a:r>
              <a:rPr lang="ru-RU" dirty="0"/>
              <a:t> </a:t>
            </a:r>
            <a:r>
              <a:rPr lang="ru-RU" dirty="0" err="1"/>
              <a:t>радянському</a:t>
            </a:r>
            <a:r>
              <a:rPr lang="ru-RU" dirty="0"/>
              <a:t> </a:t>
            </a:r>
            <a:r>
              <a:rPr lang="ru-RU" dirty="0" err="1"/>
              <a:t>компромісі</a:t>
            </a:r>
            <a:r>
              <a:rPr lang="ru-RU" dirty="0"/>
              <a:t> з </a:t>
            </a:r>
            <a:r>
              <a:rPr lang="ru-RU" dirty="0" err="1"/>
              <a:t>Москвою</a:t>
            </a:r>
            <a:r>
              <a:rPr lang="ru-RU" dirty="0"/>
              <a:t>. 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втягалось</a:t>
            </a:r>
            <a:r>
              <a:rPr lang="ru-RU" dirty="0"/>
              <a:t> і </a:t>
            </a:r>
            <a:r>
              <a:rPr lang="ru-RU" dirty="0" err="1"/>
              <a:t>підростаюче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Багряного, </a:t>
            </a:r>
            <a:r>
              <a:rPr lang="ru-RU" dirty="0" err="1"/>
              <a:t>поспішаючи</a:t>
            </a:r>
            <a:r>
              <a:rPr lang="ru-RU" dirty="0"/>
              <a:t> </a:t>
            </a:r>
            <a:r>
              <a:rPr lang="ru-RU" dirty="0" err="1"/>
              <a:t>добути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і </a:t>
            </a:r>
            <a:r>
              <a:rPr lang="ru-RU" dirty="0" err="1"/>
              <a:t>позицію</a:t>
            </a:r>
            <a:r>
              <a:rPr lang="ru-RU" dirty="0"/>
              <a:t> на великому </a:t>
            </a:r>
            <a:r>
              <a:rPr lang="ru-RU" dirty="0" err="1"/>
              <a:t>фронті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Строки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невмолимо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— </a:t>
            </a:r>
            <a:r>
              <a:rPr lang="ru-RU" dirty="0" err="1"/>
              <a:t>встигла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встигла</a:t>
            </a:r>
            <a:r>
              <a:rPr lang="ru-RU" dirty="0"/>
              <a:t> </a:t>
            </a:r>
            <a:r>
              <a:rPr lang="ru-RU" dirty="0" err="1"/>
              <a:t>нація</a:t>
            </a:r>
            <a:r>
              <a:rPr lang="ru-RU" dirty="0"/>
              <a:t> стати на ноги; </a:t>
            </a:r>
            <a:r>
              <a:rPr lang="ru-RU" dirty="0" err="1"/>
              <a:t>встиг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встиг</a:t>
            </a:r>
            <a:r>
              <a:rPr lang="ru-RU" dirty="0"/>
              <a:t> юнак </a:t>
            </a:r>
            <a:r>
              <a:rPr lang="ru-RU" dirty="0" err="1"/>
              <a:t>закінчити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; </a:t>
            </a:r>
            <a:r>
              <a:rPr lang="ru-RU" dirty="0" err="1"/>
              <a:t>мусів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мусів</a:t>
            </a:r>
            <a:r>
              <a:rPr lang="ru-RU" dirty="0"/>
              <a:t> пройти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примусові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профспілок</a:t>
            </a:r>
            <a:r>
              <a:rPr lang="ru-RU" dirty="0"/>
              <a:t>, комсомолу, </a:t>
            </a:r>
            <a:r>
              <a:rPr lang="ru-RU" dirty="0" err="1"/>
              <a:t>партії</a:t>
            </a:r>
            <a:r>
              <a:rPr lang="ru-RU" dirty="0"/>
              <a:t>; </a:t>
            </a:r>
            <a:r>
              <a:rPr lang="ru-RU" dirty="0" err="1"/>
              <a:t>встиг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встиг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себе і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життьове</a:t>
            </a:r>
            <a:r>
              <a:rPr lang="ru-RU" dirty="0"/>
              <a:t> </a:t>
            </a:r>
            <a:r>
              <a:rPr lang="ru-RU" dirty="0" err="1"/>
              <a:t>покликання</a:t>
            </a:r>
            <a:r>
              <a:rPr lang="ru-RU" dirty="0"/>
              <a:t> — а </a:t>
            </a:r>
            <a:r>
              <a:rPr lang="ru-RU" dirty="0" err="1"/>
              <a:t>вже</a:t>
            </a:r>
            <a:r>
              <a:rPr lang="ru-RU" dirty="0"/>
              <a:t> над головою </a:t>
            </a:r>
            <a:r>
              <a:rPr lang="ru-RU" dirty="0" err="1"/>
              <a:t>шумить</a:t>
            </a:r>
            <a:r>
              <a:rPr lang="ru-RU" dirty="0"/>
              <a:t> нова гроза тотального </a:t>
            </a:r>
            <a:r>
              <a:rPr lang="ru-RU" dirty="0" err="1"/>
              <a:t>вражого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>. </a:t>
            </a:r>
            <a:r>
              <a:rPr lang="ru-RU" dirty="0" err="1"/>
              <a:t>Зламавши</a:t>
            </a:r>
            <a:r>
              <a:rPr lang="ru-RU" dirty="0"/>
              <a:t> </a:t>
            </a:r>
            <a:r>
              <a:rPr lang="ru-RU" dirty="0" err="1"/>
              <a:t>компроміс</a:t>
            </a:r>
            <a:r>
              <a:rPr lang="ru-RU" dirty="0"/>
              <a:t> і </a:t>
            </a:r>
            <a:r>
              <a:rPr lang="ru-RU" dirty="0" err="1"/>
              <a:t>договір</a:t>
            </a:r>
            <a:r>
              <a:rPr lang="ru-RU" dirty="0"/>
              <a:t> (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конституція</a:t>
            </a:r>
            <a:r>
              <a:rPr lang="ru-RU" dirty="0"/>
              <a:t>), Москва </a:t>
            </a:r>
            <a:r>
              <a:rPr lang="ru-RU" dirty="0" err="1"/>
              <a:t>нищила</a:t>
            </a:r>
            <a:r>
              <a:rPr lang="ru-RU" dirty="0"/>
              <a:t> </a:t>
            </a:r>
            <a:r>
              <a:rPr lang="ru-RU" dirty="0" err="1"/>
              <a:t>безоружну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кулею</a:t>
            </a:r>
            <a:r>
              <a:rPr lang="ru-RU" dirty="0"/>
              <a:t>, </a:t>
            </a:r>
            <a:r>
              <a:rPr lang="ru-RU" dirty="0" err="1"/>
              <a:t>депортацією</a:t>
            </a:r>
            <a:r>
              <a:rPr lang="ru-RU" dirty="0"/>
              <a:t>, </a:t>
            </a:r>
            <a:r>
              <a:rPr lang="ru-RU" dirty="0" err="1"/>
              <a:t>тюрмою</a:t>
            </a:r>
            <a:r>
              <a:rPr lang="ru-RU" dirty="0"/>
              <a:t> і </a:t>
            </a:r>
            <a:r>
              <a:rPr lang="ru-RU" dirty="0" err="1"/>
              <a:t>організованим</a:t>
            </a:r>
            <a:r>
              <a:rPr lang="ru-RU" dirty="0"/>
              <a:t> голодом. </a:t>
            </a:r>
            <a:r>
              <a:rPr lang="ru-RU" dirty="0" err="1"/>
              <a:t>Стався</a:t>
            </a:r>
            <a:r>
              <a:rPr lang="ru-RU" dirty="0"/>
              <a:t> геноцид — замах на </a:t>
            </a:r>
            <a:r>
              <a:rPr lang="ru-RU" dirty="0" err="1"/>
              <a:t>Відродження</a:t>
            </a:r>
            <a:r>
              <a:rPr lang="ru-RU" dirty="0"/>
              <a:t>, на всю </a:t>
            </a:r>
            <a:r>
              <a:rPr lang="ru-RU" dirty="0" err="1"/>
              <a:t>націю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27728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5400600" cy="662473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25 </a:t>
            </a:r>
            <a:r>
              <a:rPr lang="ru-RU" dirty="0" err="1"/>
              <a:t>років</a:t>
            </a:r>
            <a:r>
              <a:rPr lang="ru-RU" dirty="0"/>
              <a:t>, коли геноцид на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розгорнувся</a:t>
            </a:r>
            <a:r>
              <a:rPr lang="ru-RU" dirty="0"/>
              <a:t> на весь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диявольський</a:t>
            </a:r>
            <a:r>
              <a:rPr lang="ru-RU" dirty="0"/>
              <a:t> масштаб. </a:t>
            </a:r>
            <a:r>
              <a:rPr lang="ru-RU" dirty="0" err="1"/>
              <a:t>Багряний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сотнями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поїхав</a:t>
            </a:r>
            <a:r>
              <a:rPr lang="ru-RU" dirty="0"/>
              <a:t> у </a:t>
            </a:r>
            <a:r>
              <a:rPr lang="ru-RU" dirty="0" err="1"/>
              <a:t>концтабори</a:t>
            </a:r>
            <a:r>
              <a:rPr lang="ru-RU" dirty="0"/>
              <a:t> Далекого Сходу з </a:t>
            </a:r>
            <a:r>
              <a:rPr lang="ru-RU" dirty="0" err="1"/>
              <a:t>вироком</a:t>
            </a:r>
            <a:r>
              <a:rPr lang="ru-RU" dirty="0"/>
              <a:t> на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встиг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? </a:t>
            </a:r>
            <a:r>
              <a:rPr lang="ru-RU" dirty="0" err="1"/>
              <a:t>Технічна</a:t>
            </a:r>
            <a:r>
              <a:rPr lang="ru-RU" dirty="0"/>
              <a:t> і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. Перша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«До меж </a:t>
            </a:r>
            <a:r>
              <a:rPr lang="ru-RU" dirty="0" err="1"/>
              <a:t>заказних</a:t>
            </a:r>
            <a:r>
              <a:rPr lang="ru-RU" dirty="0"/>
              <a:t>» (1927), поема «Аве </a:t>
            </a:r>
            <a:r>
              <a:rPr lang="ru-RU" dirty="0" err="1"/>
              <a:t>Марія</a:t>
            </a:r>
            <a:r>
              <a:rPr lang="ru-RU" dirty="0"/>
              <a:t>», роман «</a:t>
            </a:r>
            <a:r>
              <a:rPr lang="ru-RU" dirty="0" err="1"/>
              <a:t>Скелька</a:t>
            </a:r>
            <a:r>
              <a:rPr lang="ru-RU" dirty="0"/>
              <a:t>» дали </a:t>
            </a:r>
            <a:r>
              <a:rPr lang="ru-RU" dirty="0" err="1"/>
              <a:t>йому</a:t>
            </a:r>
            <a:r>
              <a:rPr lang="ru-RU" dirty="0"/>
              <a:t> дорогу до членства в </a:t>
            </a:r>
            <a:r>
              <a:rPr lang="ru-RU" dirty="0" err="1"/>
              <a:t>опозиційній</a:t>
            </a:r>
            <a:r>
              <a:rPr lang="ru-RU" dirty="0"/>
              <a:t> </a:t>
            </a:r>
            <a:r>
              <a:rPr lang="ru-RU" dirty="0" err="1"/>
              <a:t>добірній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МАРС (</a:t>
            </a:r>
            <a:r>
              <a:rPr lang="ru-RU" dirty="0" err="1"/>
              <a:t>Підмогильний</a:t>
            </a:r>
            <a:r>
              <a:rPr lang="ru-RU" dirty="0"/>
              <a:t>, Антоненко-Давидович, Плужник, </a:t>
            </a:r>
            <a:r>
              <a:rPr lang="ru-RU" dirty="0" err="1"/>
              <a:t>Осьмачка</a:t>
            </a:r>
            <a:r>
              <a:rPr lang="ru-RU" dirty="0"/>
              <a:t>, Косинка, Галич). Але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-но </a:t>
            </a:r>
            <a:r>
              <a:rPr lang="ru-RU" dirty="0" err="1"/>
              <a:t>встиг</a:t>
            </a:r>
            <a:r>
              <a:rPr lang="ru-RU" dirty="0"/>
              <a:t> </a:t>
            </a:r>
            <a:r>
              <a:rPr lang="ru-RU" dirty="0" err="1"/>
              <a:t>переступити</a:t>
            </a:r>
            <a:r>
              <a:rPr lang="ru-RU" dirty="0"/>
              <a:t> </a:t>
            </a:r>
            <a:r>
              <a:rPr lang="ru-RU" dirty="0" err="1"/>
              <a:t>поріг</a:t>
            </a:r>
            <a:r>
              <a:rPr lang="ru-RU" dirty="0"/>
              <a:t> </a:t>
            </a:r>
            <a:r>
              <a:rPr lang="ru-RU" dirty="0" err="1"/>
              <a:t>суворої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як НКВД </a:t>
            </a:r>
            <a:r>
              <a:rPr lang="ru-RU" dirty="0" err="1"/>
              <a:t>перетворило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«зека» — </a:t>
            </a:r>
            <a:r>
              <a:rPr lang="ru-RU" dirty="0" err="1"/>
              <a:t>в'язня</a:t>
            </a:r>
            <a:r>
              <a:rPr lang="ru-RU" dirty="0"/>
              <a:t> </a:t>
            </a:r>
            <a:r>
              <a:rPr lang="ru-RU" dirty="0" err="1"/>
              <a:t>далекосхіднього</a:t>
            </a:r>
            <a:r>
              <a:rPr lang="ru-RU" dirty="0"/>
              <a:t> </a:t>
            </a:r>
            <a:r>
              <a:rPr lang="ru-RU" dirty="0" err="1"/>
              <a:t>концтабору</a:t>
            </a:r>
            <a:r>
              <a:rPr lang="ru-RU" dirty="0"/>
              <a:t>. </a:t>
            </a:r>
            <a:r>
              <a:rPr lang="ru-RU" dirty="0" err="1"/>
              <a:t>Втеча</a:t>
            </a:r>
            <a:r>
              <a:rPr lang="ru-RU" dirty="0"/>
              <a:t>, </a:t>
            </a:r>
            <a:r>
              <a:rPr lang="ru-RU" dirty="0" err="1"/>
              <a:t>бездомність</a:t>
            </a:r>
            <a:r>
              <a:rPr lang="ru-RU" dirty="0"/>
              <a:t>, </a:t>
            </a:r>
            <a:r>
              <a:rPr lang="ru-RU" dirty="0" err="1"/>
              <a:t>мандри</a:t>
            </a:r>
            <a:r>
              <a:rPr lang="ru-RU" dirty="0"/>
              <a:t> і поворот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одійшла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геноциду, 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.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арешт</a:t>
            </a:r>
            <a:r>
              <a:rPr lang="ru-RU" dirty="0"/>
              <a:t>, </a:t>
            </a:r>
            <a:r>
              <a:rPr lang="ru-RU" dirty="0" err="1"/>
              <a:t>тортури</a:t>
            </a:r>
            <a:r>
              <a:rPr lang="ru-RU" dirty="0"/>
              <a:t> —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описане</a:t>
            </a:r>
            <a:r>
              <a:rPr lang="ru-RU" dirty="0"/>
              <a:t> в </a:t>
            </a:r>
            <a:r>
              <a:rPr lang="ru-RU" dirty="0" err="1"/>
              <a:t>романі</a:t>
            </a:r>
            <a:r>
              <a:rPr lang="ru-RU" dirty="0"/>
              <a:t> «Сад </a:t>
            </a:r>
            <a:r>
              <a:rPr lang="ru-RU" dirty="0" err="1"/>
              <a:t>Гетсиманський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автобіографічним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5638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79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536504" cy="65527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Друга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дала «</a:t>
            </a:r>
            <a:r>
              <a:rPr lang="ru-RU" dirty="0" err="1"/>
              <a:t>вихід</a:t>
            </a:r>
            <a:r>
              <a:rPr lang="ru-RU" dirty="0"/>
              <a:t>» на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вогняні</a:t>
            </a:r>
            <a:r>
              <a:rPr lang="ru-RU" dirty="0"/>
              <a:t> ворота фронту,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цвинтарні</a:t>
            </a:r>
            <a:r>
              <a:rPr lang="ru-RU" dirty="0"/>
              <a:t> </a:t>
            </a:r>
            <a:r>
              <a:rPr lang="ru-RU" dirty="0" err="1"/>
              <a:t>табори</a:t>
            </a:r>
            <a:r>
              <a:rPr lang="ru-RU" dirty="0"/>
              <a:t> </a:t>
            </a:r>
            <a:r>
              <a:rPr lang="ru-RU" dirty="0" err="1"/>
              <a:t>полонених</a:t>
            </a:r>
            <a:r>
              <a:rPr lang="ru-RU" dirty="0"/>
              <a:t> і </a:t>
            </a:r>
            <a:r>
              <a:rPr lang="ru-RU" dirty="0" err="1"/>
              <a:t>концтабори</a:t>
            </a:r>
            <a:r>
              <a:rPr lang="ru-RU" dirty="0"/>
              <a:t>,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унтерменшівську</a:t>
            </a:r>
            <a:r>
              <a:rPr lang="ru-RU" dirty="0"/>
              <a:t> </a:t>
            </a:r>
            <a:r>
              <a:rPr lang="ru-RU" dirty="0" err="1"/>
              <a:t>категорію</a:t>
            </a:r>
            <a:r>
              <a:rPr lang="ru-RU" dirty="0"/>
              <a:t> «</a:t>
            </a:r>
            <a:r>
              <a:rPr lang="ru-RU" dirty="0" err="1"/>
              <a:t>остарбайтера</a:t>
            </a:r>
            <a:r>
              <a:rPr lang="ru-RU" dirty="0"/>
              <a:t>»,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оунівське</a:t>
            </a:r>
            <a:r>
              <a:rPr lang="ru-RU" dirty="0"/>
              <a:t> </a:t>
            </a:r>
            <a:r>
              <a:rPr lang="ru-RU" dirty="0" err="1"/>
              <a:t>підпілля</a:t>
            </a:r>
            <a:r>
              <a:rPr lang="ru-RU" dirty="0"/>
              <a:t>. Волею і неволею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з УРСР </a:t>
            </a:r>
            <a:r>
              <a:rPr lang="ru-RU" dirty="0" err="1"/>
              <a:t>опинилися</a:t>
            </a:r>
            <a:r>
              <a:rPr lang="ru-RU" dirty="0"/>
              <a:t> на </a:t>
            </a:r>
            <a:r>
              <a:rPr lang="ru-RU" dirty="0" err="1"/>
              <a:t>Заході</a:t>
            </a:r>
            <a:r>
              <a:rPr lang="ru-RU" dirty="0"/>
              <a:t>. </a:t>
            </a:r>
            <a:r>
              <a:rPr lang="ru-RU" dirty="0" err="1"/>
              <a:t>Кількасот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остались </a:t>
            </a:r>
            <a:r>
              <a:rPr lang="ru-RU" dirty="0" err="1"/>
              <a:t>емігрантами</a:t>
            </a:r>
            <a:r>
              <a:rPr lang="ru-RU" dirty="0"/>
              <a:t>. Не </a:t>
            </a:r>
            <a:r>
              <a:rPr lang="ru-RU" dirty="0" err="1"/>
              <a:t>еміграція</a:t>
            </a:r>
            <a:r>
              <a:rPr lang="ru-RU" dirty="0"/>
              <a:t>, а «</a:t>
            </a:r>
            <a:r>
              <a:rPr lang="ru-RU" dirty="0" err="1"/>
              <a:t>ісход</a:t>
            </a:r>
            <a:r>
              <a:rPr lang="ru-RU" dirty="0"/>
              <a:t>», не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однодумців</a:t>
            </a:r>
            <a:r>
              <a:rPr lang="ru-RU" dirty="0"/>
              <a:t>, а </a:t>
            </a:r>
            <a:r>
              <a:rPr lang="ru-RU" dirty="0" err="1"/>
              <a:t>неймовірна</a:t>
            </a:r>
            <a:r>
              <a:rPr lang="ru-RU" dirty="0"/>
              <a:t> </a:t>
            </a:r>
            <a:r>
              <a:rPr lang="ru-RU" dirty="0" err="1"/>
              <a:t>мішанина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—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в'язнів</a:t>
            </a:r>
            <a:r>
              <a:rPr lang="ru-RU" dirty="0"/>
              <a:t> і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сексотів</a:t>
            </a:r>
            <a:r>
              <a:rPr lang="ru-RU" dirty="0"/>
              <a:t>; </a:t>
            </a:r>
            <a:r>
              <a:rPr lang="ru-RU" dirty="0" err="1"/>
              <a:t>партійних</a:t>
            </a:r>
            <a:r>
              <a:rPr lang="ru-RU" dirty="0"/>
              <a:t> і </a:t>
            </a:r>
            <a:r>
              <a:rPr lang="ru-RU" dirty="0" err="1"/>
              <a:t>безпартійних</a:t>
            </a:r>
            <a:r>
              <a:rPr lang="ru-RU" dirty="0"/>
              <a:t>; </a:t>
            </a:r>
            <a:r>
              <a:rPr lang="ru-RU" dirty="0" err="1"/>
              <a:t>рядових</a:t>
            </a:r>
            <a:r>
              <a:rPr lang="ru-RU" dirty="0"/>
              <a:t> </a:t>
            </a:r>
            <a:r>
              <a:rPr lang="ru-RU" dirty="0" err="1"/>
              <a:t>червоноармійців</a:t>
            </a:r>
            <a:r>
              <a:rPr lang="ru-RU" dirty="0"/>
              <a:t> і </a:t>
            </a:r>
            <a:r>
              <a:rPr lang="ru-RU" dirty="0" err="1"/>
              <a:t>полковників</a:t>
            </a:r>
            <a:r>
              <a:rPr lang="ru-RU" dirty="0"/>
              <a:t> та </a:t>
            </a:r>
            <a:r>
              <a:rPr lang="ru-RU" dirty="0" err="1"/>
              <a:t>генералів</a:t>
            </a:r>
            <a:r>
              <a:rPr lang="ru-RU" dirty="0"/>
              <a:t>; </a:t>
            </a:r>
            <a:r>
              <a:rPr lang="ru-RU" dirty="0" err="1"/>
              <a:t>неписьменних</a:t>
            </a:r>
            <a:r>
              <a:rPr lang="ru-RU" dirty="0"/>
              <a:t> і </a:t>
            </a:r>
            <a:r>
              <a:rPr lang="ru-RU" dirty="0" err="1"/>
              <a:t>письменників</a:t>
            </a:r>
            <a:r>
              <a:rPr lang="ru-RU" dirty="0"/>
              <a:t>;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і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кримінальних</a:t>
            </a:r>
            <a:r>
              <a:rPr lang="ru-RU" dirty="0"/>
              <a:t> </a:t>
            </a:r>
            <a:r>
              <a:rPr lang="ru-RU" dirty="0" err="1"/>
              <a:t>злочинців</a:t>
            </a:r>
            <a:r>
              <a:rPr lang="ru-RU" dirty="0"/>
              <a:t>; </a:t>
            </a:r>
            <a:r>
              <a:rPr lang="ru-RU" dirty="0" err="1"/>
              <a:t>свідомих</a:t>
            </a:r>
            <a:r>
              <a:rPr lang="ru-RU" dirty="0"/>
              <a:t> </a:t>
            </a:r>
            <a:r>
              <a:rPr lang="ru-RU" dirty="0" err="1"/>
              <a:t>патріотів</a:t>
            </a:r>
            <a:r>
              <a:rPr lang="ru-RU" dirty="0"/>
              <a:t> і </a:t>
            </a:r>
            <a:r>
              <a:rPr lang="ru-RU" dirty="0" err="1"/>
              <a:t>русифікованих</a:t>
            </a:r>
            <a:r>
              <a:rPr lang="ru-RU" dirty="0"/>
              <a:t>; таких,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патріотами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будували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, і таких,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внутрішніми</a:t>
            </a:r>
            <a:r>
              <a:rPr lang="ru-RU" dirty="0"/>
              <a:t> </a:t>
            </a:r>
            <a:r>
              <a:rPr lang="ru-RU" dirty="0" err="1"/>
              <a:t>емігрантами</a:t>
            </a:r>
            <a:r>
              <a:rPr lang="ru-RU" dirty="0"/>
              <a:t>; </a:t>
            </a:r>
            <a:r>
              <a:rPr lang="ru-RU" dirty="0" err="1"/>
              <a:t>селяни</a:t>
            </a:r>
            <a:r>
              <a:rPr lang="ru-RU" dirty="0"/>
              <a:t>, </a:t>
            </a:r>
            <a:r>
              <a:rPr lang="ru-RU" dirty="0" err="1"/>
              <a:t>робітники</a:t>
            </a:r>
            <a:r>
              <a:rPr lang="ru-RU" dirty="0"/>
              <a:t>, </a:t>
            </a:r>
            <a:r>
              <a:rPr lang="ru-RU" dirty="0" err="1"/>
              <a:t>фахівці</a:t>
            </a:r>
            <a:r>
              <a:rPr lang="ru-RU" dirty="0"/>
              <a:t>. Коротко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конгльомерат</a:t>
            </a:r>
            <a:r>
              <a:rPr lang="ru-RU" dirty="0"/>
              <a:t> </a:t>
            </a:r>
            <a:r>
              <a:rPr lang="ru-RU" dirty="0" err="1"/>
              <a:t>отієї</a:t>
            </a:r>
            <a:r>
              <a:rPr lang="ru-RU" dirty="0"/>
              <a:t> </a:t>
            </a:r>
            <a:r>
              <a:rPr lang="ru-RU" dirty="0" err="1"/>
              <a:t>соціяльної</a:t>
            </a:r>
            <a:r>
              <a:rPr lang="ru-RU" dirty="0"/>
              <a:t> </a:t>
            </a:r>
            <a:r>
              <a:rPr lang="ru-RU" dirty="0" err="1"/>
              <a:t>каші</a:t>
            </a:r>
            <a:r>
              <a:rPr lang="ru-RU" dirty="0"/>
              <a:t>, на яку </a:t>
            </a:r>
            <a:r>
              <a:rPr lang="ru-RU" dirty="0" err="1"/>
              <a:t>перетворив</a:t>
            </a:r>
            <a:r>
              <a:rPr lang="ru-RU" dirty="0"/>
              <a:t> </a:t>
            </a:r>
            <a:r>
              <a:rPr lang="ru-RU" dirty="0" err="1"/>
              <a:t>комуніст-окупант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6632"/>
            <a:ext cx="3853631" cy="63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40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5904656" cy="65527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каші</a:t>
            </a:r>
            <a:r>
              <a:rPr lang="ru-RU" dirty="0"/>
              <a:t> не </a:t>
            </a:r>
            <a:r>
              <a:rPr lang="ru-RU" dirty="0" err="1"/>
              <a:t>міг</a:t>
            </a:r>
            <a:r>
              <a:rPr lang="ru-RU" dirty="0"/>
              <a:t> нормально </a:t>
            </a:r>
            <a:r>
              <a:rPr lang="ru-RU" dirty="0" err="1"/>
              <a:t>формуватися</a:t>
            </a:r>
            <a:r>
              <a:rPr lang="ru-RU" dirty="0"/>
              <a:t> </a:t>
            </a:r>
            <a:r>
              <a:rPr lang="ru-RU" dirty="0" err="1"/>
              <a:t>струмінь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Німеччина</a:t>
            </a:r>
            <a:r>
              <a:rPr lang="ru-RU" dirty="0"/>
              <a:t> стала для </a:t>
            </a:r>
            <a:r>
              <a:rPr lang="ru-RU" dirty="0" err="1"/>
              <a:t>втікачів</a:t>
            </a:r>
            <a:r>
              <a:rPr lang="ru-RU" dirty="0"/>
              <a:t> не </a:t>
            </a:r>
            <a:r>
              <a:rPr lang="ru-RU" dirty="0" err="1"/>
              <a:t>країною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азилю</a:t>
            </a:r>
            <a:r>
              <a:rPr lang="ru-RU" dirty="0"/>
              <a:t>, а </a:t>
            </a:r>
            <a:r>
              <a:rPr lang="ru-RU" dirty="0" err="1"/>
              <a:t>країною</a:t>
            </a:r>
            <a:r>
              <a:rPr lang="ru-RU" dirty="0"/>
              <a:t> </a:t>
            </a:r>
            <a:r>
              <a:rPr lang="ru-RU" dirty="0" err="1"/>
              <a:t>концтабору</a:t>
            </a:r>
            <a:r>
              <a:rPr lang="ru-RU" dirty="0"/>
              <a:t>. На </a:t>
            </a:r>
            <a:r>
              <a:rPr lang="ru-RU" dirty="0" err="1"/>
              <a:t>еміграції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.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заборонами</a:t>
            </a:r>
            <a:r>
              <a:rPr lang="ru-RU" dirty="0"/>
              <a:t>, </a:t>
            </a:r>
            <a:r>
              <a:rPr lang="ru-RU" dirty="0" err="1"/>
              <a:t>перешкоджала</a:t>
            </a:r>
            <a:r>
              <a:rPr lang="ru-RU" dirty="0"/>
              <a:t> </a:t>
            </a:r>
            <a:r>
              <a:rPr lang="ru-RU" dirty="0" err="1"/>
              <a:t>гітлерівська</a:t>
            </a:r>
            <a:r>
              <a:rPr lang="ru-RU" dirty="0"/>
              <a:t> </a:t>
            </a:r>
            <a:r>
              <a:rPr lang="ru-RU" dirty="0" err="1"/>
              <a:t>Німеччина</a:t>
            </a:r>
            <a:r>
              <a:rPr lang="ru-RU" dirty="0"/>
              <a:t> </a:t>
            </a: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 </a:t>
            </a:r>
            <a:r>
              <a:rPr lang="ru-RU" dirty="0" err="1"/>
              <a:t>усілякими</a:t>
            </a:r>
            <a:r>
              <a:rPr lang="ru-RU" dirty="0"/>
              <a:t> «</a:t>
            </a:r>
            <a:r>
              <a:rPr lang="ru-RU" dirty="0" err="1"/>
              <a:t>розенбергівськими</a:t>
            </a:r>
            <a:r>
              <a:rPr lang="ru-RU" dirty="0"/>
              <a:t> штабами»,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псувалися</a:t>
            </a:r>
            <a:r>
              <a:rPr lang="ru-RU" dirty="0"/>
              <a:t> і </a:t>
            </a:r>
            <a:r>
              <a:rPr lang="ru-RU" dirty="0" err="1"/>
              <a:t>компромітувалися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пристойні</a:t>
            </a:r>
            <a:r>
              <a:rPr lang="ru-RU" dirty="0"/>
              <a:t> люди. </a:t>
            </a:r>
            <a:r>
              <a:rPr lang="ru-RU" dirty="0" err="1"/>
              <a:t>Наскільки</a:t>
            </a:r>
            <a:r>
              <a:rPr lang="ru-RU" dirty="0"/>
              <a:t> не </a:t>
            </a:r>
            <a:r>
              <a:rPr lang="ru-RU" dirty="0" err="1"/>
              <a:t>помиляюся</a:t>
            </a:r>
            <a:r>
              <a:rPr lang="ru-RU" dirty="0"/>
              <a:t>,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на </a:t>
            </a:r>
            <a:r>
              <a:rPr lang="ru-RU" dirty="0" err="1"/>
              <a:t>Захід</a:t>
            </a:r>
            <a:r>
              <a:rPr lang="ru-RU" dirty="0"/>
              <a:t> і в </a:t>
            </a:r>
            <a:r>
              <a:rPr lang="ru-RU" dirty="0" err="1"/>
              <a:t>еміграцію</a:t>
            </a:r>
            <a:r>
              <a:rPr lang="ru-RU" dirty="0"/>
              <a:t> через </a:t>
            </a:r>
            <a:r>
              <a:rPr lang="ru-RU" dirty="0" err="1"/>
              <a:t>оунівське</a:t>
            </a:r>
            <a:r>
              <a:rPr lang="ru-RU" dirty="0"/>
              <a:t> </a:t>
            </a:r>
            <a:r>
              <a:rPr lang="ru-RU" dirty="0" err="1"/>
              <a:t>підпілля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І от </a:t>
            </a:r>
            <a:r>
              <a:rPr lang="ru-RU" dirty="0" err="1"/>
              <a:t>серед</a:t>
            </a:r>
            <a:r>
              <a:rPr lang="ru-RU" dirty="0"/>
              <a:t> такого хаосу і </a:t>
            </a:r>
            <a:r>
              <a:rPr lang="ru-RU" dirty="0" err="1"/>
              <a:t>тьми</a:t>
            </a:r>
            <a:r>
              <a:rPr lang="ru-RU" dirty="0"/>
              <a:t> </a:t>
            </a:r>
            <a:r>
              <a:rPr lang="ru-RU" dirty="0" err="1"/>
              <a:t>кромішньої</a:t>
            </a:r>
            <a:r>
              <a:rPr lang="ru-RU" dirty="0"/>
              <a:t> </a:t>
            </a:r>
            <a:r>
              <a:rPr lang="ru-RU" dirty="0" err="1"/>
              <a:t>залунав</a:t>
            </a:r>
            <a:r>
              <a:rPr lang="ru-RU" dirty="0"/>
              <a:t> голос </a:t>
            </a:r>
            <a:r>
              <a:rPr lang="ru-RU" dirty="0" err="1"/>
              <a:t>Івана</a:t>
            </a:r>
            <a:r>
              <a:rPr lang="ru-RU" dirty="0"/>
              <a:t> Багряного. </a:t>
            </a: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голос </a:t>
            </a:r>
            <a:r>
              <a:rPr lang="ru-RU" dirty="0" err="1"/>
              <a:t>письменника</a:t>
            </a:r>
            <a:r>
              <a:rPr lang="ru-RU" dirty="0"/>
              <a:t>, голос «</a:t>
            </a:r>
            <a:r>
              <a:rPr lang="ru-RU" dirty="0" err="1"/>
              <a:t>Тигроловів</a:t>
            </a:r>
            <a:r>
              <a:rPr lang="ru-RU" dirty="0"/>
              <a:t>». «</a:t>
            </a:r>
            <a:r>
              <a:rPr lang="ru-RU" dirty="0" err="1"/>
              <a:t>Тигролови</a:t>
            </a:r>
            <a:r>
              <a:rPr lang="ru-RU" dirty="0"/>
              <a:t>»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діло</a:t>
            </a:r>
            <a:r>
              <a:rPr lang="ru-RU" dirty="0"/>
              <a:t>. Вони </a:t>
            </a:r>
            <a:r>
              <a:rPr lang="ru-RU" dirty="0" err="1"/>
              <a:t>здерли</a:t>
            </a:r>
            <a:r>
              <a:rPr lang="ru-RU" dirty="0"/>
              <a:t> з </a:t>
            </a:r>
            <a:r>
              <a:rPr lang="ru-RU" dirty="0" err="1"/>
              <a:t>радянського</a:t>
            </a:r>
            <a:r>
              <a:rPr lang="ru-RU" dirty="0"/>
              <a:t> раба шкуру зека, оста, «</a:t>
            </a:r>
            <a:r>
              <a:rPr lang="ru-RU" dirty="0" err="1"/>
              <a:t>советського</a:t>
            </a:r>
            <a:r>
              <a:rPr lang="ru-RU" dirty="0"/>
              <a:t> человека» і показали </a:t>
            </a:r>
            <a:r>
              <a:rPr lang="ru-RU" dirty="0" err="1"/>
              <a:t>під</a:t>
            </a:r>
            <a:r>
              <a:rPr lang="ru-RU" dirty="0"/>
              <a:t> нею </a:t>
            </a:r>
            <a:r>
              <a:rPr lang="ru-RU" dirty="0" err="1"/>
              <a:t>незломлену</a:t>
            </a:r>
            <a:r>
              <a:rPr lang="ru-RU" dirty="0"/>
              <a:t>, </a:t>
            </a:r>
            <a:r>
              <a:rPr lang="ru-RU" dirty="0" err="1"/>
              <a:t>горду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життєвої</a:t>
            </a:r>
            <a:r>
              <a:rPr lang="ru-RU" dirty="0"/>
              <a:t> </a:t>
            </a:r>
            <a:r>
              <a:rPr lang="ru-RU" dirty="0" err="1"/>
              <a:t>снаги</a:t>
            </a:r>
            <a:r>
              <a:rPr lang="ru-RU" dirty="0"/>
              <a:t>, </a:t>
            </a:r>
            <a:r>
              <a:rPr lang="ru-RU" dirty="0" err="1"/>
              <a:t>волі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боротьби</a:t>
            </a:r>
            <a:r>
              <a:rPr lang="ru-RU" dirty="0"/>
              <a:t>. Для </a:t>
            </a:r>
            <a:r>
              <a:rPr lang="ru-RU" dirty="0" err="1"/>
              <a:t>старої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 образ </a:t>
            </a:r>
            <a:r>
              <a:rPr lang="ru-RU" dirty="0" err="1"/>
              <a:t>Григорія</a:t>
            </a:r>
            <a:r>
              <a:rPr lang="ru-RU" dirty="0"/>
              <a:t> </a:t>
            </a:r>
            <a:r>
              <a:rPr lang="ru-RU" dirty="0" err="1"/>
              <a:t>Многогрішного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подолав</a:t>
            </a:r>
            <a:r>
              <a:rPr lang="ru-RU" dirty="0"/>
              <a:t> і </a:t>
            </a:r>
            <a:r>
              <a:rPr lang="ru-RU" dirty="0" err="1"/>
              <a:t>тигрів</a:t>
            </a:r>
            <a:r>
              <a:rPr lang="ru-RU" dirty="0"/>
              <a:t>, і НКВД і </a:t>
            </a:r>
            <a:r>
              <a:rPr lang="ru-RU" dirty="0" err="1"/>
              <a:t>вирвався</a:t>
            </a:r>
            <a:r>
              <a:rPr lang="ru-RU" dirty="0"/>
              <a:t> у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здався</a:t>
            </a:r>
            <a:r>
              <a:rPr lang="ru-RU" dirty="0"/>
              <a:t> таким </a:t>
            </a:r>
            <a:r>
              <a:rPr lang="ru-RU" dirty="0" err="1"/>
              <a:t>зухвалим</a:t>
            </a:r>
            <a:r>
              <a:rPr lang="ru-RU" dirty="0"/>
              <a:t> і </a:t>
            </a:r>
            <a:r>
              <a:rPr lang="ru-RU" dirty="0" err="1"/>
              <a:t>перебільшеним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Мосендз</a:t>
            </a:r>
            <a:r>
              <a:rPr lang="ru-RU" dirty="0"/>
              <a:t> і Клен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спародіювати</a:t>
            </a:r>
            <a:r>
              <a:rPr lang="ru-RU" dirty="0"/>
              <a:t> Багряного-</a:t>
            </a:r>
            <a:r>
              <a:rPr lang="ru-RU" dirty="0" err="1"/>
              <a:t>Многогрішного</a:t>
            </a:r>
            <a:r>
              <a:rPr lang="ru-RU" dirty="0"/>
              <a:t> в </a:t>
            </a:r>
            <a:r>
              <a:rPr lang="ru-RU" dirty="0" err="1"/>
              <a:t>вигаданому</a:t>
            </a:r>
            <a:r>
              <a:rPr lang="ru-RU" dirty="0"/>
              <a:t> ними </a:t>
            </a:r>
            <a:r>
              <a:rPr lang="ru-RU" dirty="0" err="1"/>
              <a:t>гумористичному</a:t>
            </a:r>
            <a:r>
              <a:rPr lang="ru-RU" dirty="0"/>
              <a:t> </a:t>
            </a:r>
            <a:r>
              <a:rPr lang="ru-RU" dirty="0" err="1"/>
              <a:t>Горотаку</a:t>
            </a:r>
            <a:r>
              <a:rPr lang="ru-RU" dirty="0"/>
              <a:t>. </a:t>
            </a:r>
            <a:r>
              <a:rPr lang="ru-RU" dirty="0" err="1"/>
              <a:t>Одначе</a:t>
            </a:r>
            <a:r>
              <a:rPr lang="ru-RU" dirty="0"/>
              <a:t> </a:t>
            </a:r>
            <a:r>
              <a:rPr lang="ru-RU" dirty="0" err="1"/>
              <a:t>Горотакові</a:t>
            </a:r>
            <a:r>
              <a:rPr lang="ru-RU" dirty="0"/>
              <a:t> не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 Багряного так, як </a:t>
            </a:r>
            <a:r>
              <a:rPr lang="ru-RU" dirty="0" err="1"/>
              <a:t>Стрісі</a:t>
            </a:r>
            <a:r>
              <a:rPr lang="ru-RU" dirty="0"/>
              <a:t> — Семенка. </a:t>
            </a:r>
            <a:r>
              <a:rPr lang="ru-RU" dirty="0" err="1"/>
              <a:t>Многогрішний</a:t>
            </a:r>
            <a:r>
              <a:rPr lang="ru-RU" dirty="0"/>
              <a:t> </a:t>
            </a:r>
            <a:r>
              <a:rPr lang="ru-RU" dirty="0" err="1"/>
              <a:t>переміг</a:t>
            </a:r>
            <a:r>
              <a:rPr lang="ru-RU" dirty="0"/>
              <a:t>, і </a:t>
            </a:r>
            <a:r>
              <a:rPr lang="ru-RU" dirty="0" err="1"/>
              <a:t>Горотак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симпатичним</a:t>
            </a:r>
            <a:r>
              <a:rPr lang="ru-RU" dirty="0"/>
              <a:t>, буквально </a:t>
            </a:r>
            <a:r>
              <a:rPr lang="ru-RU" dirty="0" err="1"/>
              <a:t>дружнім</a:t>
            </a:r>
            <a:r>
              <a:rPr lang="ru-RU" dirty="0"/>
              <a:t> шаржем. </a:t>
            </a:r>
            <a:r>
              <a:rPr lang="ru-RU" dirty="0" err="1"/>
              <a:t>Горотак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збільшив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Багряного-</a:t>
            </a:r>
            <a:r>
              <a:rPr lang="ru-RU" dirty="0" err="1"/>
              <a:t>Многогрішного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947027" cy="41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00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16632"/>
            <a:ext cx="4320480" cy="655272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Кажуть</a:t>
            </a:r>
            <a:r>
              <a:rPr lang="ru-RU" dirty="0"/>
              <a:t>, </a:t>
            </a:r>
            <a:r>
              <a:rPr lang="ru-RU" dirty="0" err="1"/>
              <a:t>Багряний</a:t>
            </a:r>
            <a:r>
              <a:rPr lang="ru-RU" dirty="0"/>
              <a:t> належав </a:t>
            </a:r>
            <a:r>
              <a:rPr lang="ru-RU" dirty="0" err="1"/>
              <a:t>якийсь</a:t>
            </a:r>
            <a:r>
              <a:rPr lang="ru-RU" dirty="0"/>
              <a:t> час до ОУН. Степан </a:t>
            </a:r>
            <a:r>
              <a:rPr lang="ru-RU" dirty="0" err="1"/>
              <a:t>Бандера</a:t>
            </a:r>
            <a:r>
              <a:rPr lang="ru-RU" dirty="0"/>
              <a:t>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відпустив</a:t>
            </a:r>
            <a:r>
              <a:rPr lang="ru-RU" dirty="0"/>
              <a:t> Багряного на </a:t>
            </a:r>
            <a:r>
              <a:rPr lang="ru-RU" dirty="0" err="1"/>
              <a:t>власну</a:t>
            </a:r>
            <a:r>
              <a:rPr lang="ru-RU" dirty="0"/>
              <a:t> волю </a:t>
            </a:r>
            <a:r>
              <a:rPr lang="ru-RU" dirty="0" err="1"/>
              <a:t>творити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з </a:t>
            </a:r>
            <a:r>
              <a:rPr lang="ru-RU" dirty="0" err="1"/>
              <a:t>емігрантів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УРСР, </a:t>
            </a:r>
            <a:r>
              <a:rPr lang="ru-RU" dirty="0" err="1"/>
              <a:t>визнаючи</a:t>
            </a:r>
            <a:r>
              <a:rPr lang="ru-RU" dirty="0"/>
              <a:t> </a:t>
            </a:r>
            <a:r>
              <a:rPr lang="ru-RU" dirty="0" err="1"/>
              <a:t>нібито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ОУН </a:t>
            </a:r>
            <a:r>
              <a:rPr lang="ru-RU" dirty="0" err="1"/>
              <a:t>політично</a:t>
            </a:r>
            <a:r>
              <a:rPr lang="ru-RU" dirty="0"/>
              <a:t> не </a:t>
            </a:r>
            <a:r>
              <a:rPr lang="ru-RU" dirty="0" err="1"/>
              <a:t>впорається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так, то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слушно</a:t>
            </a:r>
            <a:r>
              <a:rPr lang="ru-RU" dirty="0"/>
              <a:t>.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які-бо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уміститися</a:t>
            </a:r>
            <a:r>
              <a:rPr lang="ru-RU" dirty="0"/>
              <a:t> </a:t>
            </a:r>
            <a:r>
              <a:rPr lang="ru-RU" dirty="0" err="1"/>
              <a:t>чвертьсторічний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СРСР з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світовими</a:t>
            </a:r>
            <a:r>
              <a:rPr lang="ru-RU" dirty="0"/>
              <a:t> </a:t>
            </a:r>
            <a:r>
              <a:rPr lang="ru-RU" dirty="0" err="1"/>
              <a:t>війнами</a:t>
            </a:r>
            <a:r>
              <a:rPr lang="ru-RU" dirty="0"/>
              <a:t> й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тоталітаризмами</a:t>
            </a:r>
            <a:r>
              <a:rPr lang="ru-RU" dirty="0"/>
              <a:t> як рамками і як </a:t>
            </a:r>
            <a:r>
              <a:rPr lang="ru-RU" dirty="0" err="1"/>
              <a:t>тлом</a:t>
            </a:r>
            <a:r>
              <a:rPr lang="ru-RU" dirty="0"/>
              <a:t>.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ОУН,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соціялізму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ундизму</a:t>
            </a:r>
            <a:r>
              <a:rPr lang="ru-RU" dirty="0"/>
              <a:t> не могли </a:t>
            </a:r>
            <a:r>
              <a:rPr lang="ru-RU" dirty="0" err="1"/>
              <a:t>вмістити</a:t>
            </a:r>
            <a:r>
              <a:rPr lang="ru-RU" dirty="0"/>
              <a:t> й </a:t>
            </a:r>
            <a:r>
              <a:rPr lang="ru-RU" dirty="0" err="1"/>
              <a:t>оформити</a:t>
            </a:r>
            <a:r>
              <a:rPr lang="ru-RU" dirty="0"/>
              <a:t> того, нового,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визнаного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Тут </a:t>
            </a:r>
            <a:r>
              <a:rPr lang="ru-RU" dirty="0" err="1"/>
              <a:t>мусіли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слово </a:t>
            </a:r>
            <a:r>
              <a:rPr lang="ru-RU" dirty="0" err="1"/>
              <a:t>ті</a:t>
            </a:r>
            <a:r>
              <a:rPr lang="ru-RU" dirty="0"/>
              <a:t>, в кого той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вписаний</a:t>
            </a:r>
            <a:r>
              <a:rPr lang="ru-RU" dirty="0"/>
              <a:t> і на </a:t>
            </a:r>
            <a:r>
              <a:rPr lang="ru-RU" dirty="0" err="1"/>
              <a:t>сердці</a:t>
            </a:r>
            <a:r>
              <a:rPr lang="ru-RU" dirty="0"/>
              <a:t>, і на </a:t>
            </a:r>
            <a:r>
              <a:rPr lang="ru-RU" dirty="0" err="1"/>
              <a:t>шкурі</a:t>
            </a:r>
            <a:r>
              <a:rPr lang="ru-RU" dirty="0"/>
              <a:t>. </a:t>
            </a:r>
            <a:r>
              <a:rPr lang="ru-RU" dirty="0" err="1"/>
              <a:t>Багряний</a:t>
            </a:r>
            <a:r>
              <a:rPr lang="ru-RU" dirty="0"/>
              <a:t>, щедро </a:t>
            </a:r>
            <a:r>
              <a:rPr lang="ru-RU" dirty="0" err="1"/>
              <a:t>обдарований</a:t>
            </a:r>
            <a:r>
              <a:rPr lang="ru-RU" dirty="0"/>
              <a:t> </a:t>
            </a:r>
            <a:r>
              <a:rPr lang="ru-RU" dirty="0" err="1"/>
              <a:t>імпульсом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інстинктом</a:t>
            </a:r>
            <a:r>
              <a:rPr lang="ru-RU" dirty="0"/>
              <a:t> </a:t>
            </a:r>
            <a:r>
              <a:rPr lang="ru-RU" dirty="0" err="1"/>
              <a:t>ініціятиви</a:t>
            </a:r>
            <a:r>
              <a:rPr lang="ru-RU" dirty="0"/>
              <a:t>, першим сказав </a:t>
            </a:r>
            <a:r>
              <a:rPr lang="ru-RU" dirty="0" err="1"/>
              <a:t>це</a:t>
            </a:r>
            <a:r>
              <a:rPr lang="ru-RU" dirty="0"/>
              <a:t> слово,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Аркадія</a:t>
            </a:r>
            <a:r>
              <a:rPr lang="ru-RU" dirty="0"/>
              <a:t> </a:t>
            </a:r>
            <a:r>
              <a:rPr lang="ru-RU" dirty="0" err="1"/>
              <a:t>Любченка</a:t>
            </a:r>
            <a:r>
              <a:rPr lang="ru-RU" dirty="0"/>
              <a:t> «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!», </a:t>
            </a:r>
            <a:r>
              <a:rPr lang="ru-RU" dirty="0" err="1"/>
              <a:t>написаної</a:t>
            </a:r>
            <a:r>
              <a:rPr lang="ru-RU" dirty="0"/>
              <a:t> зразу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втечі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більшовицького</a:t>
            </a:r>
            <a:r>
              <a:rPr lang="ru-RU" dirty="0"/>
              <a:t> </a:t>
            </a:r>
            <a:r>
              <a:rPr lang="ru-RU" dirty="0" err="1"/>
              <a:t>окупанта</a:t>
            </a:r>
            <a:r>
              <a:rPr lang="ru-RU" dirty="0"/>
              <a:t> 1942 року.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03244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1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97" y="116632"/>
            <a:ext cx="5112568" cy="64807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Памфлет-</a:t>
            </a:r>
            <a:r>
              <a:rPr lang="ru-RU" dirty="0" err="1"/>
              <a:t>брошура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Багряного «</a:t>
            </a:r>
            <a:r>
              <a:rPr lang="ru-RU" dirty="0" err="1"/>
              <a:t>Чому</a:t>
            </a:r>
            <a:r>
              <a:rPr lang="ru-RU" dirty="0"/>
              <a:t> я не хочу </a:t>
            </a:r>
            <a:r>
              <a:rPr lang="ru-RU" dirty="0" err="1"/>
              <a:t>повертатися</a:t>
            </a:r>
            <a:r>
              <a:rPr lang="ru-RU" dirty="0"/>
              <a:t> до СРСР?»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перша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деклярація</a:t>
            </a:r>
            <a:r>
              <a:rPr lang="ru-RU" dirty="0"/>
              <a:t> прав і </a:t>
            </a:r>
            <a:r>
              <a:rPr lang="ru-RU" dirty="0" err="1"/>
              <a:t>гідності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нації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московсько-більшовицького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 Вона </a:t>
            </a:r>
            <a:r>
              <a:rPr lang="ru-RU" dirty="0" err="1"/>
              <a:t>вийшла</a:t>
            </a:r>
            <a:r>
              <a:rPr lang="ru-RU" dirty="0"/>
              <a:t> в </a:t>
            </a:r>
            <a:r>
              <a:rPr lang="ru-RU" dirty="0" err="1"/>
              <a:t>розпалі</a:t>
            </a:r>
            <a:r>
              <a:rPr lang="ru-RU" dirty="0"/>
              <a:t> </a:t>
            </a:r>
            <a:r>
              <a:rPr lang="ru-RU" dirty="0" err="1"/>
              <a:t>примусової</a:t>
            </a:r>
            <a:r>
              <a:rPr lang="ru-RU" dirty="0"/>
              <a:t> </a:t>
            </a:r>
            <a:r>
              <a:rPr lang="ru-RU" dirty="0" err="1"/>
              <a:t>репатріяції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яка </a:t>
            </a:r>
            <a:r>
              <a:rPr lang="ru-RU" dirty="0" err="1"/>
              <a:t>супроводжувалась</a:t>
            </a:r>
            <a:r>
              <a:rPr lang="ru-RU" dirty="0"/>
              <a:t> і тихими, і </a:t>
            </a:r>
            <a:r>
              <a:rPr lang="ru-RU" dirty="0" err="1"/>
              <a:t>голосними</a:t>
            </a:r>
            <a:r>
              <a:rPr lang="ru-RU" dirty="0"/>
              <a:t> </a:t>
            </a:r>
            <a:r>
              <a:rPr lang="ru-RU" dirty="0" err="1"/>
              <a:t>трагедіями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, </a:t>
            </a:r>
            <a:r>
              <a:rPr lang="ru-RU" dirty="0" err="1"/>
              <a:t>тортур</a:t>
            </a:r>
            <a:r>
              <a:rPr lang="ru-RU" dirty="0"/>
              <a:t>, </a:t>
            </a:r>
            <a:r>
              <a:rPr lang="ru-RU" dirty="0" err="1"/>
              <a:t>знищення</a:t>
            </a:r>
            <a:r>
              <a:rPr lang="ru-RU" dirty="0"/>
              <a:t>. </a:t>
            </a:r>
            <a:r>
              <a:rPr lang="ru-RU" dirty="0" err="1"/>
              <a:t>Колишні</a:t>
            </a:r>
            <a:r>
              <a:rPr lang="ru-RU" dirty="0"/>
              <a:t> зеки, ости, </a:t>
            </a:r>
            <a:r>
              <a:rPr lang="ru-RU" dirty="0" err="1"/>
              <a:t>полонені</a:t>
            </a:r>
            <a:r>
              <a:rPr lang="ru-RU" dirty="0"/>
              <a:t> </a:t>
            </a:r>
            <a:r>
              <a:rPr lang="ru-RU" dirty="0" err="1"/>
              <a:t>ховалися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іменами</a:t>
            </a:r>
            <a:r>
              <a:rPr lang="ru-RU" dirty="0"/>
              <a:t> чужих </a:t>
            </a:r>
            <a:r>
              <a:rPr lang="ru-RU" dirty="0" err="1"/>
              <a:t>націй</a:t>
            </a:r>
            <a:r>
              <a:rPr lang="ru-RU" dirty="0"/>
              <a:t> і людей, не </a:t>
            </a:r>
            <a:r>
              <a:rPr lang="ru-RU" dirty="0" err="1"/>
              <a:t>сміли</a:t>
            </a:r>
            <a:r>
              <a:rPr lang="ru-RU" dirty="0"/>
              <a:t> </a:t>
            </a:r>
            <a:r>
              <a:rPr lang="ru-RU" dirty="0" err="1"/>
              <a:t>признатись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вони і </a:t>
            </a:r>
            <a:r>
              <a:rPr lang="ru-RU" dirty="0" err="1"/>
              <a:t>звідки</a:t>
            </a:r>
            <a:r>
              <a:rPr lang="ru-RU" dirty="0"/>
              <a:t>. </a:t>
            </a:r>
            <a:r>
              <a:rPr lang="ru-RU" dirty="0" err="1"/>
              <a:t>Брошура</a:t>
            </a:r>
            <a:r>
              <a:rPr lang="ru-RU" dirty="0"/>
              <a:t> Багряного сказала все за них. Сказала </a:t>
            </a:r>
            <a:r>
              <a:rPr lang="ru-RU" dirty="0" err="1"/>
              <a:t>кількома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, будучи </a:t>
            </a:r>
            <a:r>
              <a:rPr lang="ru-RU" dirty="0" err="1"/>
              <a:t>перекладена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англійську</a:t>
            </a:r>
            <a:r>
              <a:rPr lang="ru-RU" dirty="0"/>
              <a:t>, </a:t>
            </a:r>
            <a:r>
              <a:rPr lang="ru-RU" dirty="0" err="1"/>
              <a:t>еспанську</a:t>
            </a:r>
            <a:r>
              <a:rPr lang="ru-RU" dirty="0"/>
              <a:t>, </a:t>
            </a:r>
            <a:r>
              <a:rPr lang="ru-RU" dirty="0" err="1"/>
              <a:t>італійську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остівець</a:t>
            </a:r>
            <a:r>
              <a:rPr lang="ru-RU" dirty="0"/>
              <a:t> читав </a:t>
            </a:r>
            <a:r>
              <a:rPr lang="ru-RU" dirty="0" err="1"/>
              <a:t>її</a:t>
            </a:r>
            <a:r>
              <a:rPr lang="ru-RU" dirty="0"/>
              <a:t>, і </a:t>
            </a:r>
            <a:r>
              <a:rPr lang="ru-RU" dirty="0" err="1"/>
              <a:t>пригортав</a:t>
            </a:r>
            <a:r>
              <a:rPr lang="ru-RU" dirty="0"/>
              <a:t> до грудей, і </a:t>
            </a:r>
            <a:r>
              <a:rPr lang="ru-RU" dirty="0" err="1"/>
              <a:t>показував</a:t>
            </a:r>
            <a:r>
              <a:rPr lang="ru-RU" dirty="0"/>
              <a:t> </a:t>
            </a:r>
            <a:r>
              <a:rPr lang="ru-RU" dirty="0" err="1"/>
              <a:t>чужинцям</a:t>
            </a:r>
            <a:r>
              <a:rPr lang="ru-RU" dirty="0"/>
              <a:t> як </a:t>
            </a:r>
            <a:r>
              <a:rPr lang="ru-RU" dirty="0" err="1"/>
              <a:t>посвідку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особистости</a:t>
            </a:r>
            <a:r>
              <a:rPr lang="ru-RU" dirty="0"/>
              <a:t>. </a:t>
            </a:r>
            <a:r>
              <a:rPr lang="ru-RU" dirty="0" err="1"/>
              <a:t>Багряний</a:t>
            </a:r>
            <a:r>
              <a:rPr lang="ru-RU" dirty="0"/>
              <a:t> повернув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почав з того, як у </a:t>
            </a:r>
            <a:r>
              <a:rPr lang="ru-RU" dirty="0" err="1"/>
              <a:t>нього</a:t>
            </a:r>
            <a:r>
              <a:rPr lang="ru-RU" dirty="0"/>
              <a:t> на очах </a:t>
            </a:r>
            <a:r>
              <a:rPr lang="ru-RU" dirty="0" err="1"/>
              <a:t>московські</a:t>
            </a:r>
            <a:r>
              <a:rPr lang="ru-RU" dirty="0"/>
              <a:t> </a:t>
            </a:r>
            <a:r>
              <a:rPr lang="ru-RU" dirty="0" err="1"/>
              <a:t>більшовики</a:t>
            </a:r>
            <a:r>
              <a:rPr lang="ru-RU" dirty="0"/>
              <a:t> вбили </a:t>
            </a:r>
            <a:r>
              <a:rPr lang="ru-RU" dirty="0" err="1"/>
              <a:t>його</a:t>
            </a:r>
            <a:r>
              <a:rPr lang="ru-RU" dirty="0"/>
              <a:t> дядька і </a:t>
            </a:r>
            <a:r>
              <a:rPr lang="ru-RU" dirty="0" err="1"/>
              <a:t>діда</a:t>
            </a:r>
            <a:r>
              <a:rPr lang="ru-RU" dirty="0"/>
              <a:t> і як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розстріляно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народу та вчинено геноцид. </a:t>
            </a:r>
            <a:r>
              <a:rPr lang="ru-RU" dirty="0" err="1"/>
              <a:t>Комунізм</a:t>
            </a:r>
            <a:r>
              <a:rPr lang="ru-RU" dirty="0"/>
              <a:t> — </a:t>
            </a:r>
            <a:r>
              <a:rPr lang="ru-RU" dirty="0" err="1"/>
              <a:t>найновіша</a:t>
            </a:r>
            <a:r>
              <a:rPr lang="ru-RU" dirty="0"/>
              <a:t> фаза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імперіялізму</a:t>
            </a:r>
            <a:r>
              <a:rPr lang="ru-RU" dirty="0"/>
              <a:t> і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підвладних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—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. </a:t>
            </a:r>
            <a:r>
              <a:rPr lang="ru-RU" dirty="0" err="1"/>
              <a:t>Супроти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емігрантів</a:t>
            </a:r>
            <a:r>
              <a:rPr lang="ru-RU" dirty="0"/>
              <a:t> з УРСР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рішучість</a:t>
            </a:r>
            <a:r>
              <a:rPr lang="ru-RU" dirty="0"/>
              <a:t> до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78978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464496" cy="626469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деклярацією</a:t>
            </a:r>
            <a:r>
              <a:rPr lang="ru-RU" dirty="0"/>
              <a:t> </a:t>
            </a:r>
            <a:r>
              <a:rPr lang="ru-RU" dirty="0" err="1"/>
              <a:t>пішло</a:t>
            </a:r>
            <a:r>
              <a:rPr lang="ru-RU" dirty="0"/>
              <a:t> </a:t>
            </a:r>
            <a:r>
              <a:rPr lang="ru-RU" dirty="0" err="1"/>
              <a:t>діло</a:t>
            </a:r>
            <a:r>
              <a:rPr lang="ru-RU" dirty="0"/>
              <a:t>: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і </a:t>
            </a:r>
            <a:r>
              <a:rPr lang="ru-RU" dirty="0" err="1"/>
              <a:t>видавництва</a:t>
            </a:r>
            <a:r>
              <a:rPr lang="ru-RU" dirty="0"/>
              <a:t> «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вісті</a:t>
            </a:r>
            <a:r>
              <a:rPr lang="ru-RU" dirty="0"/>
              <a:t>» і УРДП. </a:t>
            </a:r>
            <a:r>
              <a:rPr lang="ru-RU" dirty="0" err="1"/>
              <a:t>Українець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УРСР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плюсів</a:t>
            </a:r>
            <a:r>
              <a:rPr lang="ru-RU" dirty="0"/>
              <a:t>, але одного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бракує</a:t>
            </a:r>
            <a:r>
              <a:rPr lang="ru-RU" dirty="0"/>
              <a:t>: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самоорганізації</a:t>
            </a:r>
            <a:r>
              <a:rPr lang="ru-RU" dirty="0"/>
              <a:t> і </a:t>
            </a:r>
            <a:r>
              <a:rPr lang="ru-RU" dirty="0" err="1"/>
              <a:t>самодіяльности</a:t>
            </a:r>
            <a:r>
              <a:rPr lang="ru-RU" dirty="0"/>
              <a:t>. І то </a:t>
            </a:r>
            <a:r>
              <a:rPr lang="ru-RU" dirty="0" err="1"/>
              <a:t>зовсім</a:t>
            </a:r>
            <a:r>
              <a:rPr lang="ru-RU" dirty="0"/>
              <a:t> не через банк </a:t>
            </a:r>
            <a:r>
              <a:rPr lang="ru-RU" dirty="0" err="1"/>
              <a:t>вроджених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а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підросійська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мала і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елементарної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для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громадсько-політичної</a:t>
            </a:r>
            <a:r>
              <a:rPr lang="ru-RU" dirty="0"/>
              <a:t> </a:t>
            </a:r>
            <a:r>
              <a:rPr lang="ru-RU" dirty="0" err="1"/>
              <a:t>ініціятиви</a:t>
            </a:r>
            <a:r>
              <a:rPr lang="ru-RU" dirty="0"/>
              <a:t> і </a:t>
            </a:r>
            <a:r>
              <a:rPr lang="ru-RU" dirty="0" err="1"/>
              <a:t>самоорганізації</a:t>
            </a:r>
            <a:r>
              <a:rPr lang="ru-RU" dirty="0"/>
              <a:t>. </a:t>
            </a:r>
            <a:r>
              <a:rPr lang="ru-RU" dirty="0" err="1"/>
              <a:t>Анахронічні</a:t>
            </a:r>
            <a:r>
              <a:rPr lang="ru-RU" dirty="0"/>
              <a:t> </a:t>
            </a:r>
            <a:r>
              <a:rPr lang="ru-RU" dirty="0" err="1"/>
              <a:t>догматичні</a:t>
            </a:r>
            <a:r>
              <a:rPr lang="ru-RU" dirty="0"/>
              <a:t> спори про </a:t>
            </a:r>
            <a:r>
              <a:rPr lang="ru-RU" dirty="0" err="1"/>
              <a:t>соціялізм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моди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творити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за принципом </a:t>
            </a:r>
            <a:r>
              <a:rPr lang="ru-RU" dirty="0" err="1"/>
              <a:t>провідництва</a:t>
            </a:r>
            <a:r>
              <a:rPr lang="ru-RU" dirty="0"/>
              <a:t> та </a:t>
            </a:r>
            <a:r>
              <a:rPr lang="ru-RU" dirty="0" err="1"/>
              <a:t>ідеології</a:t>
            </a:r>
            <a:r>
              <a:rPr lang="ru-RU" dirty="0"/>
              <a:t>, а не практично-</a:t>
            </a:r>
            <a:r>
              <a:rPr lang="ru-RU" dirty="0" err="1"/>
              <a:t>політичним</a:t>
            </a:r>
            <a:r>
              <a:rPr lang="ru-RU" dirty="0"/>
              <a:t>, </a:t>
            </a:r>
            <a:r>
              <a:rPr lang="ru-RU" dirty="0" err="1"/>
              <a:t>перешкодили</a:t>
            </a:r>
            <a:r>
              <a:rPr lang="ru-RU" dirty="0"/>
              <a:t> </a:t>
            </a:r>
            <a:r>
              <a:rPr lang="ru-RU" dirty="0" err="1"/>
              <a:t>належному</a:t>
            </a:r>
            <a:r>
              <a:rPr lang="ru-RU" dirty="0"/>
              <a:t> </a:t>
            </a:r>
            <a:r>
              <a:rPr lang="ru-RU" dirty="0" err="1"/>
              <a:t>зосередженню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сил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видавництва</a:t>
            </a:r>
            <a:r>
              <a:rPr lang="ru-RU" dirty="0"/>
              <a:t> і УРДП. Вони </a:t>
            </a:r>
            <a:r>
              <a:rPr lang="ru-RU" dirty="0" err="1"/>
              <a:t>також</a:t>
            </a:r>
            <a:r>
              <a:rPr lang="ru-RU" dirty="0"/>
              <a:t> стали на </a:t>
            </a:r>
            <a:r>
              <a:rPr lang="ru-RU" dirty="0" err="1"/>
              <a:t>заваді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осередок</a:t>
            </a:r>
            <a:r>
              <a:rPr lang="ru-RU" dirty="0"/>
              <a:t> став школою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самоосвіти</a:t>
            </a:r>
            <a:r>
              <a:rPr lang="ru-RU" dirty="0"/>
              <a:t>, з одного боку, а з другого — оперативною базою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найдоконечніших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поклала</a:t>
            </a:r>
            <a:r>
              <a:rPr lang="ru-RU" dirty="0"/>
              <a:t> на </a:t>
            </a:r>
            <a:r>
              <a:rPr lang="ru-RU" dirty="0" err="1"/>
              <a:t>еміграцію</a:t>
            </a:r>
            <a:r>
              <a:rPr lang="ru-RU" dirty="0"/>
              <a:t> </a:t>
            </a:r>
            <a:r>
              <a:rPr lang="ru-RU" dirty="0" err="1"/>
              <a:t>поневолена</a:t>
            </a:r>
            <a:r>
              <a:rPr lang="ru-RU" dirty="0"/>
              <a:t> </a:t>
            </a:r>
            <a:r>
              <a:rPr lang="ru-RU" dirty="0" err="1"/>
              <a:t>батьківщина</a:t>
            </a:r>
            <a:r>
              <a:rPr lang="ru-RU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290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2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260648"/>
            <a:ext cx="4392488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Все ж нехай і в </a:t>
            </a:r>
            <a:r>
              <a:rPr lang="ru-RU" dirty="0" err="1"/>
              <a:t>ослабленому</a:t>
            </a:r>
            <a:r>
              <a:rPr lang="ru-RU" dirty="0"/>
              <a:t>, </a:t>
            </a:r>
            <a:r>
              <a:rPr lang="ru-RU" dirty="0" err="1"/>
              <a:t>супроти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засягу</a:t>
            </a:r>
            <a:r>
              <a:rPr lang="ru-RU" dirty="0"/>
              <a:t>, </a:t>
            </a:r>
            <a:r>
              <a:rPr lang="ru-RU" dirty="0" err="1"/>
              <a:t>вигляді</a:t>
            </a:r>
            <a:r>
              <a:rPr lang="ru-RU" dirty="0"/>
              <a:t>, але </a:t>
            </a:r>
            <a:r>
              <a:rPr lang="ru-RU" dirty="0" err="1"/>
              <a:t>Багряний</a:t>
            </a:r>
            <a:r>
              <a:rPr lang="ru-RU" dirty="0"/>
              <a:t> таки </a:t>
            </a:r>
            <a:r>
              <a:rPr lang="ru-RU" dirty="0" err="1"/>
              <a:t>зумів</a:t>
            </a:r>
            <a:r>
              <a:rPr lang="ru-RU" dirty="0"/>
              <a:t> 17 </a:t>
            </a:r>
            <a:r>
              <a:rPr lang="ru-RU" dirty="0" err="1"/>
              <a:t>років</a:t>
            </a:r>
            <a:r>
              <a:rPr lang="ru-RU" dirty="0"/>
              <a:t>, до </a:t>
            </a:r>
            <a:r>
              <a:rPr lang="ru-RU" dirty="0" err="1"/>
              <a:t>самої</a:t>
            </a:r>
            <a:r>
              <a:rPr lang="ru-RU" dirty="0"/>
              <a:t> смерти, </a:t>
            </a:r>
            <a:r>
              <a:rPr lang="ru-RU" dirty="0" err="1"/>
              <a:t>провадити</a:t>
            </a:r>
            <a:r>
              <a:rPr lang="ru-RU" dirty="0"/>
              <a:t> </a:t>
            </a:r>
            <a:r>
              <a:rPr lang="ru-RU" dirty="0" err="1"/>
              <a:t>незалежне</a:t>
            </a:r>
            <a:r>
              <a:rPr lang="ru-RU" dirty="0"/>
              <a:t> </a:t>
            </a:r>
            <a:r>
              <a:rPr lang="ru-RU" dirty="0" err="1"/>
              <a:t>видавництво</a:t>
            </a:r>
            <a:r>
              <a:rPr lang="ru-RU" dirty="0"/>
              <a:t> і </a:t>
            </a:r>
            <a:r>
              <a:rPr lang="ru-RU" dirty="0" err="1"/>
              <a:t>партію</a:t>
            </a:r>
            <a:r>
              <a:rPr lang="ru-RU" dirty="0"/>
              <a:t>, а при тому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зробити</a:t>
            </a:r>
            <a:r>
              <a:rPr lang="ru-RU" dirty="0"/>
              <a:t> вклад у </a:t>
            </a:r>
            <a:r>
              <a:rPr lang="ru-RU" dirty="0" err="1"/>
              <a:t>заснування</a:t>
            </a:r>
            <a:r>
              <a:rPr lang="ru-RU" dirty="0"/>
              <a:t> і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УНРади</a:t>
            </a:r>
            <a:r>
              <a:rPr lang="ru-RU" dirty="0"/>
              <a:t>.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зумів</a:t>
            </a:r>
            <a:r>
              <a:rPr lang="ru-RU" dirty="0"/>
              <a:t> найти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на </a:t>
            </a:r>
            <a:r>
              <a:rPr lang="ru-RU" dirty="0" err="1"/>
              <a:t>співпрацю</a:t>
            </a:r>
            <a:r>
              <a:rPr lang="ru-RU" dirty="0"/>
              <a:t> з </a:t>
            </a:r>
            <a:r>
              <a:rPr lang="ru-RU" dirty="0" err="1"/>
              <a:t>українцями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безумовного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самостійности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Алексінський</a:t>
            </a:r>
            <a:r>
              <a:rPr lang="ru-RU" dirty="0"/>
              <a:t> — </a:t>
            </a:r>
            <a:r>
              <a:rPr lang="ru-RU" dirty="0" err="1"/>
              <a:t>знана</a:t>
            </a:r>
            <a:r>
              <a:rPr lang="ru-RU" dirty="0"/>
              <a:t> </a:t>
            </a:r>
            <a:r>
              <a:rPr lang="ru-RU" dirty="0" err="1"/>
              <a:t>постать</a:t>
            </a:r>
            <a:r>
              <a:rPr lang="ru-RU" dirty="0"/>
              <a:t> у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Алексінський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і </a:t>
            </a:r>
            <a:r>
              <a:rPr lang="ru-RU" dirty="0" err="1"/>
              <a:t>переклав</a:t>
            </a:r>
            <a:r>
              <a:rPr lang="ru-RU" dirty="0"/>
              <a:t> на </a:t>
            </a:r>
            <a:r>
              <a:rPr lang="ru-RU" dirty="0" err="1"/>
              <a:t>французьку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роман Багряного «Сад </a:t>
            </a:r>
            <a:r>
              <a:rPr lang="ru-RU" dirty="0" err="1"/>
              <a:t>Гетсиманський</a:t>
            </a:r>
            <a:r>
              <a:rPr lang="ru-RU" dirty="0"/>
              <a:t>» та </a:t>
            </a:r>
            <a:r>
              <a:rPr lang="ru-RU" dirty="0" err="1"/>
              <a:t>видавав</a:t>
            </a:r>
            <a:r>
              <a:rPr lang="ru-RU" dirty="0"/>
              <a:t> у </a:t>
            </a:r>
            <a:r>
              <a:rPr lang="ru-RU" dirty="0" err="1"/>
              <a:t>видавництві</a:t>
            </a:r>
            <a:r>
              <a:rPr lang="ru-RU" dirty="0"/>
              <a:t> «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вісті</a:t>
            </a:r>
            <a:r>
              <a:rPr lang="ru-RU" dirty="0"/>
              <a:t>» </a:t>
            </a:r>
            <a:r>
              <a:rPr lang="ru-RU" dirty="0" err="1"/>
              <a:t>свій</a:t>
            </a:r>
            <a:r>
              <a:rPr lang="ru-RU" dirty="0"/>
              <a:t> орган «Освобождение».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0440" cy="617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8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824536" cy="525658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2 </a:t>
            </a:r>
            <a:r>
              <a:rPr lang="ru-RU" dirty="0" err="1"/>
              <a:t>жовтня</a:t>
            </a:r>
            <a:r>
              <a:rPr lang="ru-RU" dirty="0"/>
              <a:t> 1906 р. в с. </a:t>
            </a:r>
            <a:r>
              <a:rPr lang="ru-RU" dirty="0" err="1"/>
              <a:t>Куземин</a:t>
            </a:r>
            <a:r>
              <a:rPr lang="ru-RU" dirty="0"/>
              <a:t> на </a:t>
            </a:r>
            <a:r>
              <a:rPr lang="ru-RU" dirty="0" err="1"/>
              <a:t>Полтавщині</a:t>
            </a:r>
            <a:r>
              <a:rPr lang="ru-RU" dirty="0"/>
              <a:t> (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Сумська</a:t>
            </a:r>
            <a:r>
              <a:rPr lang="ru-RU" dirty="0"/>
              <a:t> область) у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робітника-муляра</a:t>
            </a:r>
            <a:r>
              <a:rPr lang="ru-RU" dirty="0"/>
              <a:t>. </a:t>
            </a:r>
          </a:p>
          <a:p>
            <a:r>
              <a:rPr lang="ru-RU" dirty="0"/>
              <a:t>У 1912—1916 </a:t>
            </a:r>
            <a:r>
              <a:rPr lang="en-US" dirty="0"/>
              <a:t>pp. </a:t>
            </a:r>
            <a:r>
              <a:rPr lang="ru-RU" dirty="0" err="1"/>
              <a:t>хлопець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в церковно-</a:t>
            </a:r>
            <a:r>
              <a:rPr lang="ru-RU" dirty="0" err="1"/>
              <a:t>парафіяльній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в </a:t>
            </a:r>
            <a:r>
              <a:rPr lang="ru-RU" dirty="0" err="1"/>
              <a:t>Охтирці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у </a:t>
            </a:r>
            <a:r>
              <a:rPr lang="ru-RU" dirty="0" err="1"/>
              <a:t>вищій</a:t>
            </a:r>
            <a:r>
              <a:rPr lang="ru-RU" dirty="0"/>
              <a:t>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та у </a:t>
            </a:r>
            <a:r>
              <a:rPr lang="ru-RU" dirty="0" err="1"/>
              <a:t>Краснопільській</a:t>
            </a:r>
            <a:r>
              <a:rPr lang="ru-RU" dirty="0"/>
              <a:t> </a:t>
            </a:r>
            <a:r>
              <a:rPr lang="ru-RU" dirty="0" err="1"/>
              <a:t>художньо-керамічній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00" y="1412776"/>
            <a:ext cx="3546096" cy="48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0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320480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Безумовно</a:t>
            </a:r>
            <a:r>
              <a:rPr lang="ru-RU" dirty="0"/>
              <a:t>, </a:t>
            </a:r>
            <a:r>
              <a:rPr lang="ru-RU" dirty="0" err="1"/>
              <a:t>партія</a:t>
            </a:r>
            <a:r>
              <a:rPr lang="ru-RU" dirty="0"/>
              <a:t> і </a:t>
            </a:r>
            <a:r>
              <a:rPr lang="ru-RU" dirty="0" err="1"/>
              <a:t>політика</a:t>
            </a:r>
            <a:r>
              <a:rPr lang="ru-RU" dirty="0"/>
              <a:t> забирали у Багряного,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і час, а головне — забирали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творили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давали </a:t>
            </a:r>
            <a:r>
              <a:rPr lang="ru-RU" dirty="0" err="1"/>
              <a:t>спати</a:t>
            </a:r>
            <a:r>
              <a:rPr lang="ru-RU" dirty="0"/>
              <a:t> новому </a:t>
            </a:r>
            <a:r>
              <a:rPr lang="ru-RU" dirty="0" err="1"/>
              <a:t>противникові</a:t>
            </a:r>
            <a:r>
              <a:rPr lang="ru-RU" dirty="0"/>
              <a:t>. </a:t>
            </a:r>
            <a:r>
              <a:rPr lang="ru-RU" dirty="0" err="1"/>
              <a:t>Безумовно</a:t>
            </a:r>
            <a:r>
              <a:rPr lang="ru-RU" dirty="0"/>
              <a:t>, Москва не </a:t>
            </a:r>
            <a:r>
              <a:rPr lang="ru-RU" dirty="0" err="1"/>
              <a:t>пошкодувала</a:t>
            </a:r>
            <a:r>
              <a:rPr lang="ru-RU" dirty="0"/>
              <a:t> грошей на агентуру,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цькувати</a:t>
            </a:r>
            <a:r>
              <a:rPr lang="ru-RU" dirty="0"/>
              <a:t> Багряного, </a:t>
            </a:r>
            <a:r>
              <a:rPr lang="ru-RU" dirty="0" err="1"/>
              <a:t>шкодити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на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, </a:t>
            </a:r>
            <a:r>
              <a:rPr lang="ru-RU" dirty="0" err="1"/>
              <a:t>вносити</a:t>
            </a:r>
            <a:r>
              <a:rPr lang="ru-RU" dirty="0"/>
              <a:t> </a:t>
            </a:r>
            <a:r>
              <a:rPr lang="ru-RU" dirty="0" err="1"/>
              <a:t>розвал</a:t>
            </a:r>
            <a:r>
              <a:rPr lang="ru-RU" dirty="0"/>
              <a:t> і в саму УРДП, ба </a:t>
            </a:r>
            <a:r>
              <a:rPr lang="ru-RU" dirty="0" err="1"/>
              <a:t>навіть</a:t>
            </a:r>
            <a:r>
              <a:rPr lang="ru-RU" dirty="0"/>
              <a:t> і на </a:t>
            </a:r>
            <a:r>
              <a:rPr lang="ru-RU" dirty="0" err="1"/>
              <a:t>власну</a:t>
            </a:r>
            <a:r>
              <a:rPr lang="ru-RU" dirty="0"/>
              <a:t> родину </a:t>
            </a:r>
            <a:r>
              <a:rPr lang="ru-RU" dirty="0" err="1"/>
              <a:t>тиснути</a:t>
            </a:r>
            <a:r>
              <a:rPr lang="ru-RU" dirty="0"/>
              <a:t>. Але з другого боку </a:t>
            </a:r>
            <a:r>
              <a:rPr lang="ru-RU" dirty="0" err="1"/>
              <a:t>організований</a:t>
            </a:r>
            <a:r>
              <a:rPr lang="ru-RU" dirty="0"/>
              <a:t> Багряним гурт </a:t>
            </a:r>
            <a:r>
              <a:rPr lang="ru-RU" dirty="0" err="1"/>
              <a:t>ентузіястів</a:t>
            </a:r>
            <a:r>
              <a:rPr lang="ru-RU" dirty="0"/>
              <a:t> УРДП </a:t>
            </a:r>
            <a:r>
              <a:rPr lang="ru-RU" dirty="0" err="1"/>
              <a:t>допоміг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видавати</a:t>
            </a:r>
            <a:r>
              <a:rPr lang="ru-RU" dirty="0"/>
              <a:t> й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твори, а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трудну</a:t>
            </a:r>
            <a:r>
              <a:rPr lang="ru-RU" dirty="0"/>
              <a:t> справу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Тигроловів</a:t>
            </a:r>
            <a:r>
              <a:rPr lang="ru-RU" dirty="0"/>
              <a:t>» і «Саду </a:t>
            </a:r>
            <a:r>
              <a:rPr lang="ru-RU" dirty="0" err="1"/>
              <a:t>Гетсиманського</a:t>
            </a:r>
            <a:r>
              <a:rPr lang="ru-RU" dirty="0"/>
              <a:t>» чужими </a:t>
            </a:r>
            <a:r>
              <a:rPr lang="ru-RU" dirty="0" err="1"/>
              <a:t>мовами</a:t>
            </a:r>
            <a:r>
              <a:rPr lang="ru-RU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528392" cy="516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45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4100264" cy="579350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симбіоза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партією</a:t>
            </a:r>
            <a:r>
              <a:rPr lang="ru-RU" dirty="0"/>
              <a:t> не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випадкова</a:t>
            </a:r>
            <a:r>
              <a:rPr lang="ru-RU" dirty="0"/>
              <a:t>.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поезіях</a:t>
            </a:r>
            <a:r>
              <a:rPr lang="ru-RU" dirty="0"/>
              <a:t> (книжка «</a:t>
            </a:r>
            <a:r>
              <a:rPr lang="ru-RU" dirty="0" err="1"/>
              <a:t>Золотий</a:t>
            </a:r>
            <a:r>
              <a:rPr lang="ru-RU" dirty="0"/>
              <a:t> Бумеранг», 1946), драмах («Генерал» — 1948, «</a:t>
            </a:r>
            <a:r>
              <a:rPr lang="ru-RU" dirty="0" err="1"/>
              <a:t>Морітурі</a:t>
            </a:r>
            <a:r>
              <a:rPr lang="ru-RU" dirty="0"/>
              <a:t>» — 1948, «</a:t>
            </a:r>
            <a:r>
              <a:rPr lang="ru-RU" dirty="0" err="1"/>
              <a:t>Розгром</a:t>
            </a:r>
            <a:r>
              <a:rPr lang="ru-RU" dirty="0"/>
              <a:t>» — 1948),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повістях</a:t>
            </a:r>
            <a:r>
              <a:rPr lang="ru-RU" dirty="0"/>
              <a:t> «</a:t>
            </a:r>
            <a:r>
              <a:rPr lang="ru-RU" dirty="0" err="1"/>
              <a:t>Тигролови</a:t>
            </a:r>
            <a:r>
              <a:rPr lang="ru-RU" dirty="0"/>
              <a:t>» (1944), «Сад </a:t>
            </a:r>
            <a:r>
              <a:rPr lang="ru-RU" dirty="0" err="1"/>
              <a:t>Гетсиманський</a:t>
            </a:r>
            <a:r>
              <a:rPr lang="ru-RU" dirty="0"/>
              <a:t>» (1950), «</a:t>
            </a:r>
            <a:r>
              <a:rPr lang="ru-RU" dirty="0" err="1"/>
              <a:t>Огненне</a:t>
            </a:r>
            <a:r>
              <a:rPr lang="ru-RU" dirty="0"/>
              <a:t> коло» (1953), «Маруся </a:t>
            </a:r>
            <a:r>
              <a:rPr lang="ru-RU" dirty="0" err="1"/>
              <a:t>Богуславка</a:t>
            </a:r>
            <a:r>
              <a:rPr lang="ru-RU" dirty="0"/>
              <a:t>» (1957), як і 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публіцистичних</a:t>
            </a:r>
            <a:r>
              <a:rPr lang="ru-RU" dirty="0"/>
              <a:t> памфлетах,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стверджував</a:t>
            </a:r>
            <a:r>
              <a:rPr lang="ru-RU" dirty="0"/>
              <a:t> одну </a:t>
            </a:r>
            <a:r>
              <a:rPr lang="ru-RU" dirty="0" err="1"/>
              <a:t>дуже</a:t>
            </a:r>
            <a:r>
              <a:rPr lang="ru-RU" dirty="0"/>
              <a:t> дорогу для </a:t>
            </a:r>
            <a:r>
              <a:rPr lang="ru-RU" dirty="0" err="1"/>
              <a:t>емігранта</a:t>
            </a:r>
            <a:r>
              <a:rPr lang="ru-RU" dirty="0"/>
              <a:t> з УРСР </a:t>
            </a:r>
            <a:r>
              <a:rPr lang="ru-RU" dirty="0" err="1"/>
              <a:t>істину</a:t>
            </a:r>
            <a:r>
              <a:rPr lang="ru-RU" dirty="0"/>
              <a:t>.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всупереч</a:t>
            </a:r>
            <a:r>
              <a:rPr lang="ru-RU" dirty="0"/>
              <a:t> замахам на геноцид — </a:t>
            </a:r>
            <a:r>
              <a:rPr lang="ru-RU" dirty="0" err="1"/>
              <a:t>людина</a:t>
            </a:r>
            <a:r>
              <a:rPr lang="ru-RU" dirty="0"/>
              <a:t> жива, </a:t>
            </a:r>
            <a:r>
              <a:rPr lang="ru-RU" dirty="0" err="1"/>
              <a:t>Україна</a:t>
            </a:r>
            <a:r>
              <a:rPr lang="ru-RU" dirty="0"/>
              <a:t> жива! </a:t>
            </a:r>
            <a:r>
              <a:rPr lang="ru-RU" dirty="0" err="1"/>
              <a:t>Ніякого</a:t>
            </a:r>
            <a:r>
              <a:rPr lang="ru-RU" dirty="0"/>
              <a:t> вакууму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диктаторським</a:t>
            </a:r>
            <a:r>
              <a:rPr lang="ru-RU" dirty="0"/>
              <a:t> режимом,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стиснена</a:t>
            </a:r>
            <a:r>
              <a:rPr lang="ru-RU" dirty="0"/>
              <a:t> до </a:t>
            </a:r>
            <a:r>
              <a:rPr lang="ru-RU" dirty="0" err="1"/>
              <a:t>неймовірности</a:t>
            </a:r>
            <a:r>
              <a:rPr lang="ru-RU" dirty="0"/>
              <a:t>, але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сильніша</a:t>
            </a:r>
            <a:r>
              <a:rPr lang="ru-RU" dirty="0"/>
              <a:t> жива </a:t>
            </a:r>
            <a:r>
              <a:rPr lang="ru-RU" dirty="0" err="1"/>
              <a:t>енергія</a:t>
            </a:r>
            <a:r>
              <a:rPr lang="ru-RU" dirty="0"/>
              <a:t>, жива душа — жива </a:t>
            </a:r>
            <a:r>
              <a:rPr lang="ru-RU" dirty="0" err="1"/>
              <a:t>нація</a:t>
            </a:r>
            <a:r>
              <a:rPr lang="ru-RU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810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3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260648"/>
            <a:ext cx="4546848" cy="6153547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Уявляю</a:t>
            </a:r>
            <a:r>
              <a:rPr lang="ru-RU" dirty="0"/>
              <a:t>, яка дорога </a:t>
            </a:r>
            <a:r>
              <a:rPr lang="ru-RU" dirty="0" err="1"/>
              <a:t>була</a:t>
            </a:r>
            <a:r>
              <a:rPr lang="ru-RU" dirty="0"/>
              <a:t> кожному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уердепівцю</a:t>
            </a:r>
            <a:r>
              <a:rPr lang="ru-RU" dirty="0"/>
              <a:t> </a:t>
            </a:r>
            <a:r>
              <a:rPr lang="ru-RU" dirty="0" err="1"/>
              <a:t>оця</a:t>
            </a:r>
            <a:r>
              <a:rPr lang="ru-RU" dirty="0"/>
              <a:t> велика </a:t>
            </a:r>
            <a:r>
              <a:rPr lang="ru-RU" dirty="0" err="1"/>
              <a:t>реабілітація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нищеної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наклеюваними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ярликами</a:t>
            </a:r>
            <a:r>
              <a:rPr lang="ru-RU" dirty="0"/>
              <a:t> «ворога народу», зека, оста, бандита </a:t>
            </a:r>
            <a:r>
              <a:rPr lang="ru-RU" dirty="0" err="1"/>
              <a:t>тощо</a:t>
            </a:r>
            <a:r>
              <a:rPr lang="ru-RU" dirty="0"/>
              <a:t>. За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вдячні</a:t>
            </a:r>
            <a:r>
              <a:rPr lang="ru-RU" dirty="0"/>
              <a:t> </a:t>
            </a:r>
            <a:r>
              <a:rPr lang="ru-RU" dirty="0" err="1"/>
              <a:t>письменникові</a:t>
            </a:r>
            <a:r>
              <a:rPr lang="ru-RU" dirty="0"/>
              <a:t> </a:t>
            </a:r>
            <a:r>
              <a:rPr lang="ru-RU" dirty="0" err="1"/>
              <a:t>мільйони</a:t>
            </a:r>
            <a:r>
              <a:rPr lang="ru-RU" dirty="0"/>
              <a:t> й по той </a:t>
            </a:r>
            <a:r>
              <a:rPr lang="ru-RU" dirty="0" err="1"/>
              <a:t>бік</a:t>
            </a:r>
            <a:r>
              <a:rPr lang="ru-RU" dirty="0"/>
              <a:t> заслони.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підкреслив</a:t>
            </a:r>
            <a:r>
              <a:rPr lang="ru-RU" dirty="0"/>
              <a:t> і </a:t>
            </a:r>
            <a:r>
              <a:rPr lang="ru-RU" dirty="0" err="1"/>
              <a:t>чужинецький</a:t>
            </a:r>
            <a:r>
              <a:rPr lang="ru-RU" dirty="0"/>
              <a:t> критик Юзеф </a:t>
            </a:r>
            <a:r>
              <a:rPr lang="ru-RU" dirty="0" err="1"/>
              <a:t>Лободовський</a:t>
            </a:r>
            <a:r>
              <a:rPr lang="ru-RU" dirty="0"/>
              <a:t> у </a:t>
            </a:r>
            <a:r>
              <a:rPr lang="ru-RU" dirty="0" err="1"/>
              <a:t>статті</a:t>
            </a:r>
            <a:r>
              <a:rPr lang="ru-RU" dirty="0"/>
              <a:t> про «Сад </a:t>
            </a:r>
            <a:r>
              <a:rPr lang="ru-RU" dirty="0" err="1"/>
              <a:t>Гетсиманський</a:t>
            </a:r>
            <a:r>
              <a:rPr lang="ru-RU" dirty="0"/>
              <a:t>»:</a:t>
            </a:r>
          </a:p>
          <a:p>
            <a:endParaRPr lang="ru-RU" dirty="0"/>
          </a:p>
          <a:p>
            <a:r>
              <a:rPr lang="ru-RU" dirty="0"/>
              <a:t>«Парадоксально, </a:t>
            </a:r>
            <a:r>
              <a:rPr lang="ru-RU" dirty="0" err="1"/>
              <a:t>ця</a:t>
            </a:r>
            <a:r>
              <a:rPr lang="ru-RU" dirty="0"/>
              <a:t> книжка, де </a:t>
            </a:r>
            <a:r>
              <a:rPr lang="ru-RU" dirty="0" err="1"/>
              <a:t>діються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несамовиті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і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поневіряється</a:t>
            </a:r>
            <a:r>
              <a:rPr lang="ru-RU" dirty="0"/>
              <a:t> </a:t>
            </a:r>
            <a:r>
              <a:rPr lang="ru-RU" dirty="0" err="1"/>
              <a:t>людська</a:t>
            </a:r>
            <a:r>
              <a:rPr lang="ru-RU" dirty="0"/>
              <a:t> </a:t>
            </a:r>
            <a:r>
              <a:rPr lang="ru-RU" dirty="0" err="1"/>
              <a:t>гідність</a:t>
            </a:r>
            <a:r>
              <a:rPr lang="ru-RU" dirty="0"/>
              <a:t>, є по </a:t>
            </a:r>
            <a:r>
              <a:rPr lang="ru-RU" dirty="0" err="1"/>
              <a:t>суті</a:t>
            </a:r>
            <a:r>
              <a:rPr lang="ru-RU" dirty="0"/>
              <a:t> одним </a:t>
            </a:r>
            <a:r>
              <a:rPr lang="ru-RU" dirty="0" err="1"/>
              <a:t>безперервним</a:t>
            </a:r>
            <a:r>
              <a:rPr lang="ru-RU" dirty="0"/>
              <a:t> хоралом на честь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духових</a:t>
            </a:r>
            <a:r>
              <a:rPr lang="ru-RU" dirty="0"/>
              <a:t> </a:t>
            </a:r>
            <a:r>
              <a:rPr lang="ru-RU" dirty="0" err="1"/>
              <a:t>вартостей</a:t>
            </a:r>
            <a:r>
              <a:rPr lang="ru-RU" dirty="0"/>
              <a:t>.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страшну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/>
              <a:t>, про яку </a:t>
            </a:r>
            <a:r>
              <a:rPr lang="ru-RU" dirty="0" err="1"/>
              <a:t>Кестлерові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і не </a:t>
            </a:r>
            <a:r>
              <a:rPr lang="ru-RU" dirty="0" err="1"/>
              <a:t>снилося</a:t>
            </a:r>
            <a:r>
              <a:rPr lang="ru-RU" dirty="0"/>
              <a:t>. А все ж таки «Тьма </a:t>
            </a:r>
            <a:r>
              <a:rPr lang="ru-RU" dirty="0" err="1"/>
              <a:t>опівдні</a:t>
            </a:r>
            <a:r>
              <a:rPr lang="ru-RU" dirty="0"/>
              <a:t>» є книжкою понурою і </a:t>
            </a:r>
            <a:r>
              <a:rPr lang="ru-RU" dirty="0" err="1"/>
              <a:t>гнітючою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 «Сад </a:t>
            </a:r>
            <a:r>
              <a:rPr lang="ru-RU" dirty="0" err="1"/>
              <a:t>Гетсиманський</a:t>
            </a:r>
            <a:r>
              <a:rPr lang="ru-RU" dirty="0"/>
              <a:t>» </a:t>
            </a:r>
            <a:r>
              <a:rPr lang="ru-RU" dirty="0" err="1"/>
              <a:t>закриваємо</a:t>
            </a:r>
            <a:r>
              <a:rPr lang="ru-RU" dirty="0"/>
              <a:t> — не </a:t>
            </a:r>
            <a:r>
              <a:rPr lang="ru-RU" dirty="0" err="1"/>
              <a:t>біймося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банального </a:t>
            </a:r>
            <a:r>
              <a:rPr lang="ru-RU" dirty="0" err="1"/>
              <a:t>вислову</a:t>
            </a:r>
            <a:r>
              <a:rPr lang="ru-RU" dirty="0"/>
              <a:t> — з </a:t>
            </a:r>
            <a:r>
              <a:rPr lang="ru-RU" dirty="0" err="1"/>
              <a:t>почуттям</a:t>
            </a:r>
            <a:r>
              <a:rPr lang="ru-RU" dirty="0"/>
              <a:t> духового </a:t>
            </a:r>
            <a:r>
              <a:rPr lang="ru-RU" dirty="0" err="1"/>
              <a:t>підсилення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страшніші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діються</a:t>
            </a:r>
            <a:r>
              <a:rPr lang="ru-RU" dirty="0"/>
              <a:t> в </a:t>
            </a:r>
            <a:r>
              <a:rPr lang="ru-RU" dirty="0" err="1"/>
              <a:t>книжці</a:t>
            </a:r>
            <a:r>
              <a:rPr lang="ru-RU" dirty="0"/>
              <a:t>, то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віру</a:t>
            </a:r>
            <a:r>
              <a:rPr lang="ru-RU" dirty="0"/>
              <a:t> в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у </a:t>
            </a:r>
            <a:r>
              <a:rPr lang="ru-RU" dirty="0" err="1"/>
              <a:t>читача</a:t>
            </a:r>
            <a:r>
              <a:rPr lang="ru-RU" dirty="0"/>
              <a:t>».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76464" cy="63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4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752528" cy="61206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«З одного боку книжка Багряного є </a:t>
            </a:r>
            <a:r>
              <a:rPr lang="ru-RU" dirty="0" err="1"/>
              <a:t>разючим</a:t>
            </a:r>
            <a:r>
              <a:rPr lang="ru-RU" dirty="0"/>
              <a:t> документом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дійсности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силою </a:t>
            </a:r>
            <a:r>
              <a:rPr lang="ru-RU" dirty="0" err="1"/>
              <a:t>вислову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дотепер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тему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написане</a:t>
            </a:r>
            <a:r>
              <a:rPr lang="ru-RU" dirty="0"/>
              <a:t>; з другого ж боку — є </a:t>
            </a:r>
            <a:r>
              <a:rPr lang="ru-RU" dirty="0" err="1"/>
              <a:t>виразним</a:t>
            </a:r>
            <a:r>
              <a:rPr lang="ru-RU" dirty="0"/>
              <a:t> </a:t>
            </a:r>
            <a:r>
              <a:rPr lang="ru-RU" dirty="0" err="1"/>
              <a:t>свідоцтвом</a:t>
            </a:r>
            <a:r>
              <a:rPr lang="ru-RU" dirty="0"/>
              <a:t> </a:t>
            </a:r>
            <a:r>
              <a:rPr lang="ru-RU" dirty="0" err="1"/>
              <a:t>глибокого</a:t>
            </a:r>
            <a:r>
              <a:rPr lang="ru-RU" dirty="0"/>
              <a:t> </a:t>
            </a:r>
            <a:r>
              <a:rPr lang="ru-RU" dirty="0" err="1"/>
              <a:t>гуманізму</a:t>
            </a:r>
            <a:r>
              <a:rPr lang="ru-RU" dirty="0"/>
              <a:t> автора, </a:t>
            </a:r>
            <a:r>
              <a:rPr lang="ru-RU" dirty="0" err="1"/>
              <a:t>що</a:t>
            </a:r>
            <a:r>
              <a:rPr lang="ru-RU" dirty="0"/>
              <a:t> на самому </a:t>
            </a:r>
            <a:r>
              <a:rPr lang="ru-RU" dirty="0" err="1"/>
              <a:t>дні</a:t>
            </a:r>
            <a:r>
              <a:rPr lang="ru-RU" dirty="0"/>
              <a:t> пекла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прикмети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найозвіріліших</a:t>
            </a:r>
            <a:r>
              <a:rPr lang="ru-RU" dirty="0"/>
              <a:t> </a:t>
            </a:r>
            <a:r>
              <a:rPr lang="ru-RU" dirty="0" err="1"/>
              <a:t>осібняків</a:t>
            </a:r>
            <a:r>
              <a:rPr lang="ru-RU" dirty="0"/>
              <a:t>» («Культура», 1951, ч. 1).</a:t>
            </a:r>
          </a:p>
          <a:p>
            <a:endParaRPr lang="ru-RU" dirty="0"/>
          </a:p>
          <a:p>
            <a:r>
              <a:rPr lang="ru-RU" dirty="0" err="1"/>
              <a:t>Лободовський</a:t>
            </a:r>
            <a:r>
              <a:rPr lang="ru-RU" dirty="0"/>
              <a:t> </a:t>
            </a:r>
            <a:r>
              <a:rPr lang="ru-RU" dirty="0" err="1"/>
              <a:t>вловив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одну </a:t>
            </a:r>
            <a:r>
              <a:rPr lang="ru-RU" dirty="0" err="1"/>
              <a:t>прикмету</a:t>
            </a:r>
            <a:r>
              <a:rPr lang="ru-RU" dirty="0"/>
              <a:t> Багряного-</a:t>
            </a:r>
            <a:r>
              <a:rPr lang="ru-RU" dirty="0" err="1"/>
              <a:t>письменника</a:t>
            </a:r>
            <a:r>
              <a:rPr lang="ru-RU" dirty="0"/>
              <a:t> —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здібність</a:t>
            </a:r>
            <a:r>
              <a:rPr lang="ru-RU" dirty="0"/>
              <a:t> до </a:t>
            </a:r>
            <a:r>
              <a:rPr lang="ru-RU" dirty="0" err="1"/>
              <a:t>оптимізму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гумор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відчаю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кошмарний</a:t>
            </a:r>
            <a:r>
              <a:rPr lang="ru-RU" dirty="0"/>
              <a:t> гротеск». Людина Багряного </a:t>
            </a:r>
            <a:r>
              <a:rPr lang="ru-RU" dirty="0" err="1"/>
              <a:t>перемагає</a:t>
            </a:r>
            <a:r>
              <a:rPr lang="ru-RU" dirty="0"/>
              <a:t> «в </a:t>
            </a:r>
            <a:r>
              <a:rPr lang="ru-RU" dirty="0" err="1"/>
              <a:t>глухій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провадиться</a:t>
            </a:r>
            <a:r>
              <a:rPr lang="ru-RU" dirty="0"/>
              <a:t> на </a:t>
            </a:r>
            <a:r>
              <a:rPr lang="ru-RU" dirty="0" err="1"/>
              <a:t>величезних</a:t>
            </a:r>
            <a:r>
              <a:rPr lang="ru-RU" dirty="0"/>
              <a:t> просторах </a:t>
            </a:r>
            <a:r>
              <a:rPr lang="ru-RU" dirty="0" err="1"/>
              <a:t>євразійської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».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86301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8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88640"/>
            <a:ext cx="4824536" cy="64807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прикмети</a:t>
            </a:r>
            <a:r>
              <a:rPr lang="ru-RU" dirty="0"/>
              <a:t> критик </a:t>
            </a:r>
            <a:r>
              <a:rPr lang="ru-RU" dirty="0" err="1"/>
              <a:t>терпить</a:t>
            </a:r>
            <a:r>
              <a:rPr lang="ru-RU" dirty="0"/>
              <a:t> </a:t>
            </a:r>
            <a:r>
              <a:rPr lang="ru-RU" dirty="0" err="1"/>
              <a:t>письменникові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вади,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походять</a:t>
            </a:r>
            <a:r>
              <a:rPr lang="ru-RU" dirty="0"/>
              <a:t> не то з браку часу, не то з </a:t>
            </a:r>
            <a:r>
              <a:rPr lang="ru-RU" dirty="0" err="1"/>
              <a:t>незавершення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деклямаційність</a:t>
            </a:r>
            <a:r>
              <a:rPr lang="ru-RU" dirty="0"/>
              <a:t>, </a:t>
            </a:r>
            <a:r>
              <a:rPr lang="ru-RU" dirty="0" err="1"/>
              <a:t>многословіє</a:t>
            </a:r>
            <a:r>
              <a:rPr lang="ru-RU" dirty="0"/>
              <a:t>, резонерство, </a:t>
            </a:r>
            <a:r>
              <a:rPr lang="ru-RU" dirty="0" err="1"/>
              <a:t>сировість</a:t>
            </a:r>
            <a:r>
              <a:rPr lang="ru-RU" dirty="0"/>
              <a:t>, </a:t>
            </a:r>
            <a:r>
              <a:rPr lang="ru-RU" dirty="0" err="1"/>
              <a:t>неочищеність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хиби</a:t>
            </a:r>
            <a:r>
              <a:rPr lang="ru-RU" dirty="0"/>
              <a:t> є в </a:t>
            </a:r>
            <a:r>
              <a:rPr lang="ru-RU" dirty="0" err="1"/>
              <a:t>прозі</a:t>
            </a:r>
            <a:r>
              <a:rPr lang="ru-RU" dirty="0"/>
              <a:t>, і в </a:t>
            </a:r>
            <a:r>
              <a:rPr lang="ru-RU" dirty="0" err="1"/>
              <a:t>поезії</a:t>
            </a:r>
            <a:r>
              <a:rPr lang="ru-RU" dirty="0"/>
              <a:t>, і в </a:t>
            </a:r>
            <a:r>
              <a:rPr lang="ru-RU" dirty="0" err="1"/>
              <a:t>драмі</a:t>
            </a:r>
            <a:r>
              <a:rPr lang="ru-RU" dirty="0"/>
              <a:t> Багряного. Але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позначились</a:t>
            </a:r>
            <a:r>
              <a:rPr lang="ru-RU" dirty="0"/>
              <a:t> вони на </a:t>
            </a:r>
            <a:r>
              <a:rPr lang="ru-RU" dirty="0" err="1"/>
              <a:t>поетичному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доробку</a:t>
            </a:r>
            <a:r>
              <a:rPr lang="ru-RU" dirty="0"/>
              <a:t>, де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шедеври</a:t>
            </a:r>
            <a:r>
              <a:rPr lang="ru-RU" dirty="0"/>
              <a:t>, як «Собачий </a:t>
            </a:r>
            <a:r>
              <a:rPr lang="ru-RU" dirty="0" err="1"/>
              <a:t>бенкет</a:t>
            </a:r>
            <a:r>
              <a:rPr lang="ru-RU" dirty="0"/>
              <a:t>», є </a:t>
            </a:r>
            <a:r>
              <a:rPr lang="ru-RU" dirty="0" err="1"/>
              <a:t>винятком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Здоров'я</a:t>
            </a:r>
            <a:r>
              <a:rPr lang="ru-RU" dirty="0"/>
              <a:t>, сила, </a:t>
            </a:r>
            <a:r>
              <a:rPr lang="ru-RU" dirty="0" err="1"/>
              <a:t>лицарськість</a:t>
            </a:r>
            <a:r>
              <a:rPr lang="ru-RU" dirty="0"/>
              <a:t> і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людини</a:t>
            </a:r>
            <a:r>
              <a:rPr lang="ru-RU" dirty="0"/>
              <a:t> та до </a:t>
            </a:r>
            <a:r>
              <a:rPr lang="ru-RU" dirty="0" err="1"/>
              <a:t>свого</a:t>
            </a:r>
            <a:r>
              <a:rPr lang="ru-RU" dirty="0"/>
              <a:t> народу —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прикмети</a:t>
            </a:r>
            <a:r>
              <a:rPr lang="ru-RU" dirty="0"/>
              <a:t>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</a:t>
            </a:r>
            <a:r>
              <a:rPr lang="ru-RU" dirty="0" err="1"/>
              <a:t>Шерех</a:t>
            </a:r>
            <a:r>
              <a:rPr lang="ru-RU" dirty="0"/>
              <a:t> у «Тигроловах»,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повістю</a:t>
            </a:r>
            <a:r>
              <a:rPr lang="ru-RU" dirty="0"/>
              <a:t> «</a:t>
            </a:r>
            <a:r>
              <a:rPr lang="ru-RU" dirty="0" err="1"/>
              <a:t>стверджує</a:t>
            </a:r>
            <a:r>
              <a:rPr lang="ru-RU" dirty="0"/>
              <a:t> жанр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пригодницького</a:t>
            </a:r>
            <a:r>
              <a:rPr lang="ru-RU" dirty="0"/>
              <a:t> роману,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духом,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спрямуванням</a:t>
            </a:r>
            <a:r>
              <a:rPr lang="ru-RU" dirty="0"/>
              <a:t>, </a:t>
            </a:r>
            <a:r>
              <a:rPr lang="ru-RU" dirty="0" err="1"/>
              <a:t>усіми</a:t>
            </a:r>
            <a:r>
              <a:rPr lang="ru-RU" dirty="0"/>
              <a:t> </a:t>
            </a:r>
            <a:r>
              <a:rPr lang="ru-RU" dirty="0" err="1"/>
              <a:t>ідеями</a:t>
            </a:r>
            <a:r>
              <a:rPr lang="ru-RU" dirty="0"/>
              <a:t>, </a:t>
            </a:r>
            <a:r>
              <a:rPr lang="ru-RU" dirty="0" err="1"/>
              <a:t>почуттями</a:t>
            </a:r>
            <a:r>
              <a:rPr lang="ru-RU" dirty="0"/>
              <a:t>, характерами.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говорить </a:t>
            </a:r>
            <a:r>
              <a:rPr lang="ru-RU" dirty="0" err="1"/>
              <a:t>нове</a:t>
            </a:r>
            <a:r>
              <a:rPr lang="ru-RU" dirty="0"/>
              <a:t> слово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літературному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». («</a:t>
            </a:r>
            <a:r>
              <a:rPr lang="ru-RU" dirty="0" err="1"/>
              <a:t>Твір</a:t>
            </a:r>
            <a:r>
              <a:rPr lang="ru-RU" dirty="0"/>
              <a:t> про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стріляти</a:t>
            </a:r>
            <a:r>
              <a:rPr lang="ru-RU" dirty="0"/>
              <a:t>», «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Вісті</a:t>
            </a:r>
            <a:r>
              <a:rPr lang="ru-RU" dirty="0"/>
              <a:t>», 1947, 6 </a:t>
            </a:r>
            <a:r>
              <a:rPr lang="ru-RU" dirty="0" err="1"/>
              <a:t>квітня</a:t>
            </a:r>
            <a:r>
              <a:rPr lang="ru-RU" dirty="0"/>
              <a:t>). Щедра і </a:t>
            </a:r>
            <a:r>
              <a:rPr lang="ru-RU" dirty="0" err="1"/>
              <a:t>прихильна</a:t>
            </a:r>
            <a:r>
              <a:rPr lang="ru-RU" dirty="0"/>
              <a:t> критика у </a:t>
            </a:r>
            <a:r>
              <a:rPr lang="ru-RU" dirty="0" err="1"/>
              <a:t>англосакській</a:t>
            </a:r>
            <a:r>
              <a:rPr lang="ru-RU" dirty="0"/>
              <a:t> і </a:t>
            </a:r>
            <a:r>
              <a:rPr lang="ru-RU" dirty="0" err="1"/>
              <a:t>німецькій</a:t>
            </a:r>
            <a:r>
              <a:rPr lang="ru-RU" dirty="0"/>
              <a:t> </a:t>
            </a:r>
            <a:r>
              <a:rPr lang="ru-RU" dirty="0" err="1"/>
              <a:t>пресі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/>
              <a:t>Тигролови</a:t>
            </a:r>
            <a:r>
              <a:rPr lang="ru-RU" dirty="0"/>
              <a:t>» стали </a:t>
            </a:r>
            <a:r>
              <a:rPr lang="ru-RU" dirty="0" err="1"/>
              <a:t>новим</a:t>
            </a:r>
            <a:r>
              <a:rPr lang="ru-RU" dirty="0"/>
              <a:t> — і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українським</a:t>
            </a:r>
            <a:r>
              <a:rPr lang="ru-RU" dirty="0"/>
              <a:t> — словом у </a:t>
            </a:r>
            <a:r>
              <a:rPr lang="ru-RU" dirty="0" err="1"/>
              <a:t>пригодницькому</a:t>
            </a:r>
            <a:r>
              <a:rPr lang="ru-RU" dirty="0"/>
              <a:t> </a:t>
            </a:r>
            <a:r>
              <a:rPr lang="ru-RU" dirty="0" err="1"/>
              <a:t>жанрі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00490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19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і як </a:t>
            </a:r>
            <a:r>
              <a:rPr lang="ru-RU" dirty="0" err="1"/>
              <a:t>людина</a:t>
            </a:r>
            <a:r>
              <a:rPr lang="ru-RU" dirty="0"/>
              <a:t>, і як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, і як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обдарований</a:t>
            </a:r>
            <a:r>
              <a:rPr lang="ru-RU" dirty="0"/>
              <a:t> щедро силою і талантом. </a:t>
            </a:r>
            <a:r>
              <a:rPr lang="ru-RU" dirty="0" err="1"/>
              <a:t>Ішла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сила з </a:t>
            </a:r>
            <a:r>
              <a:rPr lang="ru-RU" dirty="0" err="1"/>
              <a:t>глибокого</a:t>
            </a:r>
            <a:r>
              <a:rPr lang="ru-RU" dirty="0"/>
              <a:t> </a:t>
            </a:r>
            <a:r>
              <a:rPr lang="ru-RU" dirty="0" err="1"/>
              <a:t>коріння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сучасному</a:t>
            </a:r>
            <a:r>
              <a:rPr lang="ru-RU" dirty="0"/>
              <a:t> і </a:t>
            </a:r>
            <a:r>
              <a:rPr lang="ru-RU" dirty="0" err="1"/>
              <a:t>минулому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чудове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ритму </a:t>
            </a:r>
            <a:r>
              <a:rPr lang="ru-RU" dirty="0" err="1"/>
              <a:t>сучасности</a:t>
            </a:r>
            <a:r>
              <a:rPr lang="ru-RU" dirty="0"/>
              <a:t> і ритму </a:t>
            </a:r>
            <a:r>
              <a:rPr lang="ru-RU" dirty="0" err="1"/>
              <a:t>минулих</a:t>
            </a:r>
            <a:r>
              <a:rPr lang="ru-RU" dirty="0"/>
              <a:t> </a:t>
            </a:r>
            <a:r>
              <a:rPr lang="ru-RU" dirty="0" err="1"/>
              <a:t>віків</a:t>
            </a:r>
            <a:r>
              <a:rPr lang="ru-RU" dirty="0"/>
              <a:t>. І тому так </a:t>
            </a:r>
            <a:r>
              <a:rPr lang="ru-RU" dirty="0" err="1"/>
              <a:t>природно</a:t>
            </a:r>
            <a:r>
              <a:rPr lang="ru-RU" dirty="0"/>
              <a:t> </a:t>
            </a:r>
            <a:r>
              <a:rPr lang="ru-RU" dirty="0" err="1"/>
              <a:t>зринає</a:t>
            </a:r>
            <a:r>
              <a:rPr lang="ru-RU" dirty="0"/>
              <a:t> в </a:t>
            </a:r>
            <a:r>
              <a:rPr lang="ru-RU" dirty="0" err="1"/>
              <a:t>ліпших</a:t>
            </a:r>
            <a:r>
              <a:rPr lang="ru-RU" dirty="0"/>
              <a:t> </a:t>
            </a:r>
            <a:r>
              <a:rPr lang="ru-RU" dirty="0" err="1"/>
              <a:t>бароккових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природою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творчости</a:t>
            </a:r>
            <a:r>
              <a:rPr lang="ru-RU" dirty="0"/>
              <a:t> </a:t>
            </a:r>
            <a:r>
              <a:rPr lang="ru-RU" dirty="0" err="1"/>
              <a:t>якась</a:t>
            </a:r>
            <a:r>
              <a:rPr lang="ru-RU" dirty="0"/>
              <a:t> </a:t>
            </a:r>
            <a:r>
              <a:rPr lang="ru-RU" dirty="0" err="1"/>
              <a:t>підземна</a:t>
            </a:r>
            <a:r>
              <a:rPr lang="ru-RU" dirty="0"/>
              <a:t> </a:t>
            </a:r>
            <a:r>
              <a:rPr lang="ru-RU" dirty="0" err="1"/>
              <a:t>течія</a:t>
            </a:r>
            <a:r>
              <a:rPr lang="ru-RU" dirty="0"/>
              <a:t> </a:t>
            </a:r>
            <a:r>
              <a:rPr lang="ru-RU" dirty="0" err="1"/>
              <a:t>древнього</a:t>
            </a:r>
            <a:r>
              <a:rPr lang="ru-RU" dirty="0"/>
              <a:t> </a:t>
            </a:r>
            <a:r>
              <a:rPr lang="ru-RU" dirty="0" err="1"/>
              <a:t>багатирського</a:t>
            </a:r>
            <a:r>
              <a:rPr lang="ru-RU" dirty="0"/>
              <a:t> </a:t>
            </a:r>
            <a:r>
              <a:rPr lang="ru-RU" dirty="0" err="1"/>
              <a:t>епосу</a:t>
            </a:r>
            <a:r>
              <a:rPr lang="ru-RU" dirty="0"/>
              <a:t>, </a:t>
            </a:r>
            <a:r>
              <a:rPr lang="ru-RU" dirty="0" err="1"/>
              <a:t>казки</a:t>
            </a:r>
            <a:r>
              <a:rPr lang="ru-RU" dirty="0"/>
              <a:t>, </a:t>
            </a:r>
            <a:r>
              <a:rPr lang="ru-RU" dirty="0" err="1"/>
              <a:t>думи</a:t>
            </a:r>
            <a:r>
              <a:rPr lang="ru-RU" dirty="0"/>
              <a:t>. І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поєднується</a:t>
            </a:r>
            <a:r>
              <a:rPr lang="ru-RU" dirty="0"/>
              <a:t> з доброю </a:t>
            </a:r>
            <a:r>
              <a:rPr lang="ru-RU" dirty="0" err="1"/>
              <a:t>усмішкою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яка </a:t>
            </a:r>
            <a:r>
              <a:rPr lang="ru-RU" dirty="0" err="1"/>
              <a:t>така</a:t>
            </a:r>
            <a:r>
              <a:rPr lang="ru-RU" dirty="0"/>
              <a:t> сильна,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любляча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шаленості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обійтись</a:t>
            </a:r>
            <a:r>
              <a:rPr lang="ru-RU" dirty="0"/>
              <a:t> і без </a:t>
            </a:r>
            <a:r>
              <a:rPr lang="ru-RU" dirty="0" err="1"/>
              <a:t>помсти</a:t>
            </a:r>
            <a:r>
              <a:rPr lang="ru-RU" dirty="0"/>
              <a:t> за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незчисленні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і </a:t>
            </a:r>
            <a:r>
              <a:rPr lang="ru-RU" dirty="0" err="1"/>
              <a:t>кривди</a:t>
            </a:r>
            <a:r>
              <a:rPr lang="ru-RU" dirty="0"/>
              <a:t>, </a:t>
            </a:r>
            <a:r>
              <a:rPr lang="ru-RU" dirty="0" err="1"/>
              <a:t>завдані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і чужими.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9113"/>
            <a:ext cx="38100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136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Гора </a:t>
            </a:r>
            <a:r>
              <a:rPr lang="ru-RU" dirty="0" err="1"/>
              <a:t>наклепів</a:t>
            </a:r>
            <a:r>
              <a:rPr lang="ru-RU" dirty="0"/>
              <a:t> на Багряного </a:t>
            </a:r>
            <a:r>
              <a:rPr lang="ru-RU" dirty="0" err="1"/>
              <a:t>вивершилася</a:t>
            </a:r>
            <a:r>
              <a:rPr lang="ru-RU" dirty="0"/>
              <a:t> в 1963 </a:t>
            </a:r>
            <a:r>
              <a:rPr lang="ru-RU" dirty="0" err="1"/>
              <a:t>році</a:t>
            </a:r>
            <a:r>
              <a:rPr lang="ru-RU" dirty="0"/>
              <a:t>, перед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смертю</a:t>
            </a:r>
            <a:r>
              <a:rPr lang="ru-RU" dirty="0"/>
              <a:t>, </a:t>
            </a:r>
            <a:r>
              <a:rPr lang="ru-RU" dirty="0" err="1"/>
              <a:t>брудною</a:t>
            </a:r>
            <a:r>
              <a:rPr lang="ru-RU" dirty="0"/>
              <a:t> книжкою «На </a:t>
            </a:r>
            <a:r>
              <a:rPr lang="ru-RU" dirty="0" err="1"/>
              <a:t>літературному</a:t>
            </a:r>
            <a:r>
              <a:rPr lang="ru-RU" dirty="0"/>
              <a:t> </a:t>
            </a:r>
            <a:r>
              <a:rPr lang="ru-RU" dirty="0" err="1"/>
              <a:t>базарі</a:t>
            </a:r>
            <a:r>
              <a:rPr lang="ru-RU" dirty="0"/>
              <a:t>. </a:t>
            </a:r>
            <a:r>
              <a:rPr lang="ru-RU" dirty="0" err="1"/>
              <a:t>Поезія</a:t>
            </a:r>
            <a:r>
              <a:rPr lang="ru-RU" dirty="0"/>
              <a:t>, проза і </a:t>
            </a:r>
            <a:r>
              <a:rPr lang="ru-RU" dirty="0" err="1"/>
              <a:t>публіцистика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Багряного». </a:t>
            </a:r>
            <a:r>
              <a:rPr lang="ru-RU" dirty="0" err="1"/>
              <a:t>Підписана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книжка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логічний</a:t>
            </a:r>
            <a:r>
              <a:rPr lang="ru-RU" dirty="0"/>
              <a:t> і </a:t>
            </a:r>
            <a:r>
              <a:rPr lang="ru-RU" dirty="0" err="1"/>
              <a:t>змістовий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радянськими</a:t>
            </a:r>
            <a:r>
              <a:rPr lang="ru-RU" dirty="0"/>
              <a:t> </a:t>
            </a:r>
            <a:r>
              <a:rPr lang="ru-RU" dirty="0" err="1"/>
              <a:t>нападами</a:t>
            </a:r>
            <a:r>
              <a:rPr lang="ru-RU" dirty="0"/>
              <a:t> на Багряного. Вона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вагу як </a:t>
            </a:r>
            <a:r>
              <a:rPr lang="ru-RU" dirty="0" err="1"/>
              <a:t>письменника</a:t>
            </a:r>
            <a:r>
              <a:rPr lang="ru-RU" dirty="0"/>
              <a:t> і </a:t>
            </a:r>
            <a:r>
              <a:rPr lang="ru-RU" dirty="0" err="1"/>
              <a:t>діяча</a:t>
            </a:r>
            <a:r>
              <a:rPr lang="ru-RU" dirty="0"/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628800"/>
            <a:ext cx="405765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65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16632"/>
            <a:ext cx="8496944" cy="288032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Достоєвського</a:t>
            </a:r>
            <a:r>
              <a:rPr lang="ru-RU" dirty="0"/>
              <a:t> є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про талант і </a:t>
            </a:r>
            <a:r>
              <a:rPr lang="ru-RU" dirty="0" err="1"/>
              <a:t>нікчемну</a:t>
            </a:r>
            <a:r>
              <a:rPr lang="ru-RU" dirty="0"/>
              <a:t> злобу: «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нікому</a:t>
            </a:r>
            <a:r>
              <a:rPr lang="ru-RU" dirty="0"/>
              <a:t> </a:t>
            </a:r>
            <a:r>
              <a:rPr lang="ru-RU" dirty="0" err="1"/>
              <a:t>непотрібний</a:t>
            </a:r>
            <a:r>
              <a:rPr lang="ru-RU" dirty="0"/>
              <a:t>,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тебе не </a:t>
            </a:r>
            <a:r>
              <a:rPr lang="ru-RU" dirty="0" err="1"/>
              <a:t>знає</a:t>
            </a:r>
            <a:r>
              <a:rPr lang="ru-RU" dirty="0"/>
              <a:t> і не </a:t>
            </a:r>
            <a:r>
              <a:rPr lang="ru-RU" dirty="0" err="1"/>
              <a:t>хоче</a:t>
            </a:r>
            <a:r>
              <a:rPr lang="ru-RU" dirty="0"/>
              <a:t>. Так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іде</a:t>
            </a:r>
            <a:r>
              <a:rPr lang="ru-RU" dirty="0"/>
              <a:t>. </a:t>
            </a:r>
            <a:r>
              <a:rPr lang="ru-RU" dirty="0" err="1"/>
              <a:t>Почекай</a:t>
            </a:r>
            <a:r>
              <a:rPr lang="ru-RU" dirty="0"/>
              <a:t>, не те </a:t>
            </a:r>
            <a:r>
              <a:rPr lang="ru-RU" dirty="0" err="1"/>
              <a:t>ще</a:t>
            </a:r>
            <a:r>
              <a:rPr lang="ru-RU" dirty="0"/>
              <a:t> буде, коли </a:t>
            </a:r>
            <a:r>
              <a:rPr lang="ru-RU" dirty="0" err="1"/>
              <a:t>взнають</a:t>
            </a:r>
            <a:r>
              <a:rPr lang="ru-RU" dirty="0"/>
              <a:t>, то в тебе є </a:t>
            </a:r>
            <a:r>
              <a:rPr lang="ru-RU" dirty="0" err="1"/>
              <a:t>обдарування</a:t>
            </a:r>
            <a:r>
              <a:rPr lang="ru-RU" dirty="0"/>
              <a:t>. </a:t>
            </a:r>
            <a:r>
              <a:rPr lang="ru-RU" dirty="0" err="1"/>
              <a:t>Заздрість</a:t>
            </a:r>
            <a:r>
              <a:rPr lang="ru-RU" dirty="0"/>
              <a:t>, </a:t>
            </a:r>
            <a:r>
              <a:rPr lang="ru-RU" dirty="0" err="1"/>
              <a:t>дріб'язкова</a:t>
            </a:r>
            <a:r>
              <a:rPr lang="ru-RU" dirty="0"/>
              <a:t> </a:t>
            </a:r>
            <a:r>
              <a:rPr lang="ru-RU" dirty="0" err="1"/>
              <a:t>підлість</a:t>
            </a:r>
            <a:r>
              <a:rPr lang="ru-RU" dirty="0"/>
              <a:t>, а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глупота</a:t>
            </a:r>
            <a:r>
              <a:rPr lang="ru-RU" dirty="0"/>
              <a:t> </a:t>
            </a:r>
            <a:r>
              <a:rPr lang="ru-RU" dirty="0" err="1"/>
              <a:t>наляжуть</a:t>
            </a:r>
            <a:r>
              <a:rPr lang="ru-RU" dirty="0"/>
              <a:t> на тебе </a:t>
            </a:r>
            <a:r>
              <a:rPr lang="ru-RU" dirty="0" err="1"/>
              <a:t>сильніше</a:t>
            </a:r>
            <a:r>
              <a:rPr lang="ru-RU" dirty="0"/>
              <a:t> за </a:t>
            </a:r>
            <a:r>
              <a:rPr lang="ru-RU" dirty="0" err="1"/>
              <a:t>злидні</a:t>
            </a:r>
            <a:r>
              <a:rPr lang="ru-RU" dirty="0"/>
              <a:t>. </a:t>
            </a:r>
            <a:r>
              <a:rPr lang="ru-RU" dirty="0" err="1"/>
              <a:t>Талантові</a:t>
            </a:r>
            <a:r>
              <a:rPr lang="ru-RU" dirty="0"/>
              <a:t> треба </a:t>
            </a:r>
            <a:r>
              <a:rPr lang="ru-RU" dirty="0" err="1"/>
              <a:t>співчувати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треба,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зрозуміли</a:t>
            </a:r>
            <a:r>
              <a:rPr lang="ru-RU" dirty="0"/>
              <a:t>; а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побачиш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пики </a:t>
            </a:r>
            <a:r>
              <a:rPr lang="ru-RU" dirty="0" err="1"/>
              <a:t>обступлять</a:t>
            </a:r>
            <a:r>
              <a:rPr lang="ru-RU" dirty="0"/>
              <a:t> тебе, коли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досягнеш</a:t>
            </a:r>
            <a:r>
              <a:rPr lang="ru-RU" dirty="0"/>
              <a:t> мети. Вони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в </a:t>
            </a:r>
            <a:r>
              <a:rPr lang="ru-RU" dirty="0" err="1"/>
              <a:t>ніщо</a:t>
            </a:r>
            <a:r>
              <a:rPr lang="ru-RU" dirty="0"/>
              <a:t> і з </a:t>
            </a:r>
            <a:r>
              <a:rPr lang="ru-RU" dirty="0" err="1"/>
              <a:t>презирством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виробилося</a:t>
            </a:r>
            <a:r>
              <a:rPr lang="ru-RU" dirty="0"/>
              <a:t> тяжкою </a:t>
            </a:r>
            <a:r>
              <a:rPr lang="ru-RU" dirty="0" err="1"/>
              <a:t>працею</a:t>
            </a:r>
            <a:r>
              <a:rPr lang="ru-RU" dirty="0"/>
              <a:t>, </a:t>
            </a:r>
            <a:r>
              <a:rPr lang="ru-RU" dirty="0" err="1"/>
              <a:t>терпінням</a:t>
            </a:r>
            <a:r>
              <a:rPr lang="ru-RU" dirty="0"/>
              <a:t>, голодом, </a:t>
            </a:r>
            <a:r>
              <a:rPr lang="ru-RU" dirty="0" err="1"/>
              <a:t>безсонними</a:t>
            </a:r>
            <a:r>
              <a:rPr lang="ru-RU" dirty="0"/>
              <a:t> ночами. А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задирливий</a:t>
            </a:r>
            <a:r>
              <a:rPr lang="ru-RU" dirty="0"/>
              <a:t>, </a:t>
            </a:r>
            <a:r>
              <a:rPr lang="ru-RU" dirty="0" err="1"/>
              <a:t>ти</a:t>
            </a:r>
            <a:r>
              <a:rPr lang="ru-RU" dirty="0"/>
              <a:t> часто </a:t>
            </a:r>
            <a:r>
              <a:rPr lang="ru-RU" dirty="0" err="1"/>
              <a:t>недоречно</a:t>
            </a:r>
            <a:r>
              <a:rPr lang="ru-RU" dirty="0"/>
              <a:t> </a:t>
            </a:r>
            <a:r>
              <a:rPr lang="ru-RU" dirty="0" err="1"/>
              <a:t>гордий</a:t>
            </a:r>
            <a:r>
              <a:rPr lang="ru-RU" dirty="0"/>
              <a:t> і </a:t>
            </a:r>
            <a:r>
              <a:rPr lang="ru-RU" dirty="0" err="1"/>
              <a:t>можеш</a:t>
            </a:r>
            <a:r>
              <a:rPr lang="ru-RU" dirty="0"/>
              <a:t> </a:t>
            </a:r>
            <a:r>
              <a:rPr lang="ru-RU" dirty="0" err="1"/>
              <a:t>образити</a:t>
            </a:r>
            <a:r>
              <a:rPr lang="ru-RU" dirty="0"/>
              <a:t> </a:t>
            </a:r>
            <a:r>
              <a:rPr lang="ru-RU" dirty="0" err="1"/>
              <a:t>самолюбну</a:t>
            </a:r>
            <a:r>
              <a:rPr lang="ru-RU" dirty="0"/>
              <a:t> </a:t>
            </a:r>
            <a:r>
              <a:rPr lang="ru-RU" dirty="0" err="1"/>
              <a:t>нікчемність</a:t>
            </a:r>
            <a:r>
              <a:rPr lang="ru-RU" dirty="0"/>
              <a:t>, і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біда</a:t>
            </a:r>
            <a:r>
              <a:rPr lang="ru-RU" dirty="0"/>
              <a:t>,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будеш</a:t>
            </a:r>
            <a:r>
              <a:rPr lang="ru-RU" dirty="0"/>
              <a:t> один,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: вони тебе </a:t>
            </a:r>
            <a:r>
              <a:rPr lang="ru-RU" dirty="0" err="1"/>
              <a:t>замучать</a:t>
            </a:r>
            <a:r>
              <a:rPr lang="ru-RU" dirty="0"/>
              <a:t> шпильками».</a:t>
            </a:r>
          </a:p>
          <a:p>
            <a:endParaRPr lang="ru-RU" dirty="0"/>
          </a:p>
          <a:p>
            <a:r>
              <a:rPr lang="ru-RU" dirty="0"/>
              <a:t>І замучили. В </a:t>
            </a:r>
            <a:r>
              <a:rPr lang="ru-RU" dirty="0" err="1"/>
              <a:t>листі-оголошенні</a:t>
            </a:r>
            <a:r>
              <a:rPr lang="ru-RU" dirty="0"/>
              <a:t> </a:t>
            </a:r>
            <a:r>
              <a:rPr lang="ru-RU" dirty="0" err="1"/>
              <a:t>згаданої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пасквільної</a:t>
            </a:r>
            <a:r>
              <a:rPr lang="ru-RU" dirty="0"/>
              <a:t> книжки написано, </a:t>
            </a:r>
            <a:r>
              <a:rPr lang="ru-RU" dirty="0" err="1"/>
              <a:t>що</a:t>
            </a:r>
            <a:r>
              <a:rPr lang="ru-RU" dirty="0"/>
              <a:t> вона «є </a:t>
            </a:r>
            <a:r>
              <a:rPr lang="ru-RU" dirty="0" err="1"/>
              <a:t>вбивчою</a:t>
            </a:r>
            <a:r>
              <a:rPr lang="ru-RU" dirty="0"/>
              <a:t> для </a:t>
            </a:r>
            <a:r>
              <a:rPr lang="ru-RU" dirty="0" err="1"/>
              <a:t>Івана</a:t>
            </a:r>
            <a:r>
              <a:rPr lang="ru-RU" dirty="0"/>
              <a:t> Багряного». </a:t>
            </a:r>
            <a:r>
              <a:rPr lang="ru-RU" dirty="0" err="1"/>
              <a:t>Шизофренічна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одвертістю</a:t>
            </a:r>
            <a:r>
              <a:rPr lang="ru-RU" dirty="0"/>
              <a:t> </a:t>
            </a:r>
            <a:r>
              <a:rPr lang="ru-RU" dirty="0" err="1"/>
              <a:t>претенсія</a:t>
            </a:r>
            <a:r>
              <a:rPr lang="ru-RU" dirty="0"/>
              <a:t> бути </a:t>
            </a:r>
            <a:r>
              <a:rPr lang="ru-RU" dirty="0" err="1"/>
              <a:t>вбивцею</a:t>
            </a:r>
            <a:r>
              <a:rPr lang="ru-RU" dirty="0"/>
              <a:t>.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остання</a:t>
            </a:r>
            <a:r>
              <a:rPr lang="ru-RU" dirty="0"/>
              <a:t> шпилька </a:t>
            </a:r>
            <a:r>
              <a:rPr lang="ru-RU" dirty="0" err="1"/>
              <a:t>серед</a:t>
            </a:r>
            <a:r>
              <a:rPr lang="ru-RU" dirty="0"/>
              <a:t> страстей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Голготи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пережив і </a:t>
            </a:r>
            <a:r>
              <a:rPr lang="ru-RU" dirty="0" err="1"/>
              <a:t>змалював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5689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535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52552">
            <a:off x="756696" y="2767282"/>
            <a:ext cx="76306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Дякую</a:t>
            </a:r>
            <a:r>
              <a:rPr lang="ru-RU" sz="8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за </a:t>
            </a:r>
            <a:r>
              <a:rPr lang="ru-RU" sz="80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увагу</a:t>
            </a:r>
            <a:r>
              <a:rPr lang="ru-RU" sz="8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!</a:t>
            </a:r>
            <a:endParaRPr lang="ru-RU" sz="8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15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332656"/>
            <a:ext cx="4608512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1920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свідком</a:t>
            </a:r>
            <a:r>
              <a:rPr lang="ru-RU" dirty="0"/>
              <a:t> </a:t>
            </a:r>
            <a:r>
              <a:rPr lang="ru-RU" dirty="0" err="1"/>
              <a:t>жорстокої</a:t>
            </a:r>
            <a:r>
              <a:rPr lang="ru-RU" dirty="0"/>
              <a:t> </a:t>
            </a:r>
            <a:r>
              <a:rPr lang="ru-RU" dirty="0" err="1"/>
              <a:t>розправи</a:t>
            </a:r>
            <a:r>
              <a:rPr lang="ru-RU" dirty="0"/>
              <a:t> </a:t>
            </a:r>
            <a:r>
              <a:rPr lang="ru-RU" dirty="0" err="1"/>
              <a:t>чекістів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дядьком</a:t>
            </a:r>
            <a:r>
              <a:rPr lang="ru-RU" dirty="0"/>
              <a:t> і 92-річним </a:t>
            </a:r>
            <a:r>
              <a:rPr lang="ru-RU" dirty="0" err="1"/>
              <a:t>дідом</a:t>
            </a:r>
            <a:r>
              <a:rPr lang="ru-RU" dirty="0"/>
              <a:t> на </a:t>
            </a:r>
            <a:r>
              <a:rPr lang="ru-RU" dirty="0" err="1"/>
              <a:t>пасіці</a:t>
            </a:r>
            <a:r>
              <a:rPr lang="ru-RU" dirty="0"/>
              <a:t> (кололи </a:t>
            </a:r>
            <a:r>
              <a:rPr lang="ru-RU" dirty="0" err="1"/>
              <a:t>багнетами</a:t>
            </a:r>
            <a:r>
              <a:rPr lang="ru-RU" dirty="0"/>
              <a:t>, </a:t>
            </a:r>
            <a:r>
              <a:rPr lang="ru-RU" dirty="0" err="1"/>
              <a:t>стріляли</a:t>
            </a:r>
            <a:r>
              <a:rPr lang="ru-RU" dirty="0"/>
              <a:t> з </a:t>
            </a:r>
            <a:r>
              <a:rPr lang="ru-RU" dirty="0" err="1"/>
              <a:t>револьверів</a:t>
            </a:r>
            <a:r>
              <a:rPr lang="ru-RU" dirty="0"/>
              <a:t>), </a:t>
            </a:r>
            <a:r>
              <a:rPr lang="ru-RU" dirty="0" err="1"/>
              <a:t>їх</a:t>
            </a:r>
            <a:r>
              <a:rPr lang="ru-RU" dirty="0"/>
              <a:t> смерть </a:t>
            </a:r>
            <a:r>
              <a:rPr lang="ru-RU" dirty="0" err="1"/>
              <a:t>страшенно</a:t>
            </a:r>
            <a:r>
              <a:rPr lang="ru-RU" dirty="0"/>
              <a:t> </a:t>
            </a:r>
            <a:r>
              <a:rPr lang="ru-RU" dirty="0" err="1"/>
              <a:t>вразила</a:t>
            </a:r>
            <a:r>
              <a:rPr lang="ru-RU" dirty="0"/>
              <a:t> </a:t>
            </a:r>
            <a:r>
              <a:rPr lang="ru-RU" dirty="0" err="1"/>
              <a:t>хлопця</a:t>
            </a:r>
            <a:r>
              <a:rPr lang="ru-RU" dirty="0"/>
              <a:t>. До того ж </a:t>
            </a:r>
            <a:r>
              <a:rPr lang="ru-RU" dirty="0" err="1"/>
              <a:t>іншого</a:t>
            </a:r>
            <a:r>
              <a:rPr lang="ru-RU" dirty="0"/>
              <a:t> дядька </a:t>
            </a:r>
            <a:r>
              <a:rPr lang="ru-RU" dirty="0" err="1"/>
              <a:t>вислали</a:t>
            </a:r>
            <a:r>
              <a:rPr lang="ru-RU" dirty="0"/>
              <a:t> на Соловки,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повернувся</a:t>
            </a:r>
            <a:r>
              <a:rPr lang="ru-RU" dirty="0"/>
              <a:t>.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народжувало</a:t>
            </a:r>
            <a:r>
              <a:rPr lang="ru-RU" dirty="0"/>
              <a:t> протест у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. </a:t>
            </a:r>
          </a:p>
          <a:p>
            <a:r>
              <a:rPr lang="ru-RU" dirty="0"/>
              <a:t>У 1922—1926 </a:t>
            </a:r>
            <a:r>
              <a:rPr lang="en-US" dirty="0"/>
              <a:t>pp.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викладав</a:t>
            </a:r>
            <a:r>
              <a:rPr lang="ru-RU" dirty="0"/>
              <a:t> </a:t>
            </a:r>
            <a:r>
              <a:rPr lang="ru-RU" dirty="0" err="1"/>
              <a:t>малювання</a:t>
            </a:r>
            <a:r>
              <a:rPr lang="ru-RU" dirty="0"/>
              <a:t>, </a:t>
            </a:r>
            <a:r>
              <a:rPr lang="ru-RU" dirty="0" err="1"/>
              <a:t>працював</a:t>
            </a:r>
            <a:r>
              <a:rPr lang="ru-RU" dirty="0"/>
              <a:t> на шахтах </a:t>
            </a:r>
            <a:r>
              <a:rPr lang="ru-RU" dirty="0" err="1"/>
              <a:t>Донбасу</a:t>
            </a:r>
            <a:r>
              <a:rPr lang="ru-RU" dirty="0"/>
              <a:t>, а у 1924 р. вступив до </a:t>
            </a:r>
            <a:r>
              <a:rPr lang="ru-RU" dirty="0" err="1"/>
              <a:t>Охтирської</a:t>
            </a:r>
            <a:r>
              <a:rPr lang="ru-RU" dirty="0"/>
              <a:t> </a:t>
            </a:r>
            <a:r>
              <a:rPr lang="ru-RU" dirty="0" err="1"/>
              <a:t>філії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селянських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«Плуг». </a:t>
            </a:r>
            <a:r>
              <a:rPr lang="ru-RU" dirty="0" err="1"/>
              <a:t>Учителював</a:t>
            </a:r>
            <a:r>
              <a:rPr lang="ru-RU" dirty="0"/>
              <a:t>, </a:t>
            </a:r>
            <a:r>
              <a:rPr lang="ru-RU" dirty="0" err="1"/>
              <a:t>заробляючи</a:t>
            </a:r>
            <a:r>
              <a:rPr lang="ru-RU" dirty="0"/>
              <a:t> на прожиток. Писав </a:t>
            </a:r>
            <a:r>
              <a:rPr lang="ru-RU" dirty="0" err="1"/>
              <a:t>вірші</a:t>
            </a:r>
            <a:r>
              <a:rPr lang="ru-RU" dirty="0"/>
              <a:t>. </a:t>
            </a:r>
            <a:r>
              <a:rPr lang="ru-RU" dirty="0" err="1"/>
              <a:t>Побував</a:t>
            </a:r>
            <a:r>
              <a:rPr lang="ru-RU" dirty="0"/>
              <a:t> у </a:t>
            </a:r>
            <a:r>
              <a:rPr lang="ru-RU" dirty="0" err="1"/>
              <a:t>Криму</a:t>
            </a:r>
            <a:r>
              <a:rPr lang="ru-RU" dirty="0"/>
              <a:t>, на </a:t>
            </a:r>
            <a:r>
              <a:rPr lang="ru-RU" dirty="0" err="1"/>
              <a:t>Кубані</a:t>
            </a:r>
            <a:r>
              <a:rPr lang="ru-RU" dirty="0"/>
              <a:t>, в </a:t>
            </a:r>
            <a:r>
              <a:rPr lang="ru-RU" dirty="0" err="1"/>
              <a:t>Кам'янці-Подільському</a:t>
            </a:r>
            <a:r>
              <a:rPr lang="ru-RU" dirty="0"/>
              <a:t>, де </a:t>
            </a:r>
            <a:r>
              <a:rPr lang="ru-RU" dirty="0" err="1"/>
              <a:t>редагував</a:t>
            </a:r>
            <a:r>
              <a:rPr lang="ru-RU" dirty="0"/>
              <a:t> </a:t>
            </a:r>
            <a:r>
              <a:rPr lang="ru-RU" dirty="0" err="1"/>
              <a:t>місцеву</a:t>
            </a:r>
            <a:r>
              <a:rPr lang="ru-RU" dirty="0"/>
              <a:t> газету.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1" y="332656"/>
            <a:ext cx="3933911" cy="597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6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402832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 1926—1930 </a:t>
            </a:r>
            <a:r>
              <a:rPr lang="en-US" dirty="0"/>
              <a:t>pp.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художньому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, але диплома не </a:t>
            </a:r>
            <a:r>
              <a:rPr lang="ru-RU" dirty="0" err="1"/>
              <a:t>отримав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 себе «</a:t>
            </a:r>
            <a:r>
              <a:rPr lang="ru-RU" dirty="0" err="1"/>
              <a:t>політично</a:t>
            </a:r>
            <a:r>
              <a:rPr lang="ru-RU" dirty="0"/>
              <a:t> </a:t>
            </a:r>
            <a:r>
              <a:rPr lang="ru-RU" dirty="0" err="1"/>
              <a:t>неблагонадійним</a:t>
            </a:r>
            <a:r>
              <a:rPr lang="ru-RU" dirty="0"/>
              <a:t>». </a:t>
            </a:r>
            <a:r>
              <a:rPr lang="ru-RU" dirty="0" err="1"/>
              <a:t>По-перше</a:t>
            </a:r>
            <a:r>
              <a:rPr lang="ru-RU" dirty="0"/>
              <a:t>, «</a:t>
            </a:r>
            <a:r>
              <a:rPr lang="ru-RU" dirty="0" err="1"/>
              <a:t>сумнівна</a:t>
            </a:r>
            <a:r>
              <a:rPr lang="ru-RU" dirty="0"/>
              <a:t>» </a:t>
            </a:r>
            <a:r>
              <a:rPr lang="ru-RU" dirty="0" err="1"/>
              <a:t>ідеологічна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 </a:t>
            </a:r>
            <a:r>
              <a:rPr lang="ru-RU" dirty="0" err="1"/>
              <a:t>прочитувалася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рядками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, </a:t>
            </a:r>
            <a:r>
              <a:rPr lang="ru-RU" dirty="0" err="1"/>
              <a:t>опублікованих</a:t>
            </a:r>
            <a:r>
              <a:rPr lang="ru-RU" dirty="0"/>
              <a:t> у журналах «Глобус», «</a:t>
            </a:r>
            <a:r>
              <a:rPr lang="ru-RU" dirty="0" err="1"/>
              <a:t>Життя</a:t>
            </a:r>
            <a:r>
              <a:rPr lang="ru-RU" dirty="0"/>
              <a:t> й </a:t>
            </a:r>
            <a:r>
              <a:rPr lang="ru-RU" dirty="0" err="1"/>
              <a:t>революція</a:t>
            </a:r>
            <a:r>
              <a:rPr lang="ru-RU" dirty="0"/>
              <a:t>», «</a:t>
            </a:r>
            <a:r>
              <a:rPr lang="ru-RU" dirty="0" err="1"/>
              <a:t>Червоний</a:t>
            </a:r>
            <a:r>
              <a:rPr lang="ru-RU" dirty="0"/>
              <a:t> шлях», «</a:t>
            </a:r>
            <a:r>
              <a:rPr lang="ru-RU" dirty="0" err="1"/>
              <a:t>Плужанин</a:t>
            </a:r>
            <a:r>
              <a:rPr lang="ru-RU" dirty="0"/>
              <a:t>».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входив до </a:t>
            </a:r>
            <a:r>
              <a:rPr lang="ru-RU" dirty="0" err="1"/>
              <a:t>попутницької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МАРС, до </a:t>
            </a:r>
            <a:r>
              <a:rPr lang="ru-RU" dirty="0" err="1"/>
              <a:t>якої</a:t>
            </a:r>
            <a:r>
              <a:rPr lang="ru-RU" dirty="0"/>
              <a:t> належали Г. Косинка, Є. Плужник, В. </a:t>
            </a:r>
            <a:r>
              <a:rPr lang="ru-RU" dirty="0" err="1"/>
              <a:t>Підмогиль-ний</a:t>
            </a:r>
            <a:r>
              <a:rPr lang="ru-RU" dirty="0"/>
              <a:t>, Б. Тенета, Б. Антоненко-Давидович, Т. </a:t>
            </a:r>
            <a:r>
              <a:rPr lang="ru-RU" dirty="0" err="1"/>
              <a:t>Осьмачка</a:t>
            </a:r>
            <a:r>
              <a:rPr lang="ru-RU" dirty="0"/>
              <a:t>, Д. </a:t>
            </a:r>
            <a:r>
              <a:rPr lang="ru-RU" dirty="0" err="1"/>
              <a:t>Фаль-ківський</a:t>
            </a:r>
            <a:r>
              <a:rPr lang="ru-RU" dirty="0"/>
              <a:t>.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товаришував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М. </a:t>
            </a:r>
            <a:r>
              <a:rPr lang="ru-RU" dirty="0" err="1"/>
              <a:t>Хвильовим</a:t>
            </a:r>
            <a:r>
              <a:rPr lang="ru-RU" dirty="0"/>
              <a:t>, М. </a:t>
            </a:r>
            <a:r>
              <a:rPr lang="ru-RU" dirty="0" err="1"/>
              <a:t>Кулішем</a:t>
            </a:r>
            <a:r>
              <a:rPr lang="ru-RU" dirty="0"/>
              <a:t>, Остапом Вишнею, М. </a:t>
            </a:r>
            <a:r>
              <a:rPr lang="ru-RU" dirty="0" err="1"/>
              <a:t>Яловим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32656"/>
            <a:ext cx="403323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18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16632"/>
            <a:ext cx="5194920" cy="65527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1928р. І. </a:t>
            </a:r>
            <a:r>
              <a:rPr lang="ru-RU" dirty="0" err="1"/>
              <a:t>Багряний</a:t>
            </a:r>
            <a:r>
              <a:rPr lang="ru-RU" dirty="0"/>
              <a:t> написав роман у </a:t>
            </a:r>
            <a:r>
              <a:rPr lang="ru-RU" dirty="0" err="1"/>
              <a:t>віршах</a:t>
            </a:r>
            <a:r>
              <a:rPr lang="ru-RU" dirty="0"/>
              <a:t> «</a:t>
            </a:r>
            <a:r>
              <a:rPr lang="ru-RU" dirty="0" err="1"/>
              <a:t>Скелька</a:t>
            </a:r>
            <a:r>
              <a:rPr lang="ru-RU" dirty="0"/>
              <a:t>», де </a:t>
            </a:r>
            <a:r>
              <a:rPr lang="ru-RU" dirty="0" err="1"/>
              <a:t>використав</a:t>
            </a:r>
            <a:r>
              <a:rPr lang="ru-RU" dirty="0"/>
              <a:t> </a:t>
            </a:r>
            <a:r>
              <a:rPr lang="ru-RU" dirty="0" err="1"/>
              <a:t>почуту</a:t>
            </a:r>
            <a:r>
              <a:rPr lang="ru-RU" dirty="0"/>
              <a:t> в </a:t>
            </a:r>
            <a:r>
              <a:rPr lang="ru-RU" dirty="0" err="1"/>
              <a:t>дитинстві</a:t>
            </a:r>
            <a:r>
              <a:rPr lang="ru-RU" dirty="0"/>
              <a:t> легенду про те, як у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селяни</a:t>
            </a:r>
            <a:r>
              <a:rPr lang="ru-RU" dirty="0"/>
              <a:t> села </a:t>
            </a:r>
            <a:r>
              <a:rPr lang="ru-RU" dirty="0" err="1"/>
              <a:t>Скелька</a:t>
            </a:r>
            <a:r>
              <a:rPr lang="ru-RU" dirty="0"/>
              <a:t> (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Полтавщині</a:t>
            </a:r>
            <a:r>
              <a:rPr lang="ru-RU" dirty="0"/>
              <a:t>), </a:t>
            </a:r>
            <a:r>
              <a:rPr lang="ru-RU" dirty="0" err="1"/>
              <a:t>протестуючи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засилля</a:t>
            </a:r>
            <a:r>
              <a:rPr lang="ru-RU" dirty="0"/>
              <a:t> </a:t>
            </a:r>
            <a:r>
              <a:rPr lang="ru-RU" dirty="0" err="1"/>
              <a:t>московських</a:t>
            </a:r>
            <a:r>
              <a:rPr lang="ru-RU" dirty="0"/>
              <a:t> </a:t>
            </a:r>
            <a:r>
              <a:rPr lang="ru-RU" dirty="0" err="1"/>
              <a:t>ченців</a:t>
            </a:r>
            <a:r>
              <a:rPr lang="ru-RU" dirty="0"/>
              <a:t>, спалили </a:t>
            </a:r>
            <a:r>
              <a:rPr lang="ru-RU" dirty="0" err="1"/>
              <a:t>чоловічий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.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друком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І. Багряного «До меж </a:t>
            </a:r>
            <a:r>
              <a:rPr lang="ru-RU" dirty="0" err="1"/>
              <a:t>заказаних</a:t>
            </a:r>
            <a:r>
              <a:rPr lang="ru-RU" dirty="0"/>
              <a:t>», яка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назві</a:t>
            </a:r>
            <a:r>
              <a:rPr lang="ru-RU" dirty="0"/>
              <a:t> </a:t>
            </a:r>
            <a:r>
              <a:rPr lang="ru-RU" dirty="0" err="1"/>
              <a:t>містила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протест, не </a:t>
            </a:r>
            <a:r>
              <a:rPr lang="ru-RU" dirty="0" err="1"/>
              <a:t>кажучи</a:t>
            </a:r>
            <a:r>
              <a:rPr lang="ru-RU" dirty="0"/>
              <a:t> про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своєрідною</a:t>
            </a:r>
            <a:r>
              <a:rPr lang="ru-RU" dirty="0"/>
              <a:t> </a:t>
            </a:r>
            <a:r>
              <a:rPr lang="ru-RU" dirty="0" err="1"/>
              <a:t>прискіпливою</a:t>
            </a:r>
            <a:r>
              <a:rPr lang="ru-RU" dirty="0"/>
              <a:t> </a:t>
            </a:r>
            <a:r>
              <a:rPr lang="ru-RU" dirty="0" err="1"/>
              <a:t>оцінкою</a:t>
            </a:r>
            <a:r>
              <a:rPr lang="ru-RU" dirty="0"/>
              <a:t> </a:t>
            </a:r>
            <a:r>
              <a:rPr lang="ru-RU" dirty="0" err="1"/>
              <a:t>пореволюційної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 </a:t>
            </a:r>
            <a:r>
              <a:rPr lang="ru-RU" dirty="0" err="1"/>
              <a:t>Наступні</a:t>
            </a:r>
            <a:r>
              <a:rPr lang="ru-RU" dirty="0"/>
              <a:t> книжки «В </a:t>
            </a:r>
            <a:r>
              <a:rPr lang="ru-RU" dirty="0" err="1"/>
              <a:t>поті</a:t>
            </a:r>
            <a:r>
              <a:rPr lang="ru-RU" dirty="0"/>
              <a:t> </a:t>
            </a:r>
            <a:r>
              <a:rPr lang="ru-RU" dirty="0" err="1"/>
              <a:t>чола</a:t>
            </a:r>
            <a:r>
              <a:rPr lang="ru-RU" dirty="0"/>
              <a:t>» і «Комета»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до портфеля НКВС. Того ж року </a:t>
            </a:r>
            <a:r>
              <a:rPr lang="ru-RU" dirty="0" err="1"/>
              <a:t>він</a:t>
            </a:r>
            <a:r>
              <a:rPr lang="ru-RU" dirty="0"/>
              <a:t> написав поему «Аве </a:t>
            </a:r>
            <a:r>
              <a:rPr lang="ru-RU" dirty="0" err="1"/>
              <a:t>Марія</a:t>
            </a:r>
            <a:r>
              <a:rPr lang="ru-RU" dirty="0"/>
              <a:t>», де в </a:t>
            </a:r>
            <a:r>
              <a:rPr lang="ru-RU" dirty="0" err="1"/>
              <a:t>присвяті</a:t>
            </a:r>
            <a:r>
              <a:rPr lang="ru-RU" dirty="0"/>
              <a:t> </a:t>
            </a:r>
            <a:r>
              <a:rPr lang="ru-RU" dirty="0" err="1"/>
              <a:t>розмістив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: «</a:t>
            </a:r>
            <a:r>
              <a:rPr lang="ru-RU" dirty="0" err="1"/>
              <a:t>Вічним</a:t>
            </a:r>
            <a:r>
              <a:rPr lang="ru-RU" dirty="0"/>
              <a:t> бунтарям і протестантам, </a:t>
            </a:r>
            <a:r>
              <a:rPr lang="ru-RU" dirty="0" err="1"/>
              <a:t>всім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родився</a:t>
            </a:r>
            <a:r>
              <a:rPr lang="ru-RU" dirty="0"/>
              <a:t> рабом і не </a:t>
            </a:r>
            <a:r>
              <a:rPr lang="ru-RU" dirty="0" err="1"/>
              <a:t>хоче</a:t>
            </a:r>
            <a:r>
              <a:rPr lang="ru-RU" dirty="0"/>
              <a:t> бути ним,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скривдженим</a:t>
            </a:r>
            <a:r>
              <a:rPr lang="ru-RU" dirty="0"/>
              <a:t>, </a:t>
            </a:r>
            <a:r>
              <a:rPr lang="ru-RU" dirty="0" err="1"/>
              <a:t>зборканим</a:t>
            </a:r>
            <a:r>
              <a:rPr lang="ru-RU" dirty="0"/>
              <a:t> і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бідній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крик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присвячує</a:t>
            </a:r>
            <a:r>
              <a:rPr lang="ru-RU" dirty="0"/>
              <a:t> автор». </a:t>
            </a:r>
            <a:r>
              <a:rPr lang="ru-RU" dirty="0" err="1"/>
              <a:t>Цікаво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книжка </a:t>
            </a:r>
            <a:r>
              <a:rPr lang="ru-RU" dirty="0" err="1"/>
              <a:t>вийшла</a:t>
            </a:r>
            <a:r>
              <a:rPr lang="ru-RU" dirty="0"/>
              <a:t> в </a:t>
            </a:r>
            <a:r>
              <a:rPr lang="ru-RU" dirty="0" err="1"/>
              <a:t>світ</a:t>
            </a:r>
            <a:r>
              <a:rPr lang="ru-RU" dirty="0"/>
              <a:t> без </a:t>
            </a:r>
            <a:r>
              <a:rPr lang="ru-RU" dirty="0" err="1"/>
              <a:t>усякого</a:t>
            </a:r>
            <a:r>
              <a:rPr lang="ru-RU" dirty="0"/>
              <a:t> цензурного </a:t>
            </a:r>
            <a:r>
              <a:rPr lang="ru-RU" dirty="0" err="1"/>
              <a:t>дозволу</a:t>
            </a:r>
            <a:r>
              <a:rPr lang="ru-RU" dirty="0"/>
              <a:t> на те, до того ж з </a:t>
            </a:r>
            <a:r>
              <a:rPr lang="ru-RU" dirty="0" err="1"/>
              <a:t>вказівкою</a:t>
            </a:r>
            <a:r>
              <a:rPr lang="ru-RU" dirty="0"/>
              <a:t> </a:t>
            </a:r>
            <a:r>
              <a:rPr lang="ru-RU" dirty="0" err="1"/>
              <a:t>неіснуючого</a:t>
            </a:r>
            <a:r>
              <a:rPr lang="ru-RU" dirty="0"/>
              <a:t> </a:t>
            </a:r>
            <a:r>
              <a:rPr lang="ru-RU" dirty="0" err="1"/>
              <a:t>видавництва</a:t>
            </a:r>
            <a:r>
              <a:rPr lang="ru-RU" dirty="0"/>
              <a:t> «САМ».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наглядачі</a:t>
            </a:r>
            <a:r>
              <a:rPr lang="ru-RU" dirty="0"/>
              <a:t> </a:t>
            </a:r>
            <a:r>
              <a:rPr lang="ru-RU" dirty="0" err="1"/>
              <a:t>зорієнтувалися</a:t>
            </a:r>
            <a:r>
              <a:rPr lang="ru-RU" dirty="0"/>
              <a:t> й наказали </a:t>
            </a:r>
            <a:r>
              <a:rPr lang="ru-RU" dirty="0" err="1"/>
              <a:t>зняти</a:t>
            </a:r>
            <a:r>
              <a:rPr lang="ru-RU" dirty="0"/>
              <a:t> книжки з продажу, </a:t>
            </a:r>
            <a:r>
              <a:rPr lang="ru-RU" dirty="0" err="1"/>
              <a:t>кількасот</a:t>
            </a:r>
            <a:r>
              <a:rPr lang="ru-RU" dirty="0"/>
              <a:t> </a:t>
            </a:r>
            <a:r>
              <a:rPr lang="ru-RU" dirty="0" err="1"/>
              <a:t>примірників</a:t>
            </a:r>
            <a:r>
              <a:rPr lang="ru-RU" dirty="0"/>
              <a:t> </a:t>
            </a:r>
            <a:r>
              <a:rPr lang="ru-RU" dirty="0" err="1"/>
              <a:t>встигли</a:t>
            </a:r>
            <a:r>
              <a:rPr lang="ru-RU" dirty="0"/>
              <a:t> </a:t>
            </a:r>
            <a:r>
              <a:rPr lang="ru-RU" dirty="0" err="1"/>
              <a:t>розкупити</a:t>
            </a:r>
            <a:r>
              <a:rPr lang="ru-RU" dirty="0"/>
              <a:t>.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подібний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не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залишитись</a:t>
            </a:r>
            <a:r>
              <a:rPr lang="ru-RU" dirty="0"/>
              <a:t> </a:t>
            </a:r>
            <a:r>
              <a:rPr lang="ru-RU" dirty="0" err="1"/>
              <a:t>непоміченим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2" y="404664"/>
            <a:ext cx="3698490" cy="565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692696"/>
            <a:ext cx="4110608" cy="589411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1930р. </a:t>
            </a:r>
            <a:r>
              <a:rPr lang="ru-RU" dirty="0" err="1"/>
              <a:t>харківське</a:t>
            </a:r>
            <a:r>
              <a:rPr lang="ru-RU" dirty="0"/>
              <a:t> </a:t>
            </a:r>
            <a:r>
              <a:rPr lang="ru-RU" dirty="0" err="1"/>
              <a:t>видавництво</a:t>
            </a:r>
            <a:r>
              <a:rPr lang="ru-RU" dirty="0"/>
              <a:t> «</a:t>
            </a:r>
            <a:r>
              <a:rPr lang="ru-RU" dirty="0" err="1"/>
              <a:t>Книгоспілка</a:t>
            </a:r>
            <a:r>
              <a:rPr lang="ru-RU" dirty="0"/>
              <a:t>» </a:t>
            </a:r>
            <a:r>
              <a:rPr lang="ru-RU" dirty="0" err="1"/>
              <a:t>видало</a:t>
            </a:r>
            <a:r>
              <a:rPr lang="ru-RU" dirty="0"/>
              <a:t> роман у </a:t>
            </a:r>
            <a:r>
              <a:rPr lang="ru-RU" dirty="0" err="1"/>
              <a:t>віршах</a:t>
            </a:r>
            <a:r>
              <a:rPr lang="ru-RU" dirty="0"/>
              <a:t> «</a:t>
            </a:r>
            <a:r>
              <a:rPr lang="ru-RU" dirty="0" err="1"/>
              <a:t>Скелька</a:t>
            </a:r>
            <a:r>
              <a:rPr lang="ru-RU" dirty="0"/>
              <a:t>». </a:t>
            </a:r>
            <a:r>
              <a:rPr lang="ru-RU" dirty="0" err="1"/>
              <a:t>Волелюбний</a:t>
            </a:r>
            <a:r>
              <a:rPr lang="ru-RU" dirty="0"/>
              <a:t> пафос </a:t>
            </a:r>
            <a:r>
              <a:rPr lang="ru-RU" dirty="0" err="1"/>
              <a:t>твору</a:t>
            </a:r>
            <a:r>
              <a:rPr lang="ru-RU" dirty="0"/>
              <a:t> привернув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офіційної</a:t>
            </a:r>
            <a:r>
              <a:rPr lang="ru-RU" dirty="0"/>
              <a:t> критики — «</a:t>
            </a:r>
            <a:r>
              <a:rPr lang="ru-RU" dirty="0" err="1"/>
              <a:t>Скельку</a:t>
            </a:r>
            <a:r>
              <a:rPr lang="ru-RU" dirty="0"/>
              <a:t>»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конфісковано</a:t>
            </a:r>
            <a:r>
              <a:rPr lang="ru-RU" dirty="0"/>
              <a:t>.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з'явилась</a:t>
            </a:r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О. </a:t>
            </a:r>
            <a:r>
              <a:rPr lang="ru-RU" dirty="0" err="1"/>
              <a:t>Правдкжа</a:t>
            </a:r>
            <a:r>
              <a:rPr lang="ru-RU" dirty="0"/>
              <a:t> «</a:t>
            </a:r>
            <a:r>
              <a:rPr lang="ru-RU" dirty="0" err="1"/>
              <a:t>Куркульським</a:t>
            </a:r>
            <a:r>
              <a:rPr lang="ru-RU" dirty="0"/>
              <a:t> шляхом», яка </a:t>
            </a:r>
            <a:r>
              <a:rPr lang="ru-RU" dirty="0" err="1"/>
              <a:t>свідчила</a:t>
            </a:r>
            <a:r>
              <a:rPr lang="ru-RU" dirty="0"/>
              <a:t> про </a:t>
            </a:r>
            <a:r>
              <a:rPr lang="ru-RU" dirty="0" err="1"/>
              <a:t>наміри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бунтівливого</a:t>
            </a:r>
            <a:r>
              <a:rPr lang="ru-RU" dirty="0"/>
              <a:t>, </a:t>
            </a:r>
            <a:r>
              <a:rPr lang="ru-RU" dirty="0" err="1"/>
              <a:t>ідеологічно</a:t>
            </a:r>
            <a:r>
              <a:rPr lang="ru-RU" dirty="0"/>
              <a:t> </a:t>
            </a:r>
            <a:r>
              <a:rPr lang="ru-RU" dirty="0" err="1"/>
              <a:t>невпокореного</a:t>
            </a:r>
            <a:r>
              <a:rPr lang="ru-RU" dirty="0"/>
              <a:t> І. Багряного.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твори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вилучені</a:t>
            </a:r>
            <a:r>
              <a:rPr lang="ru-RU" dirty="0"/>
              <a:t> з </a:t>
            </a:r>
            <a:r>
              <a:rPr lang="ru-RU" dirty="0" err="1"/>
              <a:t>бібліотек</a:t>
            </a:r>
            <a:r>
              <a:rPr lang="ru-RU" dirty="0"/>
              <a:t> і </a:t>
            </a:r>
            <a:r>
              <a:rPr lang="ru-RU" dirty="0" err="1"/>
              <a:t>книжкових</a:t>
            </a:r>
            <a:r>
              <a:rPr lang="ru-RU" dirty="0"/>
              <a:t> </a:t>
            </a:r>
            <a:r>
              <a:rPr lang="ru-RU" dirty="0" err="1"/>
              <a:t>крамниць</a:t>
            </a:r>
            <a:r>
              <a:rPr lang="ru-RU" dirty="0"/>
              <a:t>. </a:t>
            </a:r>
          </a:p>
          <a:p>
            <a:r>
              <a:rPr lang="ru-RU" dirty="0"/>
              <a:t>У 1932 р. І.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заарештований</a:t>
            </a:r>
            <a:r>
              <a:rPr lang="ru-RU" dirty="0"/>
              <a:t> у </a:t>
            </a:r>
            <a:r>
              <a:rPr lang="ru-RU" dirty="0" err="1"/>
              <a:t>Харкові</a:t>
            </a:r>
            <a:r>
              <a:rPr lang="ru-RU" dirty="0"/>
              <a:t> в </a:t>
            </a:r>
            <a:r>
              <a:rPr lang="ru-RU" dirty="0" err="1"/>
              <a:t>присутності</a:t>
            </a:r>
            <a:r>
              <a:rPr lang="ru-RU" dirty="0"/>
              <a:t> </a:t>
            </a:r>
            <a:r>
              <a:rPr lang="ru-RU" dirty="0" err="1"/>
              <a:t>колег</a:t>
            </a:r>
            <a:r>
              <a:rPr lang="ru-RU" dirty="0"/>
              <a:t> В. </a:t>
            </a:r>
            <a:r>
              <a:rPr lang="ru-RU" dirty="0" err="1"/>
              <a:t>Поліщука</a:t>
            </a:r>
            <a:r>
              <a:rPr lang="ru-RU" dirty="0"/>
              <a:t> і О. </a:t>
            </a:r>
            <a:r>
              <a:rPr lang="ru-RU" dirty="0" err="1"/>
              <a:t>Слісаренка</a:t>
            </a:r>
            <a:r>
              <a:rPr lang="ru-RU" dirty="0"/>
              <a:t> «за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самостійницький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ухил</a:t>
            </a:r>
            <a:r>
              <a:rPr lang="ru-RU" dirty="0"/>
              <a:t> в </a:t>
            </a:r>
            <a:r>
              <a:rPr lang="ru-RU" dirty="0" err="1"/>
              <a:t>літературі</a:t>
            </a:r>
            <a:r>
              <a:rPr lang="ru-RU" dirty="0"/>
              <a:t> й </a:t>
            </a:r>
            <a:r>
              <a:rPr lang="ru-RU" dirty="0" err="1"/>
              <a:t>політиці</a:t>
            </a:r>
            <a:r>
              <a:rPr lang="ru-RU" dirty="0"/>
              <a:t>...», </a:t>
            </a:r>
            <a:r>
              <a:rPr lang="ru-RU" dirty="0" err="1"/>
              <a:t>засуджений</a:t>
            </a:r>
            <a:r>
              <a:rPr lang="ru-RU" dirty="0"/>
              <a:t> на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концтаборів</a:t>
            </a:r>
            <a:r>
              <a:rPr lang="ru-RU" dirty="0"/>
              <a:t> </a:t>
            </a:r>
            <a:r>
              <a:rPr lang="ru-RU" dirty="0" err="1"/>
              <a:t>БАМЛАГу</a:t>
            </a:r>
            <a:r>
              <a:rPr lang="ru-RU" dirty="0"/>
              <a:t> (Байкало-амурский лагерь).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672408" cy="527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0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248472" cy="64087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1936 р. І.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утік</a:t>
            </a:r>
            <a:r>
              <a:rPr lang="ru-RU" dirty="0"/>
              <a:t>, </a:t>
            </a:r>
            <a:r>
              <a:rPr lang="ru-RU" dirty="0" err="1"/>
              <a:t>переховувався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українцями</a:t>
            </a:r>
            <a:r>
              <a:rPr lang="ru-RU" dirty="0"/>
              <a:t> Зеленого Клину на Далекому </a:t>
            </a:r>
            <a:r>
              <a:rPr lang="ru-RU" dirty="0" err="1"/>
              <a:t>Сході</a:t>
            </a:r>
            <a:r>
              <a:rPr lang="ru-RU" dirty="0"/>
              <a:t> (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відбито</a:t>
            </a:r>
            <a:r>
              <a:rPr lang="ru-RU" dirty="0"/>
              <a:t> в </a:t>
            </a:r>
            <a:r>
              <a:rPr lang="ru-RU" dirty="0" err="1"/>
              <a:t>романі</a:t>
            </a:r>
            <a:r>
              <a:rPr lang="ru-RU" dirty="0"/>
              <a:t> «</a:t>
            </a:r>
            <a:r>
              <a:rPr lang="ru-RU" dirty="0" err="1"/>
              <a:t>Тигролови</a:t>
            </a:r>
            <a:r>
              <a:rPr lang="ru-RU" dirty="0"/>
              <a:t>»). Через два роки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повторно </a:t>
            </a:r>
            <a:r>
              <a:rPr lang="ru-RU" dirty="0" err="1"/>
              <a:t>заарештований</a:t>
            </a:r>
            <a:r>
              <a:rPr lang="ru-RU" dirty="0"/>
              <a:t>, </a:t>
            </a:r>
            <a:r>
              <a:rPr lang="ru-RU" dirty="0" err="1"/>
              <a:t>сидів</a:t>
            </a:r>
            <a:r>
              <a:rPr lang="ru-RU" dirty="0"/>
              <a:t> у </a:t>
            </a:r>
            <a:r>
              <a:rPr lang="ru-RU" dirty="0" err="1"/>
              <a:t>Харківській</a:t>
            </a:r>
            <a:r>
              <a:rPr lang="ru-RU" dirty="0"/>
              <a:t> </a:t>
            </a:r>
            <a:r>
              <a:rPr lang="ru-RU" dirty="0" err="1"/>
              <a:t>в'язниці</a:t>
            </a:r>
            <a:r>
              <a:rPr lang="ru-RU" dirty="0"/>
              <a:t> 2 роки й 7 </a:t>
            </a:r>
            <a:r>
              <a:rPr lang="ru-RU" dirty="0" err="1"/>
              <a:t>місяців</a:t>
            </a:r>
            <a:r>
              <a:rPr lang="ru-RU" dirty="0"/>
              <a:t> (</a:t>
            </a:r>
            <a:r>
              <a:rPr lang="ru-RU" dirty="0" err="1"/>
              <a:t>пережите</a:t>
            </a:r>
            <a:r>
              <a:rPr lang="ru-RU" dirty="0"/>
              <a:t> в </a:t>
            </a:r>
            <a:r>
              <a:rPr lang="ru-RU" dirty="0" err="1"/>
              <a:t>ув'язненні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описав у </a:t>
            </a:r>
            <a:r>
              <a:rPr lang="ru-RU" dirty="0" err="1"/>
              <a:t>романі</a:t>
            </a:r>
            <a:r>
              <a:rPr lang="ru-RU" dirty="0"/>
              <a:t> «Сад </a:t>
            </a:r>
            <a:r>
              <a:rPr lang="ru-RU" dirty="0" err="1"/>
              <a:t>Гетсиманський</a:t>
            </a:r>
            <a:r>
              <a:rPr lang="ru-RU" dirty="0"/>
              <a:t>»). </a:t>
            </a:r>
          </a:p>
          <a:p>
            <a:r>
              <a:rPr lang="ru-RU" dirty="0"/>
              <a:t>У 1940 р. з </a:t>
            </a:r>
            <a:r>
              <a:rPr lang="ru-RU" dirty="0" err="1"/>
              <a:t>відбитими</a:t>
            </a:r>
            <a:r>
              <a:rPr lang="ru-RU" dirty="0"/>
              <a:t> </a:t>
            </a:r>
            <a:r>
              <a:rPr lang="ru-RU" dirty="0" err="1"/>
              <a:t>легенями</a:t>
            </a:r>
            <a:r>
              <a:rPr lang="ru-RU" dirty="0"/>
              <a:t> й </a:t>
            </a:r>
            <a:r>
              <a:rPr lang="ru-RU" dirty="0" err="1"/>
              <a:t>нирками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звільнений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.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оселився</a:t>
            </a:r>
            <a:r>
              <a:rPr lang="ru-RU" dirty="0"/>
              <a:t> в </a:t>
            </a:r>
            <a:r>
              <a:rPr lang="ru-RU" dirty="0" err="1"/>
              <a:t>Охтирці</a:t>
            </a:r>
            <a:r>
              <a:rPr lang="ru-RU" dirty="0"/>
              <a:t>, </a:t>
            </a:r>
            <a:r>
              <a:rPr lang="ru-RU" dirty="0" err="1"/>
              <a:t>працював</a:t>
            </a:r>
            <a:r>
              <a:rPr lang="ru-RU" dirty="0"/>
              <a:t> декоратором у </a:t>
            </a:r>
            <a:r>
              <a:rPr lang="ru-RU" dirty="0" err="1"/>
              <a:t>місцевому</a:t>
            </a:r>
            <a:r>
              <a:rPr lang="ru-RU" dirty="0"/>
              <a:t> </a:t>
            </a:r>
            <a:r>
              <a:rPr lang="ru-RU" dirty="0" err="1"/>
              <a:t>театрі</a:t>
            </a:r>
            <a:r>
              <a:rPr lang="ru-RU" dirty="0"/>
              <a:t>, </a:t>
            </a:r>
            <a:r>
              <a:rPr lang="ru-RU" dirty="0" err="1"/>
              <a:t>редагував</a:t>
            </a:r>
            <a:r>
              <a:rPr lang="ru-RU" dirty="0"/>
              <a:t> газету «Голос </a:t>
            </a:r>
            <a:r>
              <a:rPr lang="ru-RU" dirty="0" err="1"/>
              <a:t>Охтирщини</a:t>
            </a:r>
            <a:r>
              <a:rPr lang="ru-RU" dirty="0"/>
              <a:t>», </a:t>
            </a:r>
            <a:r>
              <a:rPr lang="ru-RU" dirty="0" err="1"/>
              <a:t>після</a:t>
            </a:r>
            <a:r>
              <a:rPr lang="ru-RU" dirty="0"/>
              <a:t> початку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потрапив</a:t>
            </a:r>
            <a:r>
              <a:rPr lang="ru-RU" dirty="0"/>
              <a:t> до народного </a:t>
            </a:r>
            <a:r>
              <a:rPr lang="ru-RU" dirty="0" err="1"/>
              <a:t>ополчення</a:t>
            </a:r>
            <a:r>
              <a:rPr lang="ru-RU" dirty="0"/>
              <a:t>, </a:t>
            </a:r>
            <a:r>
              <a:rPr lang="ru-RU" dirty="0" err="1"/>
              <a:t>працював</a:t>
            </a:r>
            <a:r>
              <a:rPr lang="ru-RU" dirty="0"/>
              <a:t> у ОУН: </a:t>
            </a:r>
            <a:r>
              <a:rPr lang="ru-RU" dirty="0" err="1"/>
              <a:t>малював</a:t>
            </a:r>
            <a:r>
              <a:rPr lang="ru-RU" dirty="0"/>
              <a:t> </a:t>
            </a:r>
            <a:r>
              <a:rPr lang="ru-RU" dirty="0" err="1"/>
              <a:t>листівки</a:t>
            </a:r>
            <a:r>
              <a:rPr lang="ru-RU" dirty="0"/>
              <a:t>, </a:t>
            </a:r>
            <a:r>
              <a:rPr lang="ru-RU" dirty="0" err="1"/>
              <a:t>плакати</a:t>
            </a:r>
            <a:r>
              <a:rPr lang="ru-RU" dirty="0"/>
              <a:t>, </a:t>
            </a:r>
            <a:r>
              <a:rPr lang="ru-RU" dirty="0" err="1"/>
              <a:t>складав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виступав</a:t>
            </a:r>
            <a:r>
              <a:rPr lang="ru-RU" dirty="0"/>
              <a:t> перед </a:t>
            </a:r>
            <a:r>
              <a:rPr lang="ru-RU" dirty="0" err="1"/>
              <a:t>воїнами</a:t>
            </a:r>
            <a:r>
              <a:rPr lang="ru-RU" dirty="0"/>
              <a:t> УПА.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3622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5013"/>
            <a:ext cx="2481064" cy="392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78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752528" cy="648072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німецьким</a:t>
            </a:r>
            <a:r>
              <a:rPr lang="ru-RU" dirty="0"/>
              <a:t> курсом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у 1942р. </a:t>
            </a:r>
            <a:r>
              <a:rPr lang="ru-RU" dirty="0" err="1"/>
              <a:t>мав</a:t>
            </a:r>
            <a:r>
              <a:rPr lang="ru-RU" dirty="0"/>
              <a:t> бути </a:t>
            </a:r>
            <a:r>
              <a:rPr lang="ru-RU" dirty="0" err="1"/>
              <a:t>розстріляний</a:t>
            </a:r>
            <a:r>
              <a:rPr lang="ru-RU" dirty="0"/>
              <a:t>, але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врятувався</a:t>
            </a:r>
            <a:r>
              <a:rPr lang="ru-RU" dirty="0"/>
              <a:t>. </a:t>
            </a:r>
          </a:p>
          <a:p>
            <a:r>
              <a:rPr lang="ru-RU" dirty="0"/>
              <a:t>У 1944 р. І.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розійшовся</a:t>
            </a:r>
            <a:r>
              <a:rPr lang="ru-RU" dirty="0"/>
              <a:t> в </a:t>
            </a:r>
            <a:r>
              <a:rPr lang="ru-RU" dirty="0" err="1"/>
              <a:t>поглядах</a:t>
            </a:r>
            <a:r>
              <a:rPr lang="ru-RU" dirty="0"/>
              <a:t> з </a:t>
            </a:r>
            <a:r>
              <a:rPr lang="ru-RU" dirty="0" err="1"/>
              <a:t>керівництвом</a:t>
            </a:r>
            <a:r>
              <a:rPr lang="ru-RU" dirty="0"/>
              <a:t> УПА і сам, без </a:t>
            </a:r>
            <a:r>
              <a:rPr lang="ru-RU" dirty="0" err="1"/>
              <a:t>родини</a:t>
            </a:r>
            <a:r>
              <a:rPr lang="ru-RU" dirty="0"/>
              <a:t>, </a:t>
            </a:r>
            <a:r>
              <a:rPr lang="ru-RU" dirty="0" err="1"/>
              <a:t>емігрував</a:t>
            </a:r>
            <a:r>
              <a:rPr lang="ru-RU" dirty="0"/>
              <a:t> до </a:t>
            </a:r>
            <a:r>
              <a:rPr lang="ru-RU" dirty="0" err="1"/>
              <a:t>Словаччини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до </a:t>
            </a:r>
            <a:r>
              <a:rPr lang="ru-RU" dirty="0" err="1"/>
              <a:t>Німеччини</a:t>
            </a:r>
            <a:r>
              <a:rPr lang="ru-RU" dirty="0"/>
              <a:t>. </a:t>
            </a:r>
            <a:r>
              <a:rPr lang="ru-RU" dirty="0" err="1"/>
              <a:t>Новий</a:t>
            </a:r>
            <a:r>
              <a:rPr lang="ru-RU" dirty="0"/>
              <a:t> Ульм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в </a:t>
            </a:r>
            <a:r>
              <a:rPr lang="ru-RU" dirty="0" err="1"/>
              <a:t>еміграції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Івану</a:t>
            </a:r>
            <a:r>
              <a:rPr lang="ru-RU" dirty="0"/>
              <a:t> Багряному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стало центром </a:t>
            </a:r>
            <a:r>
              <a:rPr lang="ru-RU" dirty="0" err="1"/>
              <a:t>українського</a:t>
            </a:r>
            <a:r>
              <a:rPr lang="ru-RU" dirty="0"/>
              <a:t> культурного </a:t>
            </a:r>
            <a:r>
              <a:rPr lang="ru-RU" dirty="0" err="1"/>
              <a:t>відродження</a:t>
            </a:r>
            <a:r>
              <a:rPr lang="ru-RU" dirty="0"/>
              <a:t>, демократично-</a:t>
            </a:r>
            <a:r>
              <a:rPr lang="ru-RU" dirty="0" err="1"/>
              <a:t>визвольного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у 1945р. </a:t>
            </a:r>
            <a:r>
              <a:rPr lang="ru-RU" dirty="0" err="1"/>
              <a:t>заснував</a:t>
            </a:r>
            <a:r>
              <a:rPr lang="ru-RU" dirty="0"/>
              <a:t> газету «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вісті</a:t>
            </a:r>
            <a:r>
              <a:rPr lang="ru-RU" dirty="0"/>
              <a:t>». При </a:t>
            </a:r>
            <a:r>
              <a:rPr lang="ru-RU" dirty="0" err="1"/>
              <a:t>ній</a:t>
            </a:r>
            <a:r>
              <a:rPr lang="ru-RU" dirty="0"/>
              <a:t> почали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видавництв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«</a:t>
            </a:r>
            <a:r>
              <a:rPr lang="ru-RU" dirty="0" err="1"/>
              <a:t>Україна</a:t>
            </a:r>
            <a:r>
              <a:rPr lang="ru-RU" dirty="0"/>
              <a:t>», «Прометей»,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заборонені</a:t>
            </a:r>
            <a:r>
              <a:rPr lang="ru-RU" dirty="0"/>
              <a:t> в СРСР книжки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, </a:t>
            </a:r>
            <a:r>
              <a:rPr lang="ru-RU" dirty="0" err="1"/>
              <a:t>переклади</a:t>
            </a:r>
            <a:r>
              <a:rPr lang="ru-RU" dirty="0"/>
              <a:t> </a:t>
            </a:r>
            <a:r>
              <a:rPr lang="ru-RU" dirty="0" err="1"/>
              <a:t>зарубіжної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, взяв участь у </a:t>
            </a:r>
            <a:r>
              <a:rPr lang="ru-RU" dirty="0" err="1"/>
              <a:t>створенні</a:t>
            </a:r>
            <a:r>
              <a:rPr lang="ru-RU" dirty="0"/>
              <a:t> МУРу (</a:t>
            </a:r>
            <a:r>
              <a:rPr lang="ru-RU" dirty="0" err="1"/>
              <a:t>Мистецький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Рух),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у США </a:t>
            </a:r>
            <a:r>
              <a:rPr lang="ru-RU" dirty="0" err="1"/>
              <a:t>перетворився</a:t>
            </a:r>
            <a:r>
              <a:rPr lang="ru-RU" dirty="0"/>
              <a:t> на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«Слово» з центром у Нью-Йорку.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528392" cy="555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29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88640"/>
            <a:ext cx="4752528" cy="64087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1946 р.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перейшов</a:t>
            </a:r>
            <a:r>
              <a:rPr lang="ru-RU" dirty="0"/>
              <a:t> на </a:t>
            </a:r>
            <a:r>
              <a:rPr lang="ru-RU" dirty="0" err="1"/>
              <a:t>легальне</a:t>
            </a:r>
            <a:r>
              <a:rPr lang="ru-RU" dirty="0"/>
              <a:t> становище. </a:t>
            </a:r>
          </a:p>
          <a:p>
            <a:r>
              <a:rPr lang="ru-RU" dirty="0"/>
              <a:t>Памфлетом «</a:t>
            </a:r>
            <a:r>
              <a:rPr lang="ru-RU" dirty="0" err="1"/>
              <a:t>Чому</a:t>
            </a:r>
            <a:r>
              <a:rPr lang="ru-RU" dirty="0"/>
              <a:t> я не хочу </a:t>
            </a:r>
            <a:r>
              <a:rPr lang="ru-RU" dirty="0" err="1"/>
              <a:t>вертати</a:t>
            </a:r>
            <a:r>
              <a:rPr lang="ru-RU" dirty="0"/>
              <a:t> до СРСР?» (1946р.) І. </a:t>
            </a:r>
            <a:r>
              <a:rPr lang="ru-RU" dirty="0" err="1"/>
              <a:t>Багряний</a:t>
            </a:r>
            <a:r>
              <a:rPr lang="ru-RU" dirty="0"/>
              <a:t> привернув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вражаючою</a:t>
            </a:r>
            <a:r>
              <a:rPr lang="ru-RU" dirty="0"/>
              <a:t> правдою про </a:t>
            </a:r>
            <a:r>
              <a:rPr lang="ru-RU" dirty="0" err="1"/>
              <a:t>істинне</a:t>
            </a:r>
            <a:r>
              <a:rPr lang="ru-RU" dirty="0"/>
              <a:t> становище </a:t>
            </a:r>
            <a:r>
              <a:rPr lang="ru-RU" dirty="0" err="1"/>
              <a:t>людини</a:t>
            </a:r>
            <a:r>
              <a:rPr lang="ru-RU" dirty="0"/>
              <a:t> в СРСР, </a:t>
            </a:r>
            <a:r>
              <a:rPr lang="ru-RU" dirty="0" err="1"/>
              <a:t>урятувавши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репатріації</a:t>
            </a:r>
            <a:r>
              <a:rPr lang="ru-RU" dirty="0"/>
              <a:t> не одного </a:t>
            </a:r>
            <a:r>
              <a:rPr lang="ru-RU" dirty="0" err="1"/>
              <a:t>нещасного</a:t>
            </a:r>
            <a:r>
              <a:rPr lang="ru-RU" dirty="0"/>
              <a:t>. У 1948 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Революційну</a:t>
            </a:r>
            <a:r>
              <a:rPr lang="ru-RU" dirty="0"/>
              <a:t> </a:t>
            </a:r>
            <a:r>
              <a:rPr lang="ru-RU" dirty="0" err="1"/>
              <a:t>Демократичну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(УРДП),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національну</a:t>
            </a:r>
            <a:r>
              <a:rPr lang="ru-RU" dirty="0"/>
              <a:t> раду, </a:t>
            </a:r>
            <a:r>
              <a:rPr lang="ru-RU" dirty="0" err="1"/>
              <a:t>заснував</a:t>
            </a:r>
            <a:r>
              <a:rPr lang="ru-RU" dirty="0"/>
              <a:t> ОДУМ (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). </a:t>
            </a:r>
          </a:p>
          <a:p>
            <a:r>
              <a:rPr lang="ru-RU" dirty="0"/>
              <a:t>За кордоном </a:t>
            </a:r>
            <a:r>
              <a:rPr lang="ru-RU" dirty="0" err="1"/>
              <a:t>побачили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романи</a:t>
            </a:r>
            <a:r>
              <a:rPr lang="ru-RU" dirty="0"/>
              <a:t> «</a:t>
            </a:r>
            <a:r>
              <a:rPr lang="ru-RU" dirty="0" err="1"/>
              <a:t>Тигролови</a:t>
            </a:r>
            <a:r>
              <a:rPr lang="ru-RU" dirty="0"/>
              <a:t>» (1944, «</a:t>
            </a:r>
            <a:r>
              <a:rPr lang="ru-RU" dirty="0" err="1"/>
              <a:t>Звіролови</a:t>
            </a:r>
            <a:r>
              <a:rPr lang="ru-RU" dirty="0"/>
              <a:t>» — 1946), «</a:t>
            </a:r>
            <a:r>
              <a:rPr lang="ru-RU" dirty="0" err="1"/>
              <a:t>СадГетсиманський</a:t>
            </a:r>
            <a:r>
              <a:rPr lang="ru-RU" dirty="0"/>
              <a:t>» (1950), «</a:t>
            </a:r>
            <a:r>
              <a:rPr lang="ru-RU" dirty="0" err="1"/>
              <a:t>Огненне</a:t>
            </a:r>
            <a:r>
              <a:rPr lang="ru-RU" dirty="0"/>
              <a:t> коло» (1953), «</a:t>
            </a:r>
            <a:r>
              <a:rPr lang="ru-RU" dirty="0" err="1"/>
              <a:t>Буйний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» (1957), «Людина </a:t>
            </a:r>
            <a:r>
              <a:rPr lang="ru-RU" dirty="0" err="1"/>
              <a:t>біжить</a:t>
            </a:r>
            <a:r>
              <a:rPr lang="ru-RU" dirty="0"/>
              <a:t> над </a:t>
            </a:r>
            <a:r>
              <a:rPr lang="ru-RU" dirty="0" err="1"/>
              <a:t>прірвою</a:t>
            </a:r>
            <a:r>
              <a:rPr lang="ru-RU" dirty="0"/>
              <a:t>» (1965), </a:t>
            </a:r>
            <a:r>
              <a:rPr lang="ru-RU" dirty="0" err="1"/>
              <a:t>п'єси</a:t>
            </a:r>
            <a:r>
              <a:rPr lang="ru-RU" dirty="0"/>
              <a:t> («Генерал», «</a:t>
            </a:r>
            <a:r>
              <a:rPr lang="ru-RU" dirty="0" err="1"/>
              <a:t>Морітурі</a:t>
            </a:r>
            <a:r>
              <a:rPr lang="ru-RU" dirty="0"/>
              <a:t>», «</a:t>
            </a:r>
            <a:r>
              <a:rPr lang="ru-RU" dirty="0" err="1"/>
              <a:t>Розгром</a:t>
            </a:r>
            <a:r>
              <a:rPr lang="ru-RU" dirty="0"/>
              <a:t>»), поема «Антон </a:t>
            </a:r>
            <a:r>
              <a:rPr lang="ru-RU" dirty="0" err="1"/>
              <a:t>Біда</a:t>
            </a:r>
            <a:r>
              <a:rPr lang="ru-RU" dirty="0"/>
              <a:t> — герой труда», </a:t>
            </a:r>
            <a:r>
              <a:rPr lang="ru-RU" dirty="0" err="1"/>
              <a:t>збірка</a:t>
            </a:r>
            <a:r>
              <a:rPr lang="ru-RU" dirty="0"/>
              <a:t> «</a:t>
            </a:r>
            <a:r>
              <a:rPr lang="ru-RU" dirty="0" err="1"/>
              <a:t>Золотий</a:t>
            </a:r>
            <a:r>
              <a:rPr lang="ru-RU" dirty="0"/>
              <a:t> бумеранг», твори для </a:t>
            </a:r>
            <a:r>
              <a:rPr lang="ru-RU" dirty="0" err="1"/>
              <a:t>дітей</a:t>
            </a:r>
            <a:r>
              <a:rPr lang="ru-RU" dirty="0"/>
              <a:t>. </a:t>
            </a:r>
          </a:p>
          <a:p>
            <a:r>
              <a:rPr lang="ru-RU" dirty="0" err="1"/>
              <a:t>Письменник</a:t>
            </a:r>
            <a:r>
              <a:rPr lang="ru-RU" dirty="0"/>
              <a:t> помер 25 </a:t>
            </a:r>
            <a:r>
              <a:rPr lang="ru-RU" dirty="0" err="1"/>
              <a:t>серпня</a:t>
            </a:r>
            <a:r>
              <a:rPr lang="ru-RU" dirty="0"/>
              <a:t> 1963 р. у </a:t>
            </a:r>
            <a:r>
              <a:rPr lang="ru-RU" dirty="0" err="1"/>
              <a:t>санаторії</a:t>
            </a:r>
            <a:r>
              <a:rPr lang="ru-RU" dirty="0"/>
              <a:t> </a:t>
            </a:r>
            <a:r>
              <a:rPr lang="ru-RU" dirty="0" err="1"/>
              <a:t>Блазіен</a:t>
            </a:r>
            <a:r>
              <a:rPr lang="ru-RU" dirty="0"/>
              <a:t> у </a:t>
            </a:r>
            <a:r>
              <a:rPr lang="ru-RU" dirty="0" err="1"/>
              <a:t>Шварцвальді</a:t>
            </a:r>
            <a:r>
              <a:rPr lang="ru-RU" dirty="0"/>
              <a:t> (</a:t>
            </a:r>
            <a:r>
              <a:rPr lang="ru-RU" dirty="0" err="1"/>
              <a:t>Західна</a:t>
            </a:r>
            <a:r>
              <a:rPr lang="ru-RU" dirty="0"/>
              <a:t> </a:t>
            </a:r>
            <a:r>
              <a:rPr lang="ru-RU" dirty="0" err="1"/>
              <a:t>Німеччина</a:t>
            </a:r>
            <a:r>
              <a:rPr lang="ru-RU" dirty="0"/>
              <a:t>). </a:t>
            </a:r>
          </a:p>
          <a:p>
            <a:r>
              <a:rPr lang="ru-RU" dirty="0" err="1"/>
              <a:t>Івана</a:t>
            </a:r>
            <a:r>
              <a:rPr lang="ru-RU" dirty="0"/>
              <a:t> Багряного посмертно </a:t>
            </a:r>
            <a:r>
              <a:rPr lang="ru-RU" dirty="0" err="1"/>
              <a:t>реабілітовано</a:t>
            </a:r>
            <a:r>
              <a:rPr lang="ru-RU" dirty="0"/>
              <a:t> у 1991р., </a:t>
            </a:r>
            <a:r>
              <a:rPr lang="ru-RU" dirty="0" err="1"/>
              <a:t>відтоді</a:t>
            </a:r>
            <a:r>
              <a:rPr lang="ru-RU" dirty="0"/>
              <a:t> почала </a:t>
            </a:r>
            <a:r>
              <a:rPr lang="ru-RU" dirty="0" err="1"/>
              <a:t>перевидаватися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творча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76672"/>
            <a:ext cx="4236130" cy="55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609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3430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Іван Багряний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Іван Багряний— політичний діяч і письменник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2014-01-15T19:52:46Z</dcterms:created>
  <dcterms:modified xsi:type="dcterms:W3CDTF">2014-01-16T05:32:04Z</dcterms:modified>
</cp:coreProperties>
</file>