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00" y="20811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latin typeface="Segoe Script" pitchFamily="34" charset="0"/>
              </a:rPr>
              <a:t>Микола Хвильовий</a:t>
            </a:r>
            <a:endParaRPr lang="ru-RU" sz="8800" dirty="0"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0" y="2636911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(1893 – 1933)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28" y="20811"/>
            <a:ext cx="3281772" cy="680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6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218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Segoe Script" pitchFamily="34" charset="0"/>
              </a:rPr>
              <a:t>Літературна спадщина</a:t>
            </a:r>
            <a:endParaRPr lang="ru-RU" sz="4400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71691"/>
            <a:ext cx="4824536" cy="61863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/>
              <a:t>Оповідання</a:t>
            </a:r>
            <a:r>
              <a:rPr lang="ru-RU" dirty="0"/>
              <a:t> й новели </a:t>
            </a:r>
            <a:r>
              <a:rPr lang="ru-RU" dirty="0" smtClean="0"/>
              <a:t>1921–1923</a:t>
            </a:r>
            <a:endParaRPr lang="ru-RU" dirty="0"/>
          </a:p>
          <a:p>
            <a:r>
              <a:rPr lang="ru-RU" dirty="0" err="1"/>
              <a:t>Вступна</a:t>
            </a:r>
            <a:r>
              <a:rPr lang="ru-RU" dirty="0"/>
              <a:t> новела</a:t>
            </a:r>
          </a:p>
          <a:p>
            <a:r>
              <a:rPr lang="ru-RU" dirty="0" err="1"/>
              <a:t>Життя</a:t>
            </a:r>
            <a:endParaRPr lang="ru-RU" dirty="0"/>
          </a:p>
          <a:p>
            <a:r>
              <a:rPr lang="ru-RU" dirty="0" err="1"/>
              <a:t>Колонії</a:t>
            </a:r>
            <a:r>
              <a:rPr lang="ru-RU" dirty="0"/>
              <a:t>, </a:t>
            </a:r>
            <a:r>
              <a:rPr lang="ru-RU" dirty="0" err="1"/>
              <a:t>вілли</a:t>
            </a:r>
            <a:r>
              <a:rPr lang="ru-RU" dirty="0"/>
              <a:t>…</a:t>
            </a:r>
          </a:p>
          <a:p>
            <a:r>
              <a:rPr lang="ru-RU" dirty="0"/>
              <a:t>Редактор </a:t>
            </a:r>
            <a:r>
              <a:rPr lang="ru-RU" dirty="0" err="1"/>
              <a:t>Карк</a:t>
            </a:r>
            <a:endParaRPr lang="ru-RU" dirty="0"/>
          </a:p>
          <a:p>
            <a:r>
              <a:rPr lang="ru-RU" dirty="0" err="1"/>
              <a:t>Кіт</a:t>
            </a:r>
            <a:r>
              <a:rPr lang="ru-RU" dirty="0"/>
              <a:t> у </a:t>
            </a:r>
            <a:r>
              <a:rPr lang="ru-RU" dirty="0" err="1"/>
              <a:t>чоботях</a:t>
            </a:r>
            <a:endParaRPr lang="ru-RU" dirty="0"/>
          </a:p>
          <a:p>
            <a:r>
              <a:rPr lang="ru-RU" dirty="0"/>
              <a:t>Юрко</a:t>
            </a:r>
          </a:p>
          <a:p>
            <a:r>
              <a:rPr lang="ru-RU" dirty="0"/>
              <a:t>На </a:t>
            </a:r>
            <a:r>
              <a:rPr lang="ru-RU" dirty="0" err="1"/>
              <a:t>глухім</a:t>
            </a:r>
            <a:r>
              <a:rPr lang="ru-RU" dirty="0"/>
              <a:t> шляху</a:t>
            </a:r>
          </a:p>
          <a:p>
            <a:r>
              <a:rPr lang="ru-RU" dirty="0" err="1"/>
              <a:t>Солонський</a:t>
            </a:r>
            <a:r>
              <a:rPr lang="ru-RU" dirty="0"/>
              <a:t> яр</a:t>
            </a:r>
          </a:p>
          <a:p>
            <a:r>
              <a:rPr lang="ru-RU" dirty="0" err="1"/>
              <a:t>Силуети</a:t>
            </a:r>
            <a:endParaRPr lang="ru-RU" dirty="0"/>
          </a:p>
          <a:p>
            <a:r>
              <a:rPr lang="ru-RU" dirty="0" err="1"/>
              <a:t>Шляхетне</a:t>
            </a:r>
            <a:r>
              <a:rPr lang="ru-RU" dirty="0"/>
              <a:t> </a:t>
            </a:r>
            <a:r>
              <a:rPr lang="ru-RU" dirty="0" err="1"/>
              <a:t>гніздо</a:t>
            </a:r>
            <a:endParaRPr lang="ru-RU" dirty="0"/>
          </a:p>
          <a:p>
            <a:r>
              <a:rPr lang="ru-RU" dirty="0" err="1"/>
              <a:t>Синій</a:t>
            </a:r>
            <a:r>
              <a:rPr lang="ru-RU" dirty="0"/>
              <a:t> листопад</a:t>
            </a:r>
          </a:p>
          <a:p>
            <a:r>
              <a:rPr lang="ru-RU" dirty="0" err="1"/>
              <a:t>Чумаківська</a:t>
            </a:r>
            <a:r>
              <a:rPr lang="ru-RU" dirty="0"/>
              <a:t> </a:t>
            </a:r>
            <a:r>
              <a:rPr lang="ru-RU" dirty="0" err="1"/>
              <a:t>комуна</a:t>
            </a:r>
            <a:endParaRPr lang="ru-RU" dirty="0"/>
          </a:p>
          <a:p>
            <a:r>
              <a:rPr lang="ru-RU" dirty="0"/>
              <a:t>На озера</a:t>
            </a:r>
          </a:p>
          <a:p>
            <a:r>
              <a:rPr lang="ru-RU" dirty="0"/>
              <a:t>Бараки,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містом</a:t>
            </a:r>
            <a:endParaRPr lang="ru-RU" dirty="0"/>
          </a:p>
          <a:p>
            <a:r>
              <a:rPr lang="ru-RU" dirty="0" err="1"/>
              <a:t>Свиня</a:t>
            </a:r>
            <a:endParaRPr lang="ru-RU" dirty="0"/>
          </a:p>
          <a:p>
            <a:r>
              <a:rPr lang="ru-RU" dirty="0" err="1"/>
              <a:t>Кімната</a:t>
            </a:r>
            <a:r>
              <a:rPr lang="ru-RU" dirty="0"/>
              <a:t> ч. 2</a:t>
            </a:r>
          </a:p>
          <a:p>
            <a:r>
              <a:rPr lang="ru-RU" dirty="0"/>
              <a:t>Легенда</a:t>
            </a:r>
          </a:p>
          <a:p>
            <a:r>
              <a:rPr lang="ru-RU" dirty="0"/>
              <a:t>Заулок</a:t>
            </a:r>
          </a:p>
          <a:p>
            <a:r>
              <a:rPr lang="ru-RU" dirty="0" err="1"/>
              <a:t>Елегія</a:t>
            </a:r>
            <a:endParaRPr lang="ru-RU" dirty="0"/>
          </a:p>
          <a:p>
            <a:r>
              <a:rPr lang="ru-RU" dirty="0"/>
              <a:t>Дорога й </a:t>
            </a:r>
            <a:r>
              <a:rPr lang="ru-RU" dirty="0" err="1"/>
              <a:t>ластівка</a:t>
            </a:r>
            <a:endParaRPr lang="ru-RU" dirty="0"/>
          </a:p>
          <a:p>
            <a:r>
              <a:rPr lang="ru-RU" dirty="0" smtClean="0"/>
              <a:t>Арабески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052736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Повісті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оповідання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1923–1927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Я (Романтика)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Пудель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«</a:t>
            </a:r>
            <a:r>
              <a:rPr lang="ru-RU" sz="2000" dirty="0" err="1"/>
              <a:t>Лілюлі</a:t>
            </a:r>
            <a:r>
              <a:rPr lang="ru-RU" sz="2000" dirty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Санаторійна</a:t>
            </a:r>
            <a:r>
              <a:rPr lang="ru-RU" sz="2000" dirty="0"/>
              <a:t> зона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Сентиментальна </a:t>
            </a:r>
            <a:r>
              <a:rPr lang="ru-RU" sz="2000" dirty="0" err="1"/>
              <a:t>історія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Мати</a:t>
            </a:r>
            <a:r>
              <a:rPr lang="ru-RU" sz="2000" dirty="0"/>
              <a:t> (новела</a:t>
            </a:r>
            <a:r>
              <a:rPr lang="ru-RU" sz="2000" dirty="0" smtClean="0"/>
              <a:t>)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Вариної</a:t>
            </a:r>
            <a:r>
              <a:rPr lang="ru-RU" sz="2000" dirty="0"/>
              <a:t> </a:t>
            </a:r>
            <a:r>
              <a:rPr lang="ru-RU" sz="2000" dirty="0" err="1"/>
              <a:t>біографії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Наречений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Бандити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Злочин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Вальдшнепи</a:t>
            </a:r>
            <a:r>
              <a:rPr lang="ru-RU" sz="2000" dirty="0"/>
              <a:t> (1927)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Думки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течії</a:t>
            </a:r>
            <a:r>
              <a:rPr lang="ru-RU" sz="2000" dirty="0"/>
              <a:t> (1926)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Іванович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Камо </a:t>
            </a:r>
            <a:r>
              <a:rPr lang="ru-RU" sz="2000" dirty="0" err="1"/>
              <a:t>грядеши</a:t>
            </a:r>
            <a:r>
              <a:rPr lang="ru-RU" sz="2000" dirty="0"/>
              <a:t>? (1925)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Сині</a:t>
            </a:r>
            <a:r>
              <a:rPr lang="ru-RU" sz="2000" dirty="0"/>
              <a:t> </a:t>
            </a:r>
            <a:r>
              <a:rPr lang="ru-RU" sz="2000" dirty="0" err="1"/>
              <a:t>етюди</a:t>
            </a:r>
            <a:r>
              <a:rPr lang="ru-RU" sz="2000" dirty="0"/>
              <a:t> (1923)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Осінь</a:t>
            </a:r>
            <a:r>
              <a:rPr lang="ru-RU" sz="2000" dirty="0"/>
              <a:t> (1924)</a:t>
            </a:r>
          </a:p>
        </p:txBody>
      </p:sp>
    </p:spTree>
    <p:extLst>
      <p:ext uri="{BB962C8B-B14F-4D97-AF65-F5344CB8AC3E}">
        <p14:creationId xmlns:p14="http://schemas.microsoft.com/office/powerpoint/2010/main" val="3219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472608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692696"/>
            <a:ext cx="3419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/>
              <a:t>Пам'ятник</a:t>
            </a:r>
            <a:r>
              <a:rPr lang="ru-RU" sz="4000" dirty="0"/>
              <a:t> у </a:t>
            </a:r>
            <a:r>
              <a:rPr lang="ru-RU" sz="4000" dirty="0" err="1"/>
              <a:t>Молодіжному</a:t>
            </a:r>
            <a:r>
              <a:rPr lang="ru-RU" sz="4000" dirty="0"/>
              <a:t> парку в </a:t>
            </a:r>
            <a:r>
              <a:rPr lang="ru-RU" sz="4000" dirty="0" err="1"/>
              <a:t>Харкові</a:t>
            </a:r>
            <a:r>
              <a:rPr lang="ru-RU" sz="4000" dirty="0"/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39490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6" b="95992" l="4872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632848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576" y="1160208"/>
            <a:ext cx="54726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«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Арешт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Ялового—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розстріл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цілої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Генерації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... За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? За те,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ми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були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найщирішими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комуністами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?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Нічого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розумію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. За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Генерацію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Ялового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відповідаю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перш за все я,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Микола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Хвильовий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Отже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, як говорить Семенко, ... ясно.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Сьогодні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прекрасний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соняшний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день. Як я люблю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—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ви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й не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уявляєте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Сьогодні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13,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Пам'ятаєте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, як я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був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закоханий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число?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Страшенно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боляче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. Хай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живе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комунізм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. Хай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живе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соціалістичне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будівництво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. Хай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живе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Комуністична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партія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76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uk-UA" sz="2800" dirty="0" smtClean="0"/>
              <a:t>Організатор літературної структури -  ВАПЛІТЕ</a:t>
            </a:r>
            <a:r>
              <a:rPr lang="uk-UA" dirty="0" smtClean="0"/>
              <a:t>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2800" dirty="0" smtClean="0"/>
              <a:t>Засновник  літературної дискусії 1925-1928 рр.</a:t>
            </a:r>
            <a:endParaRPr lang="ru-RU" sz="2800" dirty="0"/>
          </a:p>
        </p:txBody>
      </p:sp>
      <p:sp>
        <p:nvSpPr>
          <p:cNvPr id="3" name="Ribbon2Sharp"/>
          <p:cNvSpPr>
            <a:spLocks noEditPoints="1" noChangeArrowheads="1"/>
          </p:cNvSpPr>
          <p:nvPr/>
        </p:nvSpPr>
        <p:spPr bwMode="auto">
          <a:xfrm>
            <a:off x="1485822" y="2348880"/>
            <a:ext cx="7632848" cy="439248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58030" y="2836964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Істинно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Хвильовий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 Сам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хвилюється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і нас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усіх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хвилює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п'янить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непокоїть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дратує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знесилює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і полонить, аскет і фанатик,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жорсткий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до себе і до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хоробливо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вразливий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гордий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недоторканний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суворий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6462" y="6109934"/>
            <a:ext cx="171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В. Коряк.</a:t>
            </a:r>
          </a:p>
        </p:txBody>
      </p:sp>
    </p:spTree>
    <p:extLst>
      <p:ext uri="{BB962C8B-B14F-4D97-AF65-F5344CB8AC3E}">
        <p14:creationId xmlns:p14="http://schemas.microsoft.com/office/powerpoint/2010/main" val="3460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76672"/>
            <a:ext cx="5256584" cy="50167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„Говорив </a:t>
            </a:r>
            <a:r>
              <a:rPr lang="ru-RU" sz="2000" dirty="0" err="1">
                <a:latin typeface="Segoe Script" pitchFamily="34" charset="0"/>
              </a:rPr>
              <a:t>він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трохи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нервовим</a:t>
            </a:r>
            <a:r>
              <a:rPr lang="ru-RU" sz="2000" dirty="0">
                <a:latin typeface="Segoe Script" pitchFamily="34" charset="0"/>
              </a:rPr>
              <a:t> голосом, </a:t>
            </a:r>
            <a:r>
              <a:rPr lang="ru-RU" sz="2000" dirty="0" err="1">
                <a:latin typeface="Segoe Script" pitchFamily="34" charset="0"/>
              </a:rPr>
              <a:t>швидко</a:t>
            </a:r>
            <a:r>
              <a:rPr lang="ru-RU" sz="2000" dirty="0">
                <a:latin typeface="Segoe Script" pitchFamily="34" charset="0"/>
              </a:rPr>
              <a:t>. </a:t>
            </a:r>
            <a:r>
              <a:rPr lang="ru-RU" sz="2000" dirty="0" err="1">
                <a:latin typeface="Segoe Script" pitchFamily="34" charset="0"/>
              </a:rPr>
              <a:t>Обличчя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мав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дуже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характерне</a:t>
            </a:r>
            <a:r>
              <a:rPr lang="ru-RU" sz="2000" dirty="0">
                <a:latin typeface="Segoe Script" pitchFamily="34" charset="0"/>
              </a:rPr>
              <a:t>, </a:t>
            </a:r>
            <a:r>
              <a:rPr lang="ru-RU" sz="2000" dirty="0" err="1">
                <a:latin typeface="Segoe Script" pitchFamily="34" charset="0"/>
              </a:rPr>
              <a:t>виразне</a:t>
            </a:r>
            <a:r>
              <a:rPr lang="ru-RU" sz="2000" dirty="0">
                <a:latin typeface="Segoe Script" pitchFamily="34" charset="0"/>
              </a:rPr>
              <a:t>. </a:t>
            </a:r>
            <a:r>
              <a:rPr lang="ru-RU" sz="2000" dirty="0" err="1">
                <a:latin typeface="Segoe Script" pitchFamily="34" charset="0"/>
              </a:rPr>
              <a:t>Глибоко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всаджені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карі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очі</a:t>
            </a:r>
            <a:r>
              <a:rPr lang="ru-RU" sz="2000" dirty="0">
                <a:latin typeface="Segoe Script" pitchFamily="34" charset="0"/>
              </a:rPr>
              <a:t>. Брови—</a:t>
            </a:r>
            <a:r>
              <a:rPr lang="ru-RU" sz="2000" dirty="0" err="1">
                <a:latin typeface="Segoe Script" pitchFamily="34" charset="0"/>
              </a:rPr>
              <a:t>чорні</a:t>
            </a:r>
            <a:r>
              <a:rPr lang="ru-RU" sz="2000" dirty="0">
                <a:latin typeface="Segoe Script" pitchFamily="34" charset="0"/>
              </a:rPr>
              <a:t>... Як </a:t>
            </a:r>
            <a:r>
              <a:rPr lang="ru-RU" sz="2000" dirty="0" err="1">
                <a:latin typeface="Segoe Script" pitchFamily="34" charset="0"/>
              </a:rPr>
              <a:t>промовець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він</a:t>
            </a:r>
            <a:r>
              <a:rPr lang="ru-RU" sz="2000" dirty="0">
                <a:latin typeface="Segoe Script" pitchFamily="34" charset="0"/>
              </a:rPr>
              <a:t> починав </a:t>
            </a:r>
            <a:r>
              <a:rPr lang="ru-RU" sz="2000" dirty="0" err="1">
                <a:latin typeface="Segoe Script" pitchFamily="34" charset="0"/>
              </a:rPr>
              <a:t>завжди</a:t>
            </a:r>
            <a:r>
              <a:rPr lang="ru-RU" sz="2000" dirty="0">
                <a:latin typeface="Segoe Script" pitchFamily="34" charset="0"/>
              </a:rPr>
              <a:t> стиха, </a:t>
            </a:r>
            <a:r>
              <a:rPr lang="ru-RU" sz="2000" dirty="0" err="1">
                <a:latin typeface="Segoe Script" pitchFamily="34" charset="0"/>
              </a:rPr>
              <a:t>ніби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обережно</a:t>
            </a:r>
            <a:r>
              <a:rPr lang="ru-RU" sz="2000" dirty="0">
                <a:latin typeface="Segoe Script" pitchFamily="34" charset="0"/>
              </a:rPr>
              <a:t>, та </a:t>
            </a:r>
            <a:r>
              <a:rPr lang="ru-RU" sz="2000" dirty="0" err="1">
                <a:latin typeface="Segoe Script" pitchFamily="34" charset="0"/>
              </a:rPr>
              <a:t>поволі</a:t>
            </a:r>
            <a:r>
              <a:rPr lang="ru-RU" sz="2000" dirty="0">
                <a:latin typeface="Segoe Script" pitchFamily="34" charset="0"/>
              </a:rPr>
              <a:t> голос </a:t>
            </a:r>
            <a:r>
              <a:rPr lang="ru-RU" sz="2000" dirty="0" err="1">
                <a:latin typeface="Segoe Script" pitchFamily="34" charset="0"/>
              </a:rPr>
              <a:t>його</a:t>
            </a:r>
            <a:r>
              <a:rPr lang="ru-RU" sz="2000" dirty="0">
                <a:latin typeface="Segoe Script" pitchFamily="34" charset="0"/>
              </a:rPr>
              <a:t> набирав </a:t>
            </a:r>
            <a:r>
              <a:rPr lang="ru-RU" sz="2000" dirty="0" err="1">
                <a:latin typeface="Segoe Script" pitchFamily="34" charset="0"/>
              </a:rPr>
              <a:t>сили</a:t>
            </a:r>
            <a:r>
              <a:rPr lang="ru-RU" sz="2000" dirty="0">
                <a:latin typeface="Segoe Script" pitchFamily="34" charset="0"/>
              </a:rPr>
              <a:t>, </a:t>
            </a:r>
            <a:r>
              <a:rPr lang="ru-RU" sz="2000" dirty="0" err="1">
                <a:latin typeface="Segoe Script" pitchFamily="34" charset="0"/>
              </a:rPr>
              <a:t>дужчав</a:t>
            </a:r>
            <a:r>
              <a:rPr lang="ru-RU" sz="2000" dirty="0">
                <a:latin typeface="Segoe Script" pitchFamily="34" charset="0"/>
              </a:rPr>
              <a:t>, і перед слухачами </a:t>
            </a:r>
            <a:r>
              <a:rPr lang="ru-RU" sz="2000" dirty="0" err="1">
                <a:latin typeface="Segoe Script" pitchFamily="34" charset="0"/>
              </a:rPr>
              <a:t>Хвильовий</a:t>
            </a:r>
            <a:r>
              <a:rPr lang="ru-RU" sz="2000" dirty="0">
                <a:latin typeface="Segoe Script" pitchFamily="34" charset="0"/>
              </a:rPr>
              <a:t> буквально </a:t>
            </a:r>
            <a:r>
              <a:rPr lang="ru-RU" sz="2000" dirty="0" err="1">
                <a:latin typeface="Segoe Script" pitchFamily="34" charset="0"/>
              </a:rPr>
              <a:t>виростав</a:t>
            </a:r>
            <a:r>
              <a:rPr lang="ru-RU" sz="2000" dirty="0">
                <a:latin typeface="Segoe Script" pitchFamily="34" charset="0"/>
              </a:rPr>
              <a:t>; думки, </a:t>
            </a:r>
            <a:r>
              <a:rPr lang="ru-RU" sz="2000" dirty="0" err="1">
                <a:latin typeface="Segoe Script" pitchFamily="34" charset="0"/>
              </a:rPr>
              <a:t>які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він</a:t>
            </a:r>
            <a:r>
              <a:rPr lang="ru-RU" sz="2000" dirty="0">
                <a:latin typeface="Segoe Script" pitchFamily="34" charset="0"/>
              </a:rPr>
              <a:t> кидав в </a:t>
            </a:r>
            <a:r>
              <a:rPr lang="ru-RU" sz="2000" dirty="0" err="1">
                <a:latin typeface="Segoe Script" pitchFamily="34" charset="0"/>
              </a:rPr>
              <a:t>аудиторію</a:t>
            </a:r>
            <a:r>
              <a:rPr lang="ru-RU" sz="2000" dirty="0">
                <a:latin typeface="Segoe Script" pitchFamily="34" charset="0"/>
              </a:rPr>
              <a:t>, просто полонили. </a:t>
            </a:r>
            <a:r>
              <a:rPr lang="ru-RU" sz="2000" dirty="0" err="1">
                <a:latin typeface="Segoe Script" pitchFamily="34" charset="0"/>
              </a:rPr>
              <a:t>Це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ніколи</a:t>
            </a:r>
            <a:r>
              <a:rPr lang="ru-RU" sz="2000" dirty="0">
                <a:latin typeface="Segoe Script" pitchFamily="34" charset="0"/>
              </a:rPr>
              <a:t> не </a:t>
            </a:r>
            <a:r>
              <a:rPr lang="ru-RU" sz="2000" dirty="0" err="1">
                <a:latin typeface="Segoe Script" pitchFamily="34" charset="0"/>
              </a:rPr>
              <a:t>були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пересічні</a:t>
            </a:r>
            <a:r>
              <a:rPr lang="ru-RU" sz="2000" dirty="0">
                <a:latin typeface="Segoe Script" pitchFamily="34" charset="0"/>
              </a:rPr>
              <a:t>,  </a:t>
            </a:r>
            <a:r>
              <a:rPr lang="ru-RU" sz="2000" dirty="0" err="1">
                <a:latin typeface="Segoe Script" pitchFamily="34" charset="0"/>
              </a:rPr>
              <a:t>буденні</a:t>
            </a:r>
            <a:r>
              <a:rPr lang="ru-RU" sz="2000" dirty="0">
                <a:latin typeface="Segoe Script" pitchFamily="34" charset="0"/>
              </a:rPr>
              <a:t>  думки-</a:t>
            </a:r>
            <a:r>
              <a:rPr lang="ru-RU" sz="2000" dirty="0" err="1">
                <a:latin typeface="Segoe Script" pitchFamily="34" charset="0"/>
              </a:rPr>
              <a:t>завжди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він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гостро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бачив</a:t>
            </a:r>
            <a:r>
              <a:rPr lang="ru-RU" sz="2000" dirty="0">
                <a:latin typeface="Segoe Script" pitchFamily="34" charset="0"/>
              </a:rPr>
              <a:t>, </a:t>
            </a:r>
            <a:r>
              <a:rPr lang="ru-RU" sz="2000" dirty="0" err="1">
                <a:latin typeface="Segoe Script" pitchFamily="34" charset="0"/>
              </a:rPr>
              <a:t>гостро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відчував</a:t>
            </a:r>
            <a:r>
              <a:rPr lang="ru-RU" sz="2000" dirty="0">
                <a:latin typeface="Segoe Script" pitchFamily="34" charset="0"/>
              </a:rPr>
              <a:t> і </a:t>
            </a:r>
            <a:r>
              <a:rPr lang="ru-RU" sz="2000" dirty="0" err="1">
                <a:latin typeface="Segoe Script" pitchFamily="34" charset="0"/>
              </a:rPr>
              <a:t>гостро</a:t>
            </a:r>
            <a:r>
              <a:rPr lang="ru-RU" sz="2000" dirty="0">
                <a:latin typeface="Segoe Script" pitchFamily="34" charset="0"/>
              </a:rPr>
              <a:t> </a:t>
            </a:r>
            <a:r>
              <a:rPr lang="ru-RU" sz="2000" dirty="0" err="1">
                <a:latin typeface="Segoe Script" pitchFamily="34" charset="0"/>
              </a:rPr>
              <a:t>реагував</a:t>
            </a:r>
            <a:r>
              <a:rPr lang="ru-RU" sz="2000" dirty="0">
                <a:latin typeface="Segoe Script" pitchFamily="34" charset="0"/>
              </a:rPr>
              <a:t> на все</a:t>
            </a:r>
            <a:r>
              <a:rPr lang="ru-RU" sz="2000" dirty="0" smtClean="0">
                <a:latin typeface="Segoe Script" pitchFamily="34" charset="0"/>
              </a:rPr>
              <a:t>...”</a:t>
            </a:r>
          </a:p>
          <a:p>
            <a:r>
              <a:rPr lang="uk-UA" sz="2000" dirty="0">
                <a:latin typeface="Segoe Script" pitchFamily="34" charset="0"/>
              </a:rPr>
              <a:t> </a:t>
            </a:r>
            <a:r>
              <a:rPr lang="uk-UA" sz="2000" dirty="0" smtClean="0">
                <a:latin typeface="Segoe Script" pitchFamily="34" charset="0"/>
              </a:rPr>
              <a:t>                                                       Г. Костюк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" b="100000" l="0" r="100000">
                        <a14:foregroundMark x1="20588" y1="49160" x2="20588" y2="49160"/>
                        <a14:foregroundMark x1="31176" y1="38235" x2="31176" y2="38235"/>
                        <a14:foregroundMark x1="20588" y1="49580" x2="46471" y2="7605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36004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7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617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«Шлях безумної подорожі»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39962"/>
            <a:ext cx="8064896" cy="5262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Народився</a:t>
            </a:r>
            <a:r>
              <a:rPr lang="ru-RU" sz="2400" dirty="0" smtClean="0"/>
              <a:t> 19 </a:t>
            </a:r>
            <a:r>
              <a:rPr lang="ru-RU" sz="2400" dirty="0" err="1" smtClean="0"/>
              <a:t>грудня</a:t>
            </a:r>
            <a:r>
              <a:rPr lang="ru-RU" sz="2400" dirty="0" smtClean="0"/>
              <a:t> 1893 р.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Тростянець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Охтирського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Харківщині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багатодітній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п'яти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Фітільових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Микола</a:t>
            </a:r>
            <a:r>
              <a:rPr lang="ru-RU" sz="2400" dirty="0"/>
              <a:t> </a:t>
            </a:r>
            <a:r>
              <a:rPr lang="ru-RU" sz="2400" dirty="0" err="1"/>
              <a:t>вчився</a:t>
            </a:r>
            <a:r>
              <a:rPr lang="ru-RU" sz="2400" dirty="0"/>
              <a:t> в </a:t>
            </a:r>
            <a:r>
              <a:rPr lang="ru-RU" sz="2400" dirty="0" err="1"/>
              <a:t>Охтирській</a:t>
            </a:r>
            <a:r>
              <a:rPr lang="ru-RU" sz="2400" dirty="0"/>
              <a:t> </a:t>
            </a:r>
            <a:r>
              <a:rPr lang="ru-RU" sz="2400" dirty="0" err="1" smtClean="0"/>
              <a:t>гімназії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/>
              <a:t>Микола</a:t>
            </a:r>
            <a:r>
              <a:rPr lang="ru-RU" sz="2400" dirty="0"/>
              <a:t> </a:t>
            </a:r>
            <a:r>
              <a:rPr lang="ru-RU" sz="2400" dirty="0" err="1"/>
              <a:t>Хвильовий</a:t>
            </a:r>
            <a:r>
              <a:rPr lang="ru-RU" sz="2400" dirty="0"/>
              <a:t> </a:t>
            </a:r>
            <a:r>
              <a:rPr lang="ru-RU" sz="2400" dirty="0" err="1"/>
              <a:t>босякує</a:t>
            </a:r>
            <a:r>
              <a:rPr lang="ru-RU" sz="2400" dirty="0"/>
              <a:t>, </a:t>
            </a:r>
            <a:r>
              <a:rPr lang="ru-RU" sz="2400" dirty="0" err="1"/>
              <a:t>заробляє</a:t>
            </a:r>
            <a:r>
              <a:rPr lang="ru-RU" sz="2400" dirty="0"/>
              <a:t> на </a:t>
            </a:r>
            <a:r>
              <a:rPr lang="ru-RU" sz="2400" dirty="0" err="1"/>
              <a:t>кусень</a:t>
            </a:r>
            <a:r>
              <a:rPr lang="ru-RU" sz="2400" dirty="0"/>
              <a:t> </a:t>
            </a:r>
            <a:r>
              <a:rPr lang="ru-RU" sz="2400" dirty="0" err="1"/>
              <a:t>хліба</a:t>
            </a:r>
            <a:r>
              <a:rPr lang="ru-RU" sz="2400" dirty="0"/>
              <a:t> </a:t>
            </a:r>
            <a:r>
              <a:rPr lang="ru-RU" sz="2400" dirty="0" err="1"/>
              <a:t>чорноробом</a:t>
            </a:r>
            <a:r>
              <a:rPr lang="ru-RU" sz="2400" dirty="0"/>
              <a:t> на заводах </a:t>
            </a:r>
            <a:r>
              <a:rPr lang="ru-RU" sz="2400" dirty="0" err="1"/>
              <a:t>Донбасу</a:t>
            </a:r>
            <a:r>
              <a:rPr lang="ru-RU" sz="2400" dirty="0"/>
              <a:t>, </a:t>
            </a:r>
            <a:r>
              <a:rPr lang="ru-RU" sz="2400" dirty="0" err="1"/>
              <a:t>півдня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працює</a:t>
            </a:r>
            <a:r>
              <a:rPr lang="ru-RU" sz="2400" dirty="0"/>
              <a:t> і </a:t>
            </a:r>
            <a:r>
              <a:rPr lang="ru-RU" sz="2400" dirty="0" err="1"/>
              <a:t>вантажником</a:t>
            </a:r>
            <a:r>
              <a:rPr lang="ru-RU" sz="2400" dirty="0"/>
              <a:t> у порту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/>
              <a:t>М</a:t>
            </a:r>
            <a:r>
              <a:rPr lang="ru-RU" sz="2400" dirty="0" err="1" smtClean="0"/>
              <a:t>обілізація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царську</a:t>
            </a:r>
            <a:r>
              <a:rPr lang="ru-RU" sz="2400" dirty="0"/>
              <a:t> </a:t>
            </a:r>
            <a:r>
              <a:rPr lang="ru-RU" sz="2400" dirty="0" err="1"/>
              <a:t>армію</a:t>
            </a:r>
            <a:r>
              <a:rPr lang="ru-RU" sz="2400" dirty="0"/>
              <a:t> в 1914 </a:t>
            </a:r>
            <a:r>
              <a:rPr lang="ru-RU" sz="2400" dirty="0" smtClean="0"/>
              <a:t>р.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Наприкінці</a:t>
            </a:r>
            <a:r>
              <a:rPr lang="ru-RU" sz="2400" dirty="0" smtClean="0"/>
              <a:t> </a:t>
            </a:r>
            <a:r>
              <a:rPr lang="ru-RU" sz="2400" dirty="0"/>
              <a:t>1917 р. </a:t>
            </a:r>
            <a:r>
              <a:rPr lang="ru-RU" sz="2400" dirty="0" err="1"/>
              <a:t>повернувся</a:t>
            </a:r>
            <a:r>
              <a:rPr lang="ru-RU" sz="2400" dirty="0"/>
              <a:t> в </a:t>
            </a:r>
            <a:r>
              <a:rPr lang="ru-RU" sz="2400" dirty="0" err="1"/>
              <a:t>Україну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У 1919 р. став членом </a:t>
            </a:r>
            <a:r>
              <a:rPr lang="ru-RU" sz="2400" dirty="0" smtClean="0"/>
              <a:t>КП(б)У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У 1922 р.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 smtClean="0"/>
              <a:t>демобілізований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Головполітосвіта</a:t>
            </a:r>
            <a:r>
              <a:rPr lang="ru-RU" sz="2400" dirty="0"/>
              <a:t>, </a:t>
            </a:r>
            <a:r>
              <a:rPr lang="ru-RU" sz="2400" dirty="0" err="1"/>
              <a:t>Редакційний</a:t>
            </a:r>
            <a:r>
              <a:rPr lang="ru-RU" sz="2400" dirty="0"/>
              <a:t> </a:t>
            </a:r>
            <a:r>
              <a:rPr lang="ru-RU" sz="2400" dirty="0" err="1"/>
              <a:t>відділ</a:t>
            </a:r>
            <a:r>
              <a:rPr lang="ru-RU" sz="2400" dirty="0"/>
              <a:t>, </a:t>
            </a:r>
            <a:r>
              <a:rPr lang="ru-RU" sz="2400" dirty="0" err="1"/>
              <a:t>видавництво</a:t>
            </a:r>
            <a:r>
              <a:rPr lang="ru-RU" sz="2400" dirty="0"/>
              <a:t> «</a:t>
            </a:r>
            <a:r>
              <a:rPr lang="ru-RU" sz="2400" dirty="0" err="1"/>
              <a:t>Червоний</a:t>
            </a:r>
            <a:r>
              <a:rPr lang="ru-RU" sz="2400" dirty="0"/>
              <a:t> шлях»</a:t>
            </a:r>
          </a:p>
        </p:txBody>
      </p:sp>
    </p:spTree>
    <p:extLst>
      <p:ext uri="{BB962C8B-B14F-4D97-AF65-F5344CB8AC3E}">
        <p14:creationId xmlns:p14="http://schemas.microsoft.com/office/powerpoint/2010/main" val="29237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0466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Поетичні збірки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4800" dirty="0"/>
              <a:t> </a:t>
            </a:r>
            <a:r>
              <a:rPr lang="uk-UA" sz="4800" dirty="0" smtClean="0"/>
              <a:t>«Молодість»(1921)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4800" dirty="0" smtClean="0"/>
              <a:t>«Досвітні симфонії»(1922)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4800" dirty="0" smtClean="0"/>
              <a:t>« Старі поезії» (1931) 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50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214814"/>
            <a:ext cx="6336704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chemeClr val="tx1">
                    <a:lumMod val="95000"/>
                  </a:schemeClr>
                </a:solidFill>
              </a:rPr>
              <a:t>ВАПЛІТЕ</a:t>
            </a:r>
            <a:endParaRPr lang="ru-RU" sz="8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" y="349036"/>
            <a:ext cx="3458332" cy="188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7376" y="0"/>
            <a:ext cx="5616624" cy="304698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Літературна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дискусія</a:t>
            </a:r>
            <a:r>
              <a:rPr lang="ru-RU" sz="2400" dirty="0" smtClean="0"/>
              <a:t>, </a:t>
            </a:r>
            <a:r>
              <a:rPr lang="ru-RU" sz="2400" dirty="0" err="1"/>
              <a:t>почалася</a:t>
            </a:r>
            <a:r>
              <a:rPr lang="ru-RU" sz="2400" dirty="0"/>
              <a:t> з </a:t>
            </a:r>
            <a:r>
              <a:rPr lang="ru-RU" sz="2400" dirty="0" smtClean="0"/>
              <a:t> </a:t>
            </a:r>
            <a:r>
              <a:rPr lang="ru-RU" sz="2400" dirty="0" err="1"/>
              <a:t>статті</a:t>
            </a:r>
            <a:r>
              <a:rPr lang="ru-RU" sz="2400" dirty="0"/>
              <a:t> «Про "сатану в </a:t>
            </a:r>
            <a:r>
              <a:rPr lang="ru-RU" sz="2400" dirty="0" err="1"/>
              <a:t>бочці</a:t>
            </a:r>
            <a:r>
              <a:rPr lang="ru-RU" sz="2400" dirty="0"/>
              <a:t>", </a:t>
            </a:r>
            <a:r>
              <a:rPr lang="ru-RU" sz="2400" dirty="0" err="1"/>
              <a:t>або</a:t>
            </a:r>
            <a:r>
              <a:rPr lang="ru-RU" sz="2400" dirty="0"/>
              <a:t> про </a:t>
            </a:r>
            <a:r>
              <a:rPr lang="ru-RU" sz="2400" dirty="0" err="1"/>
              <a:t>графоманів</a:t>
            </a:r>
            <a:r>
              <a:rPr lang="ru-RU" sz="2400" dirty="0"/>
              <a:t>, </a:t>
            </a:r>
            <a:r>
              <a:rPr lang="ru-RU" sz="2400" dirty="0" err="1"/>
              <a:t>спекулянтів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"</a:t>
            </a:r>
            <a:r>
              <a:rPr lang="ru-RU" sz="2400" dirty="0" err="1"/>
              <a:t>просвітян</a:t>
            </a:r>
            <a:r>
              <a:rPr lang="ru-RU" sz="2400" dirty="0"/>
              <a:t>"», </a:t>
            </a:r>
            <a:r>
              <a:rPr lang="ru-RU" sz="2400" dirty="0" err="1"/>
              <a:t>опублікованої</a:t>
            </a:r>
            <a:r>
              <a:rPr lang="ru-RU" sz="2400" dirty="0"/>
              <a:t> в </a:t>
            </a:r>
            <a:r>
              <a:rPr lang="ru-RU" sz="2400" dirty="0" err="1"/>
              <a:t>додатку</a:t>
            </a:r>
            <a:r>
              <a:rPr lang="ru-RU" sz="2400" dirty="0"/>
              <a:t> до </a:t>
            </a:r>
            <a:r>
              <a:rPr lang="ru-RU" sz="2400" dirty="0" err="1"/>
              <a:t>газети</a:t>
            </a:r>
            <a:r>
              <a:rPr lang="ru-RU" sz="2400" dirty="0"/>
              <a:t> «</a:t>
            </a:r>
            <a:r>
              <a:rPr lang="ru-RU" sz="2400" dirty="0" err="1"/>
              <a:t>Вісті</a:t>
            </a:r>
            <a:r>
              <a:rPr lang="ru-RU" sz="2400" dirty="0"/>
              <a:t> ВУЦВК» «Культура і </a:t>
            </a:r>
            <a:r>
              <a:rPr lang="ru-RU" sz="2400" dirty="0" err="1"/>
              <a:t>побут</a:t>
            </a:r>
            <a:r>
              <a:rPr lang="ru-RU" sz="2400" dirty="0"/>
              <a:t>» 30 </a:t>
            </a:r>
            <a:r>
              <a:rPr lang="ru-RU" sz="2400" dirty="0" err="1"/>
              <a:t>квітня</a:t>
            </a:r>
            <a:r>
              <a:rPr lang="ru-RU" sz="2400" dirty="0"/>
              <a:t> 1925 р. у </a:t>
            </a:r>
            <a:r>
              <a:rPr lang="ru-RU" sz="2400" dirty="0" err="1"/>
              <a:t>відповідь</a:t>
            </a:r>
            <a:r>
              <a:rPr lang="ru-RU" sz="2400" dirty="0"/>
              <a:t> на </a:t>
            </a:r>
            <a:r>
              <a:rPr lang="ru-RU" sz="2400" dirty="0" err="1"/>
              <a:t>виступ</a:t>
            </a:r>
            <a:r>
              <a:rPr lang="ru-RU" sz="2400" dirty="0"/>
              <a:t> автора-</a:t>
            </a:r>
            <a:r>
              <a:rPr lang="ru-RU" sz="2400" dirty="0" err="1"/>
              <a:t>початківця</a:t>
            </a:r>
            <a:r>
              <a:rPr lang="ru-RU" sz="2400" dirty="0"/>
              <a:t> Г. Яковенка «Про критику і </a:t>
            </a:r>
            <a:r>
              <a:rPr lang="ru-RU" sz="2400" dirty="0" err="1"/>
              <a:t>критиків</a:t>
            </a:r>
            <a:r>
              <a:rPr lang="ru-RU" sz="2400" dirty="0"/>
              <a:t> у </a:t>
            </a:r>
            <a:r>
              <a:rPr lang="ru-RU" sz="2400" dirty="0" err="1"/>
              <a:t>літературі</a:t>
            </a:r>
            <a:r>
              <a:rPr lang="ru-RU" sz="2400" dirty="0"/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27" y="3573016"/>
            <a:ext cx="4714997" cy="267765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800" dirty="0" err="1" smtClean="0"/>
              <a:t>Микола</a:t>
            </a:r>
            <a:r>
              <a:rPr lang="ru-RU" sz="2800" dirty="0" smtClean="0"/>
              <a:t> </a:t>
            </a:r>
            <a:r>
              <a:rPr lang="ru-RU" sz="2800" dirty="0" err="1" smtClean="0"/>
              <a:t>Хвильвий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створює</a:t>
            </a:r>
            <a:r>
              <a:rPr lang="ru-RU" sz="2800" dirty="0" smtClean="0"/>
              <a:t> цикли </a:t>
            </a:r>
            <a:r>
              <a:rPr lang="ru-RU" sz="2800" dirty="0" err="1" smtClean="0"/>
              <a:t>памфлетів</a:t>
            </a:r>
            <a:r>
              <a:rPr lang="ru-RU" sz="2800" dirty="0" smtClean="0"/>
              <a:t> «Камо </a:t>
            </a:r>
            <a:r>
              <a:rPr lang="ru-RU" sz="2800" dirty="0" err="1"/>
              <a:t>грядеши</a:t>
            </a:r>
            <a:r>
              <a:rPr lang="ru-RU" sz="2800" dirty="0"/>
              <a:t>», «Думки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течії</a:t>
            </a:r>
            <a:r>
              <a:rPr lang="ru-RU" sz="2800" dirty="0"/>
              <a:t>», «</a:t>
            </a:r>
            <a:r>
              <a:rPr lang="ru-RU" sz="2800" dirty="0" err="1"/>
              <a:t>Апологети</a:t>
            </a:r>
            <a:r>
              <a:rPr lang="ru-RU" sz="2800" dirty="0"/>
              <a:t> </a:t>
            </a:r>
            <a:r>
              <a:rPr lang="ru-RU" sz="2800" dirty="0" err="1"/>
              <a:t>писаризму</a:t>
            </a:r>
            <a:r>
              <a:rPr lang="ru-RU" sz="2800" dirty="0"/>
              <a:t>» та </a:t>
            </a:r>
            <a:r>
              <a:rPr lang="ru-RU" sz="2800" dirty="0" err="1"/>
              <a:t>стаття</a:t>
            </a:r>
            <a:r>
              <a:rPr lang="ru-RU" sz="2800" dirty="0"/>
              <a:t> «</a:t>
            </a:r>
            <a:r>
              <a:rPr lang="ru-RU" sz="2800" dirty="0" err="1"/>
              <a:t>Україна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Малоросія</a:t>
            </a:r>
            <a:r>
              <a:rPr lang="ru-RU" sz="2800" dirty="0"/>
              <a:t>?»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168352" cy="32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548680"/>
            <a:ext cx="4464496" cy="304698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«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Сьогодні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дощ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нудний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такий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у нас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буває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, туман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ховає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даль і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Відень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посірів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. Але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тепер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ніхто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мене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вже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не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спитає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: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чому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зійшлись-кінці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моїх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нервових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брів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437112"/>
            <a:ext cx="6768752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Script" pitchFamily="34" charset="0"/>
              </a:rPr>
              <a:t>«За </a:t>
            </a:r>
            <a:r>
              <a:rPr lang="ru-RU" sz="2400" dirty="0" err="1">
                <a:latin typeface="Segoe Script" pitchFamily="34" charset="0"/>
              </a:rPr>
              <a:t>всяку</a:t>
            </a:r>
            <a:r>
              <a:rPr lang="ru-RU" sz="2400" dirty="0">
                <a:latin typeface="Segoe Script" pitchFamily="34" charset="0"/>
              </a:rPr>
              <a:t> </a:t>
            </a:r>
            <a:r>
              <a:rPr lang="ru-RU" sz="2400" dirty="0" err="1">
                <a:latin typeface="Segoe Script" pitchFamily="34" charset="0"/>
              </a:rPr>
              <a:t>ціну</a:t>
            </a:r>
            <a:r>
              <a:rPr lang="ru-RU" sz="2400" dirty="0">
                <a:latin typeface="Segoe Script" pitchFamily="34" charset="0"/>
              </a:rPr>
              <a:t> ми </a:t>
            </a:r>
            <a:r>
              <a:rPr lang="ru-RU" sz="2400" dirty="0" err="1">
                <a:latin typeface="Segoe Script" pitchFamily="34" charset="0"/>
              </a:rPr>
              <a:t>мусимо</a:t>
            </a:r>
            <a:r>
              <a:rPr lang="ru-RU" sz="2400" dirty="0">
                <a:latin typeface="Segoe Script" pitchFamily="34" charset="0"/>
              </a:rPr>
              <a:t> </a:t>
            </a:r>
            <a:r>
              <a:rPr lang="ru-RU" sz="2400" dirty="0" err="1">
                <a:latin typeface="Segoe Script" pitchFamily="34" charset="0"/>
              </a:rPr>
              <a:t>вивести</a:t>
            </a:r>
            <a:r>
              <a:rPr lang="ru-RU" sz="2400" dirty="0">
                <a:latin typeface="Segoe Script" pitchFamily="34" charset="0"/>
              </a:rPr>
              <a:t> нашу </a:t>
            </a:r>
            <a:r>
              <a:rPr lang="ru-RU" sz="2400" dirty="0" err="1">
                <a:latin typeface="Segoe Script" pitchFamily="34" charset="0"/>
              </a:rPr>
              <a:t>літературу</a:t>
            </a:r>
            <a:r>
              <a:rPr lang="ru-RU" sz="2400" dirty="0">
                <a:latin typeface="Segoe Script" pitchFamily="34" charset="0"/>
              </a:rPr>
              <a:t> на </a:t>
            </a:r>
            <a:r>
              <a:rPr lang="ru-RU" sz="2400" dirty="0" err="1">
                <a:latin typeface="Segoe Script" pitchFamily="34" charset="0"/>
              </a:rPr>
              <a:t>широку</a:t>
            </a:r>
            <a:r>
              <a:rPr lang="ru-RU" sz="2400" dirty="0">
                <a:latin typeface="Segoe Script" pitchFamily="34" charset="0"/>
              </a:rPr>
              <a:t> </a:t>
            </a:r>
            <a:r>
              <a:rPr lang="ru-RU" sz="2400" dirty="0" err="1">
                <a:latin typeface="Segoe Script" pitchFamily="34" charset="0"/>
              </a:rPr>
              <a:t>європейську</a:t>
            </a:r>
            <a:r>
              <a:rPr lang="ru-RU" sz="2400" dirty="0">
                <a:latin typeface="Segoe Script" pitchFamily="34" charset="0"/>
              </a:rPr>
              <a:t> арену. Словом, треба </a:t>
            </a:r>
            <a:r>
              <a:rPr lang="ru-RU" sz="2400" dirty="0" err="1">
                <a:latin typeface="Segoe Script" pitchFamily="34" charset="0"/>
              </a:rPr>
              <a:t>мужатись</a:t>
            </a:r>
            <a:r>
              <a:rPr lang="ru-RU" sz="2400" dirty="0">
                <a:latin typeface="Segoe Script" pitchFamily="34" charset="0"/>
              </a:rPr>
              <a:t>—наше "</a:t>
            </a:r>
            <a:r>
              <a:rPr lang="ru-RU" sz="2400" dirty="0" err="1">
                <a:latin typeface="Segoe Script" pitchFamily="34" charset="0"/>
              </a:rPr>
              <a:t>впереді</a:t>
            </a:r>
            <a:r>
              <a:rPr lang="ru-RU" sz="2400" dirty="0">
                <a:latin typeface="Segoe Script" pitchFamily="34" charset="0"/>
              </a:rPr>
              <a:t>"»</a:t>
            </a:r>
          </a:p>
        </p:txBody>
      </p:sp>
    </p:spTree>
    <p:extLst>
      <p:ext uri="{BB962C8B-B14F-4D97-AF65-F5344CB8AC3E}">
        <p14:creationId xmlns:p14="http://schemas.microsoft.com/office/powerpoint/2010/main" val="35501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107</TotalTime>
  <Words>602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</dc:creator>
  <cp:lastModifiedBy>Yulya</cp:lastModifiedBy>
  <cp:revision>11</cp:revision>
  <dcterms:created xsi:type="dcterms:W3CDTF">2013-10-06T18:02:38Z</dcterms:created>
  <dcterms:modified xsi:type="dcterms:W3CDTF">2013-10-06T20:00:21Z</dcterms:modified>
</cp:coreProperties>
</file>