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61" r:id="rId6"/>
    <p:sldId id="259" r:id="rId7"/>
    <p:sldId id="260" r:id="rId8"/>
    <p:sldId id="262" r:id="rId9"/>
    <p:sldId id="265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46F82-7828-46C3-B209-4C0FFC9DB1DB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9F2E0-AC16-471C-966D-797E0DA63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364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9F2E0-AC16-471C-966D-797E0DA6396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872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D296C5-A3A7-45A6-A031-DFFB30D35FD4}" type="datetimeFigureOut">
              <a:rPr lang="ru-RU" smtClean="0"/>
              <a:pPr/>
              <a:t>25.02.2014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9255E5-49E6-442F-BF3E-7EAC062C0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Відгуки відомих людей про Ліну Костенко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89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Андрухович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4784"/>
            <a:ext cx="454684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Юрій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Андрухович</a:t>
            </a:r>
            <a:r>
              <a:rPr lang="ru-RU" dirty="0" smtClean="0">
                <a:solidFill>
                  <a:srgbClr val="002060"/>
                </a:solidFill>
              </a:rPr>
              <a:t>, поет, </a:t>
            </a:r>
            <a:r>
              <a:rPr lang="ru-RU" dirty="0" err="1" smtClean="0">
                <a:solidFill>
                  <a:srgbClr val="002060"/>
                </a:solidFill>
              </a:rPr>
              <a:t>прозаїк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есеїст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Василівна</a:t>
            </a:r>
            <a:r>
              <a:rPr lang="ru-RU" dirty="0" smtClean="0">
                <a:solidFill>
                  <a:srgbClr val="002060"/>
                </a:solidFill>
              </a:rPr>
              <a:t> — </a:t>
            </a:r>
            <a:r>
              <a:rPr lang="ru-RU" dirty="0" err="1" smtClean="0">
                <a:solidFill>
                  <a:srgbClr val="002060"/>
                </a:solidFill>
              </a:rPr>
              <a:t>представник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класичного</a:t>
            </a:r>
            <a:r>
              <a:rPr lang="ru-RU" dirty="0" smtClean="0">
                <a:solidFill>
                  <a:srgbClr val="002060"/>
                </a:solidFill>
              </a:rPr>
              <a:t>, романтичного </a:t>
            </a:r>
            <a:r>
              <a:rPr lang="ru-RU" dirty="0" err="1" smtClean="0">
                <a:solidFill>
                  <a:srgbClr val="002060"/>
                </a:solidFill>
              </a:rPr>
              <a:t>уявлення</a:t>
            </a:r>
            <a:r>
              <a:rPr lang="ru-RU" dirty="0" smtClean="0">
                <a:solidFill>
                  <a:srgbClr val="002060"/>
                </a:solidFill>
              </a:rPr>
              <a:t> про </a:t>
            </a:r>
            <a:r>
              <a:rPr lang="ru-RU" dirty="0" err="1" smtClean="0">
                <a:solidFill>
                  <a:srgbClr val="002060"/>
                </a:solidFill>
              </a:rPr>
              <a:t>поета</a:t>
            </a:r>
            <a:r>
              <a:rPr lang="ru-RU" dirty="0" smtClean="0">
                <a:solidFill>
                  <a:srgbClr val="002060"/>
                </a:solidFill>
              </a:rPr>
              <a:t>. Поет у </a:t>
            </a:r>
            <a:r>
              <a:rPr lang="ru-RU" dirty="0" err="1" smtClean="0">
                <a:solidFill>
                  <a:srgbClr val="002060"/>
                </a:solidFill>
              </a:rPr>
              <a:t>контексті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Ліни</a:t>
            </a:r>
            <a:r>
              <a:rPr lang="ru-RU" dirty="0" smtClean="0">
                <a:solidFill>
                  <a:srgbClr val="002060"/>
                </a:solidFill>
              </a:rPr>
              <a:t> Костенко — </a:t>
            </a:r>
            <a:r>
              <a:rPr lang="ru-RU" dirty="0" err="1" smtClean="0">
                <a:solidFill>
                  <a:srgbClr val="002060"/>
                </a:solidFill>
              </a:rPr>
              <a:t>створіння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покликане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сказати</a:t>
            </a:r>
            <a:r>
              <a:rPr lang="ru-RU" dirty="0" smtClean="0">
                <a:solidFill>
                  <a:srgbClr val="002060"/>
                </a:solidFill>
              </a:rPr>
              <a:t> людям </a:t>
            </a:r>
            <a:r>
              <a:rPr lang="ru-RU" dirty="0" err="1" smtClean="0">
                <a:solidFill>
                  <a:srgbClr val="002060"/>
                </a:solidFill>
              </a:rPr>
              <a:t>щось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надзвичайно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важливе</a:t>
            </a:r>
            <a:r>
              <a:rPr lang="ru-RU" dirty="0" smtClean="0">
                <a:solidFill>
                  <a:srgbClr val="002060"/>
                </a:solidFill>
              </a:rPr>
              <a:t>. А </a:t>
            </a:r>
            <a:r>
              <a:rPr lang="ru-RU" dirty="0" err="1" smtClean="0">
                <a:solidFill>
                  <a:srgbClr val="002060"/>
                </a:solidFill>
              </a:rPr>
              <a:t>щоб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здатність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потрібно</a:t>
            </a:r>
            <a:r>
              <a:rPr lang="ru-RU" dirty="0" smtClean="0">
                <a:solidFill>
                  <a:srgbClr val="002060"/>
                </a:solidFill>
              </a:rPr>
              <a:t> бути </a:t>
            </a:r>
            <a:r>
              <a:rPr lang="ru-RU" dirty="0" err="1" smtClean="0">
                <a:solidFill>
                  <a:srgbClr val="002060"/>
                </a:solidFill>
              </a:rPr>
              <a:t>вищим</a:t>
            </a:r>
            <a:r>
              <a:rPr lang="ru-RU" dirty="0" smtClean="0">
                <a:solidFill>
                  <a:srgbClr val="002060"/>
                </a:solidFill>
              </a:rPr>
              <a:t> над </a:t>
            </a:r>
            <a:r>
              <a:rPr lang="ru-RU" dirty="0" err="1" smtClean="0">
                <a:solidFill>
                  <a:srgbClr val="002060"/>
                </a:solidFill>
              </a:rPr>
              <a:t>усім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цим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2074" y="1268760"/>
            <a:ext cx="478192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Володимир</a:t>
            </a:r>
            <a:r>
              <a:rPr lang="ru-RU" dirty="0" smtClean="0"/>
              <a:t> </a:t>
            </a:r>
            <a:r>
              <a:rPr lang="ru-RU" dirty="0" err="1" smtClean="0"/>
              <a:t>Яворівський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04279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Володимир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Яворівський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письменник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народний</a:t>
            </a:r>
            <a:r>
              <a:rPr lang="ru-RU" dirty="0" smtClean="0">
                <a:solidFill>
                  <a:srgbClr val="002060"/>
                </a:solidFill>
              </a:rPr>
              <a:t> депутат, голова </a:t>
            </a:r>
            <a:r>
              <a:rPr lang="ru-RU" dirty="0" err="1" smtClean="0">
                <a:solidFill>
                  <a:srgbClr val="002060"/>
                </a:solidFill>
              </a:rPr>
              <a:t>Національної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спілки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письменників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 err="1" smtClean="0">
                <a:solidFill>
                  <a:srgbClr val="002060"/>
                </a:solidFill>
              </a:rPr>
              <a:t>особі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Ліни</a:t>
            </a:r>
            <a:r>
              <a:rPr lang="ru-RU" dirty="0" smtClean="0">
                <a:solidFill>
                  <a:srgbClr val="002060"/>
                </a:solidFill>
              </a:rPr>
              <a:t> Костенко </a:t>
            </a:r>
            <a:r>
              <a:rPr lang="ru-RU" dirty="0" err="1" smtClean="0">
                <a:solidFill>
                  <a:srgbClr val="002060"/>
                </a:solidFill>
              </a:rPr>
              <a:t>маємо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геніальну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дивовижну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українську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поетесу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Скільки</a:t>
            </a:r>
            <a:r>
              <a:rPr lang="ru-RU" dirty="0" smtClean="0">
                <a:solidFill>
                  <a:srgbClr val="002060"/>
                </a:solidFill>
              </a:rPr>
              <a:t> вона </a:t>
            </a:r>
            <a:r>
              <a:rPr lang="ru-RU" dirty="0" err="1" smtClean="0">
                <a:solidFill>
                  <a:srgbClr val="002060"/>
                </a:solidFill>
              </a:rPr>
              <a:t>зробила</a:t>
            </a:r>
            <a:r>
              <a:rPr lang="ru-RU" dirty="0" smtClean="0">
                <a:solidFill>
                  <a:srgbClr val="002060"/>
                </a:solidFill>
              </a:rPr>
              <a:t>!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людина</a:t>
            </a:r>
            <a:r>
              <a:rPr lang="ru-RU" dirty="0" smtClean="0">
                <a:solidFill>
                  <a:srgbClr val="002060"/>
                </a:solidFill>
              </a:rPr>
              <a:t>, яка денно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ночно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могутньо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працює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Україну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українську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духовність</a:t>
            </a:r>
            <a:r>
              <a:rPr lang="ru-RU" dirty="0" smtClean="0">
                <a:solidFill>
                  <a:srgbClr val="002060"/>
                </a:solidFill>
              </a:rPr>
              <a:t>. Ми </a:t>
            </a:r>
            <a:r>
              <a:rPr lang="ru-RU" dirty="0" err="1" smtClean="0">
                <a:solidFill>
                  <a:srgbClr val="002060"/>
                </a:solidFill>
              </a:rPr>
              <a:t>повинні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гордитися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маємо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митця</a:t>
            </a:r>
            <a:r>
              <a:rPr lang="ru-RU" dirty="0" smtClean="0">
                <a:solidFill>
                  <a:srgbClr val="002060"/>
                </a:solidFill>
              </a:rPr>
              <a:t> такого масштабу.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268759"/>
            <a:ext cx="4139952" cy="557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Оксана </a:t>
            </a:r>
            <a:r>
              <a:rPr lang="ru-RU" dirty="0" err="1" smtClean="0"/>
              <a:t>Пахльовська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47500" lnSpcReduction="2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Оксана </a:t>
            </a:r>
            <a:r>
              <a:rPr lang="ru-RU" u="sng" dirty="0" err="1" smtClean="0">
                <a:solidFill>
                  <a:srgbClr val="002060"/>
                </a:solidFill>
              </a:rPr>
              <a:t>Пахльовська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письменниця</a:t>
            </a:r>
            <a:r>
              <a:rPr lang="ru-RU" dirty="0" smtClean="0">
                <a:solidFill>
                  <a:srgbClr val="002060"/>
                </a:solidFill>
              </a:rPr>
              <a:t>, культуролог, </a:t>
            </a:r>
            <a:r>
              <a:rPr lang="ru-RU" dirty="0" err="1" smtClean="0">
                <a:solidFill>
                  <a:srgbClr val="002060"/>
                </a:solidFill>
              </a:rPr>
              <a:t>професор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Римського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університету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Сап’єнца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err="1" smtClean="0">
                <a:solidFill>
                  <a:srgbClr val="002060"/>
                </a:solidFill>
              </a:rPr>
              <a:t>донька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Ліни</a:t>
            </a:r>
            <a:r>
              <a:rPr lang="ru-RU" dirty="0" smtClean="0">
                <a:solidFill>
                  <a:srgbClr val="002060"/>
                </a:solidFill>
              </a:rPr>
              <a:t> Костенко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«Мамина </a:t>
            </a:r>
            <a:r>
              <a:rPr lang="ru-RU" dirty="0" err="1" smtClean="0">
                <a:solidFill>
                  <a:srgbClr val="002060"/>
                </a:solidFill>
              </a:rPr>
              <a:t>поезія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самого початку,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перших </a:t>
            </a:r>
            <a:r>
              <a:rPr lang="ru-RU" dirty="0" err="1" smtClean="0">
                <a:solidFill>
                  <a:srgbClr val="002060"/>
                </a:solidFill>
              </a:rPr>
              <a:t>віршів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була</a:t>
            </a:r>
            <a:r>
              <a:rPr lang="ru-RU" dirty="0" smtClean="0">
                <a:solidFill>
                  <a:srgbClr val="002060"/>
                </a:solidFill>
              </a:rPr>
              <a:t> бунтом. Бунтом </a:t>
            </a:r>
            <a:r>
              <a:rPr lang="ru-RU" dirty="0" err="1" smtClean="0">
                <a:solidFill>
                  <a:srgbClr val="002060"/>
                </a:solidFill>
              </a:rPr>
              <a:t>особистості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Повстанням</a:t>
            </a:r>
            <a:r>
              <a:rPr lang="ru-RU" dirty="0" smtClean="0">
                <a:solidFill>
                  <a:srgbClr val="002060"/>
                </a:solidFill>
              </a:rPr>
              <a:t> духу. І слава,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до </a:t>
            </a:r>
            <a:r>
              <a:rPr lang="ru-RU" dirty="0" err="1" smtClean="0">
                <a:solidFill>
                  <a:srgbClr val="002060"/>
                </a:solidFill>
              </a:rPr>
              <a:t>неї</a:t>
            </a:r>
            <a:r>
              <a:rPr lang="ru-RU" dirty="0" smtClean="0">
                <a:solidFill>
                  <a:srgbClr val="002060"/>
                </a:solidFill>
              </a:rPr>
              <a:t> приходила, стала не </a:t>
            </a:r>
            <a:r>
              <a:rPr lang="ru-RU" dirty="0" err="1" smtClean="0">
                <a:solidFill>
                  <a:srgbClr val="002060"/>
                </a:solidFill>
              </a:rPr>
              <a:t>популярністю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не</a:t>
            </a:r>
            <a:r>
              <a:rPr lang="ru-RU" dirty="0" smtClean="0">
                <a:solidFill>
                  <a:srgbClr val="002060"/>
                </a:solidFill>
              </a:rPr>
              <a:t> модою. Вона </a:t>
            </a:r>
            <a:r>
              <a:rPr lang="ru-RU" dirty="0" err="1" smtClean="0">
                <a:solidFill>
                  <a:srgbClr val="002060"/>
                </a:solidFill>
              </a:rPr>
              <a:t>була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вистражданою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надією</a:t>
            </a:r>
            <a:r>
              <a:rPr lang="ru-RU" dirty="0" smtClean="0">
                <a:solidFill>
                  <a:srgbClr val="002060"/>
                </a:solidFill>
              </a:rPr>
              <a:t> людей на </a:t>
            </a:r>
            <a:r>
              <a:rPr lang="ru-RU" dirty="0" err="1" smtClean="0">
                <a:solidFill>
                  <a:srgbClr val="002060"/>
                </a:solidFill>
              </a:rPr>
              <a:t>своє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відродження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можливість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повернутися</a:t>
            </a:r>
            <a:r>
              <a:rPr lang="ru-RU" dirty="0" smtClean="0">
                <a:solidFill>
                  <a:srgbClr val="002060"/>
                </a:solidFill>
              </a:rPr>
              <a:t> до себе, на </a:t>
            </a:r>
            <a:r>
              <a:rPr lang="ru-RU" dirty="0" err="1" smtClean="0">
                <a:solidFill>
                  <a:srgbClr val="002060"/>
                </a:solidFill>
              </a:rPr>
              <a:t>можливість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відродження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нібито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виродженої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остаточно </a:t>
            </a:r>
            <a:r>
              <a:rPr lang="ru-RU" dirty="0" err="1" smtClean="0">
                <a:solidFill>
                  <a:srgbClr val="002060"/>
                </a:solidFill>
              </a:rPr>
              <a:t>приборканої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нації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Костенко — автор, </a:t>
            </a:r>
            <a:r>
              <a:rPr lang="ru-RU" dirty="0" err="1" smtClean="0">
                <a:solidFill>
                  <a:srgbClr val="002060"/>
                </a:solidFill>
              </a:rPr>
              <a:t>який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кожній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своїй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книжці</a:t>
            </a:r>
            <a:r>
              <a:rPr lang="ru-RU" dirty="0" smtClean="0">
                <a:solidFill>
                  <a:srgbClr val="002060"/>
                </a:solidFill>
              </a:rPr>
              <a:t> трудно ставить </a:t>
            </a:r>
            <a:r>
              <a:rPr lang="ru-RU" dirty="0" err="1" smtClean="0">
                <a:solidFill>
                  <a:srgbClr val="002060"/>
                </a:solidFill>
              </a:rPr>
              <a:t>останню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крапку</a:t>
            </a:r>
            <a:r>
              <a:rPr lang="ru-RU" dirty="0" smtClean="0">
                <a:solidFill>
                  <a:srgbClr val="002060"/>
                </a:solidFill>
              </a:rPr>
              <a:t>. У </a:t>
            </a:r>
            <a:r>
              <a:rPr lang="ru-RU" dirty="0" err="1" smtClean="0">
                <a:solidFill>
                  <a:srgbClr val="002060"/>
                </a:solidFill>
              </a:rPr>
              <a:t>неї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надвисокі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вимоги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насамперед</a:t>
            </a:r>
            <a:r>
              <a:rPr lang="ru-RU" dirty="0" smtClean="0">
                <a:solidFill>
                  <a:srgbClr val="002060"/>
                </a:solidFill>
              </a:rPr>
              <a:t> до себе. Вона сама </a:t>
            </a:r>
            <a:r>
              <a:rPr lang="ru-RU" dirty="0" err="1" smtClean="0">
                <a:solidFill>
                  <a:srgbClr val="002060"/>
                </a:solidFill>
              </a:rPr>
              <a:t>вибирає</a:t>
            </a:r>
            <a:r>
              <a:rPr lang="ru-RU" dirty="0" smtClean="0">
                <a:solidFill>
                  <a:srgbClr val="002060"/>
                </a:solidFill>
              </a:rPr>
              <a:t>, коли </a:t>
            </a:r>
            <a:r>
              <a:rPr lang="ru-RU" dirty="0" err="1" smtClean="0">
                <a:solidFill>
                  <a:srgbClr val="002060"/>
                </a:solidFill>
              </a:rPr>
              <a:t>друкуватися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268760"/>
            <a:ext cx="4381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Ольга </a:t>
            </a:r>
            <a:r>
              <a:rPr lang="ru-RU" dirty="0" err="1" smtClean="0"/>
              <a:t>Богомолець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4258816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Ольга </a:t>
            </a:r>
            <a:r>
              <a:rPr lang="ru-RU" dirty="0" err="1" smtClean="0">
                <a:solidFill>
                  <a:srgbClr val="002060"/>
                </a:solidFill>
              </a:rPr>
              <a:t>Богомолець</a:t>
            </a:r>
            <a:r>
              <a:rPr lang="ru-RU" dirty="0" smtClean="0">
                <a:solidFill>
                  <a:srgbClr val="002060"/>
                </a:solidFill>
              </a:rPr>
              <a:t>, доктор </a:t>
            </a:r>
            <a:r>
              <a:rPr lang="ru-RU" dirty="0" err="1" smtClean="0">
                <a:solidFill>
                  <a:srgbClr val="002060"/>
                </a:solidFill>
              </a:rPr>
              <a:t>медичних</a:t>
            </a:r>
            <a:r>
              <a:rPr lang="ru-RU" dirty="0" smtClean="0">
                <a:solidFill>
                  <a:srgbClr val="002060"/>
                </a:solidFill>
              </a:rPr>
              <a:t> наук, медик </a:t>
            </a:r>
            <a:r>
              <a:rPr lang="ru-RU" dirty="0" err="1" smtClean="0">
                <a:solidFill>
                  <a:srgbClr val="002060"/>
                </a:solidFill>
              </a:rPr>
              <a:t>світового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рівня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виконавиця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пісень</a:t>
            </a:r>
            <a:r>
              <a:rPr lang="ru-RU" dirty="0" smtClean="0">
                <a:solidFill>
                  <a:srgbClr val="002060"/>
                </a:solidFill>
              </a:rPr>
              <a:t> на слова </a:t>
            </a:r>
            <a:r>
              <a:rPr lang="ru-RU" dirty="0" err="1" smtClean="0">
                <a:solidFill>
                  <a:srgbClr val="002060"/>
                </a:solidFill>
              </a:rPr>
              <a:t>Ліни</a:t>
            </a:r>
            <a:r>
              <a:rPr lang="ru-RU" dirty="0" smtClean="0">
                <a:solidFill>
                  <a:srgbClr val="002060"/>
                </a:solidFill>
              </a:rPr>
              <a:t> Костенко: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Костенкко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геніальна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жінка</a:t>
            </a:r>
            <a:r>
              <a:rPr lang="ru-RU" dirty="0" smtClean="0">
                <a:solidFill>
                  <a:srgbClr val="002060"/>
                </a:solidFill>
              </a:rPr>
              <a:t>. Вся моя </a:t>
            </a:r>
            <a:r>
              <a:rPr lang="ru-RU" dirty="0" err="1" smtClean="0">
                <a:solidFill>
                  <a:srgbClr val="002060"/>
                </a:solidFill>
              </a:rPr>
              <a:t>творчість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пов'язана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Ліною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Василівною</a:t>
            </a:r>
            <a:r>
              <a:rPr lang="ru-RU" dirty="0" smtClean="0">
                <a:solidFill>
                  <a:srgbClr val="002060"/>
                </a:solidFill>
              </a:rPr>
              <a:t>, я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шаную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поважаю</a:t>
            </a:r>
            <a:r>
              <a:rPr lang="ru-RU" dirty="0" smtClean="0">
                <a:solidFill>
                  <a:srgbClr val="002060"/>
                </a:solidFill>
              </a:rPr>
              <a:t>, для мене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книга </a:t>
            </a:r>
            <a:r>
              <a:rPr lang="ru-RU" dirty="0" err="1" smtClean="0">
                <a:solidFill>
                  <a:srgbClr val="002060"/>
                </a:solidFill>
              </a:rPr>
              <a:t>вибраного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моя </a:t>
            </a:r>
            <a:r>
              <a:rPr lang="ru-RU" dirty="0" err="1" smtClean="0">
                <a:solidFill>
                  <a:srgbClr val="002060"/>
                </a:solidFill>
              </a:rPr>
              <a:t>жіноча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біблія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Моя </a:t>
            </a:r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Костенко...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може</a:t>
            </a:r>
            <a:r>
              <a:rPr lang="ru-RU" dirty="0" smtClean="0">
                <a:solidFill>
                  <a:srgbClr val="002060"/>
                </a:solidFill>
              </a:rPr>
              <a:t>, не </a:t>
            </a:r>
            <a:r>
              <a:rPr lang="ru-RU" dirty="0" err="1" smtClean="0">
                <a:solidFill>
                  <a:srgbClr val="002060"/>
                </a:solidFill>
              </a:rPr>
              <a:t>така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Костенко, яка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насправді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але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ніби</a:t>
            </a:r>
            <a:r>
              <a:rPr lang="ru-RU" dirty="0" smtClean="0">
                <a:solidFill>
                  <a:srgbClr val="002060"/>
                </a:solidFill>
              </a:rPr>
              <a:t> символ </a:t>
            </a:r>
            <a:r>
              <a:rPr lang="ru-RU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жінки</a:t>
            </a:r>
            <a:r>
              <a:rPr lang="ru-RU" dirty="0" smtClean="0">
                <a:solidFill>
                  <a:srgbClr val="002060"/>
                </a:solidFill>
              </a:rPr>
              <a:t>. Вона </a:t>
            </a:r>
            <a:r>
              <a:rPr lang="ru-RU" dirty="0" err="1" smtClean="0">
                <a:solidFill>
                  <a:srgbClr val="002060"/>
                </a:solidFill>
              </a:rPr>
              <a:t>нонкомформістична</a:t>
            </a:r>
            <a:r>
              <a:rPr lang="ru-RU" dirty="0" smtClean="0">
                <a:solidFill>
                  <a:srgbClr val="002060"/>
                </a:solidFill>
              </a:rPr>
              <a:t>. Вона </a:t>
            </a:r>
            <a:r>
              <a:rPr lang="ru-RU" dirty="0" err="1" smtClean="0">
                <a:solidFill>
                  <a:srgbClr val="002060"/>
                </a:solidFill>
              </a:rPr>
              <a:t>жіночна</a:t>
            </a:r>
            <a:r>
              <a:rPr lang="ru-RU" dirty="0" smtClean="0">
                <a:solidFill>
                  <a:srgbClr val="002060"/>
                </a:solidFill>
              </a:rPr>
              <a:t>. Вона </a:t>
            </a:r>
            <a:r>
              <a:rPr lang="ru-RU" dirty="0" err="1" smtClean="0">
                <a:solidFill>
                  <a:srgbClr val="002060"/>
                </a:solidFill>
              </a:rPr>
              <a:t>чуттєва</a:t>
            </a:r>
            <a:r>
              <a:rPr lang="ru-RU" dirty="0" smtClean="0">
                <a:solidFill>
                  <a:srgbClr val="002060"/>
                </a:solidFill>
              </a:rPr>
              <a:t>. Вона абсолютно </a:t>
            </a:r>
            <a:r>
              <a:rPr lang="ru-RU" dirty="0" err="1" smtClean="0">
                <a:solidFill>
                  <a:srgbClr val="002060"/>
                </a:solidFill>
              </a:rPr>
              <a:t>цілісна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жінка</a:t>
            </a:r>
            <a:r>
              <a:rPr lang="ru-RU" dirty="0" smtClean="0">
                <a:solidFill>
                  <a:srgbClr val="002060"/>
                </a:solidFill>
              </a:rPr>
              <a:t>, яка (</a:t>
            </a:r>
            <a:r>
              <a:rPr lang="ru-RU" dirty="0" err="1" smtClean="0">
                <a:solidFill>
                  <a:srgbClr val="002060"/>
                </a:solidFill>
              </a:rPr>
              <a:t>якщо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говорити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сьогоднішніми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категоріями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знає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кохання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відчуває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абсолютно </a:t>
            </a:r>
            <a:r>
              <a:rPr lang="ru-RU" dirty="0" err="1" smtClean="0">
                <a:solidFill>
                  <a:srgbClr val="002060"/>
                </a:solidFill>
              </a:rPr>
              <a:t>байдужа</a:t>
            </a:r>
            <a:r>
              <a:rPr lang="ru-RU" dirty="0" smtClean="0">
                <a:solidFill>
                  <a:srgbClr val="002060"/>
                </a:solidFill>
              </a:rPr>
              <a:t> до того,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зараз </a:t>
            </a:r>
            <a:r>
              <a:rPr lang="ru-RU" dirty="0" err="1" smtClean="0">
                <a:solidFill>
                  <a:srgbClr val="002060"/>
                </a:solidFill>
              </a:rPr>
              <a:t>рекламується</a:t>
            </a:r>
            <a:r>
              <a:rPr lang="ru-RU" dirty="0" smtClean="0">
                <a:solidFill>
                  <a:srgbClr val="002060"/>
                </a:solidFill>
              </a:rPr>
              <a:t> ЗМІ.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людина</a:t>
            </a:r>
            <a:r>
              <a:rPr lang="ru-RU" dirty="0" smtClean="0">
                <a:solidFill>
                  <a:srgbClr val="002060"/>
                </a:solidFill>
              </a:rPr>
              <a:t>, яка не просто </a:t>
            </a:r>
            <a:r>
              <a:rPr lang="ru-RU" dirty="0" err="1" smtClean="0">
                <a:solidFill>
                  <a:srgbClr val="002060"/>
                </a:solidFill>
              </a:rPr>
              <a:t>поневажає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зневажає</a:t>
            </a:r>
            <a:r>
              <a:rPr lang="ru-RU" dirty="0" smtClean="0">
                <a:solidFill>
                  <a:srgbClr val="002060"/>
                </a:solidFill>
              </a:rPr>
              <a:t> все </a:t>
            </a:r>
            <a:r>
              <a:rPr lang="ru-RU" dirty="0" err="1" smtClean="0">
                <a:solidFill>
                  <a:srgbClr val="002060"/>
                </a:solidFill>
              </a:rPr>
              <a:t>несправжнє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синтетичне</a:t>
            </a:r>
            <a:r>
              <a:rPr lang="ru-RU" dirty="0" smtClean="0">
                <a:solidFill>
                  <a:srgbClr val="002060"/>
                </a:solidFill>
              </a:rPr>
              <a:t>. Ось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все...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946" y="1124744"/>
            <a:ext cx="409005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Ігор</a:t>
            </a:r>
            <a:r>
              <a:rPr lang="ru-RU" dirty="0" smtClean="0"/>
              <a:t> </a:t>
            </a:r>
            <a:r>
              <a:rPr lang="ru-RU" dirty="0" err="1" smtClean="0"/>
              <a:t>Пасічник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042792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Ігор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Пасічник</a:t>
            </a:r>
            <a:r>
              <a:rPr lang="ru-RU" dirty="0" smtClean="0">
                <a:solidFill>
                  <a:srgbClr val="002060"/>
                </a:solidFill>
              </a:rPr>
              <a:t>, ректор </a:t>
            </a:r>
            <a:r>
              <a:rPr lang="ru-RU" dirty="0" err="1" smtClean="0">
                <a:solidFill>
                  <a:srgbClr val="002060"/>
                </a:solidFill>
              </a:rPr>
              <a:t>Національного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університету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Острозька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академія</a:t>
            </a:r>
            <a:r>
              <a:rPr lang="ru-RU" dirty="0" smtClean="0">
                <a:solidFill>
                  <a:srgbClr val="002060"/>
                </a:solidFill>
              </a:rPr>
              <a:t>»: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Творчість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Ліни</a:t>
            </a:r>
            <a:r>
              <a:rPr lang="ru-RU" dirty="0" smtClean="0">
                <a:solidFill>
                  <a:srgbClr val="002060"/>
                </a:solidFill>
              </a:rPr>
              <a:t> Костенко —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відображення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цілої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епохи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єдина</a:t>
            </a:r>
            <a:r>
              <a:rPr lang="ru-RU" dirty="0" smtClean="0">
                <a:solidFill>
                  <a:srgbClr val="002060"/>
                </a:solidFill>
              </a:rPr>
              <a:t> наша </a:t>
            </a:r>
            <a:r>
              <a:rPr lang="ru-RU" dirty="0" err="1" smtClean="0">
                <a:solidFill>
                  <a:srgbClr val="002060"/>
                </a:solidFill>
              </a:rPr>
              <a:t>сучасниця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серед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українців</a:t>
            </a:r>
            <a:r>
              <a:rPr lang="ru-RU" dirty="0" smtClean="0">
                <a:solidFill>
                  <a:srgbClr val="002060"/>
                </a:solidFill>
              </a:rPr>
              <a:t>, яка </a:t>
            </a:r>
            <a:r>
              <a:rPr lang="ru-RU" dirty="0" err="1" smtClean="0">
                <a:solidFill>
                  <a:srgbClr val="002060"/>
                </a:solidFill>
              </a:rPr>
              <a:t>справді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заслуговує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Нобелівську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премію</a:t>
            </a:r>
            <a:r>
              <a:rPr lang="ru-RU" dirty="0" smtClean="0">
                <a:solidFill>
                  <a:srgbClr val="002060"/>
                </a:solidFill>
              </a:rPr>
              <a:t>. І </a:t>
            </a:r>
            <a:r>
              <a:rPr lang="ru-RU" dirty="0" err="1" smtClean="0">
                <a:solidFill>
                  <a:srgbClr val="002060"/>
                </a:solidFill>
              </a:rPr>
              <a:t>мені</a:t>
            </a:r>
            <a:r>
              <a:rPr lang="ru-RU" dirty="0" smtClean="0">
                <a:solidFill>
                  <a:srgbClr val="002060"/>
                </a:solidFill>
              </a:rPr>
              <a:t> соромно,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</a:t>
            </a:r>
            <a:r>
              <a:rPr lang="ru-RU" dirty="0" smtClean="0">
                <a:solidFill>
                  <a:srgbClr val="002060"/>
                </a:solidFill>
              </a:rPr>
              <a:t> уряд, </a:t>
            </a:r>
            <a:r>
              <a:rPr lang="ru-RU" dirty="0" err="1" smtClean="0">
                <a:solidFill>
                  <a:srgbClr val="002060"/>
                </a:solidFill>
              </a:rPr>
              <a:t>ні</a:t>
            </a:r>
            <a:r>
              <a:rPr lang="ru-RU" dirty="0" smtClean="0">
                <a:solidFill>
                  <a:srgbClr val="002060"/>
                </a:solidFill>
              </a:rPr>
              <a:t> ми як </a:t>
            </a:r>
            <a:r>
              <a:rPr lang="ru-RU" dirty="0" err="1" smtClean="0">
                <a:solidFill>
                  <a:srgbClr val="002060"/>
                </a:solidFill>
              </a:rPr>
              <a:t>співвітчизники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нічого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робимо</a:t>
            </a:r>
            <a:r>
              <a:rPr lang="ru-RU" dirty="0" smtClean="0">
                <a:solidFill>
                  <a:srgbClr val="002060"/>
                </a:solidFill>
              </a:rPr>
              <a:t> для того, </a:t>
            </a:r>
            <a:r>
              <a:rPr lang="ru-RU" dirty="0" err="1" smtClean="0">
                <a:solidFill>
                  <a:srgbClr val="002060"/>
                </a:solidFill>
              </a:rPr>
              <a:t>щоб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популяризувати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її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творчість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світі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віддати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належну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шану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жінці</a:t>
            </a:r>
            <a:r>
              <a:rPr lang="ru-RU" dirty="0" smtClean="0">
                <a:solidFill>
                  <a:srgbClr val="002060"/>
                </a:solidFill>
              </a:rPr>
              <a:t>, яка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символом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4211960" cy="49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Дмитро</a:t>
            </a:r>
            <a:r>
              <a:rPr lang="ru-RU" dirty="0" smtClean="0"/>
              <a:t> </a:t>
            </a:r>
            <a:r>
              <a:rPr lang="ru-RU" dirty="0" err="1" smtClean="0"/>
              <a:t>Стус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258816" cy="4525963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Дмитро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Стус</a:t>
            </a:r>
            <a:r>
              <a:rPr lang="ru-RU" dirty="0" smtClean="0">
                <a:solidFill>
                  <a:srgbClr val="002060"/>
                </a:solidFill>
              </a:rPr>
              <a:t>, кандидат </a:t>
            </a:r>
            <a:r>
              <a:rPr lang="ru-RU" dirty="0" err="1" smtClean="0">
                <a:solidFill>
                  <a:srgbClr val="002060"/>
                </a:solidFill>
              </a:rPr>
              <a:t>філологічних</a:t>
            </a:r>
            <a:r>
              <a:rPr lang="ru-RU" dirty="0" smtClean="0">
                <a:solidFill>
                  <a:srgbClr val="002060"/>
                </a:solidFill>
              </a:rPr>
              <a:t> наук, редактор журналу «</a:t>
            </a:r>
            <a:r>
              <a:rPr lang="ru-RU" dirty="0" err="1" smtClean="0">
                <a:solidFill>
                  <a:srgbClr val="002060"/>
                </a:solidFill>
              </a:rPr>
              <a:t>Київська</a:t>
            </a:r>
            <a:r>
              <a:rPr lang="ru-RU" dirty="0" smtClean="0">
                <a:solidFill>
                  <a:srgbClr val="002060"/>
                </a:solidFill>
              </a:rPr>
              <a:t> Русь», лауреат </a:t>
            </a:r>
            <a:r>
              <a:rPr lang="ru-RU" dirty="0" err="1" smtClean="0">
                <a:solidFill>
                  <a:srgbClr val="002060"/>
                </a:solidFill>
              </a:rPr>
              <a:t>Національної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премії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імені</a:t>
            </a:r>
            <a:r>
              <a:rPr lang="ru-RU" dirty="0" smtClean="0">
                <a:solidFill>
                  <a:srgbClr val="002060"/>
                </a:solidFill>
              </a:rPr>
              <a:t> Тараса </a:t>
            </a:r>
            <a:r>
              <a:rPr lang="ru-RU" dirty="0" err="1" smtClean="0">
                <a:solidFill>
                  <a:srgbClr val="002060"/>
                </a:solidFill>
              </a:rPr>
              <a:t>Шевченка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Моя </a:t>
            </a:r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Костенко...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може</a:t>
            </a:r>
            <a:r>
              <a:rPr lang="ru-RU" dirty="0" smtClean="0">
                <a:solidFill>
                  <a:srgbClr val="002060"/>
                </a:solidFill>
              </a:rPr>
              <a:t>, не </a:t>
            </a:r>
            <a:r>
              <a:rPr lang="ru-RU" dirty="0" err="1" smtClean="0">
                <a:solidFill>
                  <a:srgbClr val="002060"/>
                </a:solidFill>
              </a:rPr>
              <a:t>така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Костенко, яка </a:t>
            </a:r>
            <a:r>
              <a:rPr lang="ru-RU" dirty="0" err="1" smtClean="0">
                <a:solidFill>
                  <a:srgbClr val="002060"/>
                </a:solidFill>
              </a:rPr>
              <a:t>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насправді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але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ніби</a:t>
            </a:r>
            <a:r>
              <a:rPr lang="ru-RU" dirty="0" smtClean="0">
                <a:solidFill>
                  <a:srgbClr val="002060"/>
                </a:solidFill>
              </a:rPr>
              <a:t> символ </a:t>
            </a:r>
            <a:r>
              <a:rPr lang="ru-RU" dirty="0" err="1" smtClean="0">
                <a:solidFill>
                  <a:srgbClr val="002060"/>
                </a:solidFill>
              </a:rPr>
              <a:t>української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жінки</a:t>
            </a:r>
            <a:r>
              <a:rPr lang="ru-RU" dirty="0" smtClean="0">
                <a:solidFill>
                  <a:srgbClr val="002060"/>
                </a:solidFill>
              </a:rPr>
              <a:t>. Вона </a:t>
            </a:r>
            <a:r>
              <a:rPr lang="ru-RU" dirty="0" err="1" smtClean="0">
                <a:solidFill>
                  <a:srgbClr val="002060"/>
                </a:solidFill>
              </a:rPr>
              <a:t>нонкомформістична</a:t>
            </a:r>
            <a:r>
              <a:rPr lang="ru-RU" dirty="0" smtClean="0">
                <a:solidFill>
                  <a:srgbClr val="002060"/>
                </a:solidFill>
              </a:rPr>
              <a:t>. Вона </a:t>
            </a:r>
            <a:r>
              <a:rPr lang="ru-RU" dirty="0" err="1" smtClean="0">
                <a:solidFill>
                  <a:srgbClr val="002060"/>
                </a:solidFill>
              </a:rPr>
              <a:t>жіночна</a:t>
            </a:r>
            <a:r>
              <a:rPr lang="ru-RU" dirty="0" smtClean="0">
                <a:solidFill>
                  <a:srgbClr val="002060"/>
                </a:solidFill>
              </a:rPr>
              <a:t>. Вона </a:t>
            </a:r>
            <a:r>
              <a:rPr lang="ru-RU" dirty="0" err="1" smtClean="0">
                <a:solidFill>
                  <a:srgbClr val="002060"/>
                </a:solidFill>
              </a:rPr>
              <a:t>чуттєва</a:t>
            </a:r>
            <a:r>
              <a:rPr lang="ru-RU" dirty="0" smtClean="0">
                <a:solidFill>
                  <a:srgbClr val="002060"/>
                </a:solidFill>
              </a:rPr>
              <a:t>. Вона абсолютно </a:t>
            </a:r>
            <a:r>
              <a:rPr lang="ru-RU" dirty="0" err="1" smtClean="0">
                <a:solidFill>
                  <a:srgbClr val="002060"/>
                </a:solidFill>
              </a:rPr>
              <a:t>цілісна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жінка</a:t>
            </a:r>
            <a:r>
              <a:rPr lang="ru-RU" dirty="0" smtClean="0">
                <a:solidFill>
                  <a:srgbClr val="002060"/>
                </a:solidFill>
              </a:rPr>
              <a:t>, яка (</a:t>
            </a:r>
            <a:r>
              <a:rPr lang="ru-RU" dirty="0" err="1" smtClean="0">
                <a:solidFill>
                  <a:srgbClr val="002060"/>
                </a:solidFill>
              </a:rPr>
              <a:t>якщо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говорити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сьогоднішніми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категоріями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dirty="0" err="1" smtClean="0">
                <a:solidFill>
                  <a:srgbClr val="002060"/>
                </a:solidFill>
              </a:rPr>
              <a:t>знає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таке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кохання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відчуває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абсолютно </a:t>
            </a:r>
            <a:r>
              <a:rPr lang="ru-RU" dirty="0" err="1" smtClean="0">
                <a:solidFill>
                  <a:srgbClr val="002060"/>
                </a:solidFill>
              </a:rPr>
              <a:t>байдужа</a:t>
            </a:r>
            <a:r>
              <a:rPr lang="ru-RU" dirty="0" smtClean="0">
                <a:solidFill>
                  <a:srgbClr val="002060"/>
                </a:solidFill>
              </a:rPr>
              <a:t> до того,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зараз </a:t>
            </a:r>
            <a:r>
              <a:rPr lang="ru-RU" dirty="0" err="1" smtClean="0">
                <a:solidFill>
                  <a:srgbClr val="002060"/>
                </a:solidFill>
              </a:rPr>
              <a:t>рекламується</a:t>
            </a:r>
            <a:r>
              <a:rPr lang="ru-RU" dirty="0" smtClean="0">
                <a:solidFill>
                  <a:srgbClr val="002060"/>
                </a:solidFill>
              </a:rPr>
              <a:t> ЗМІ.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людина</a:t>
            </a:r>
            <a:r>
              <a:rPr lang="ru-RU" dirty="0" smtClean="0">
                <a:solidFill>
                  <a:srgbClr val="002060"/>
                </a:solidFill>
              </a:rPr>
              <a:t>, яка не просто </a:t>
            </a:r>
            <a:r>
              <a:rPr lang="ru-RU" dirty="0" err="1" smtClean="0">
                <a:solidFill>
                  <a:srgbClr val="002060"/>
                </a:solidFill>
              </a:rPr>
              <a:t>поневажає</a:t>
            </a:r>
            <a:r>
              <a:rPr lang="ru-RU" dirty="0" smtClean="0">
                <a:solidFill>
                  <a:srgbClr val="002060"/>
                </a:solidFill>
              </a:rPr>
              <a:t>, а </a:t>
            </a:r>
            <a:r>
              <a:rPr lang="ru-RU" dirty="0" err="1" smtClean="0">
                <a:solidFill>
                  <a:srgbClr val="002060"/>
                </a:solidFill>
              </a:rPr>
              <a:t>зневажає</a:t>
            </a:r>
            <a:r>
              <a:rPr lang="ru-RU" dirty="0" smtClean="0">
                <a:solidFill>
                  <a:srgbClr val="002060"/>
                </a:solidFill>
              </a:rPr>
              <a:t> все </a:t>
            </a:r>
            <a:r>
              <a:rPr lang="ru-RU" dirty="0" err="1" smtClean="0">
                <a:solidFill>
                  <a:srgbClr val="002060"/>
                </a:solidFill>
              </a:rPr>
              <a:t>несправжнє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синтетичне</a:t>
            </a:r>
            <a:r>
              <a:rPr lang="ru-RU" dirty="0" smtClean="0">
                <a:solidFill>
                  <a:srgbClr val="002060"/>
                </a:solidFill>
              </a:rPr>
              <a:t>. Ось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все...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427984" cy="593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Малкович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484784"/>
            <a:ext cx="4762872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Іван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Малкович</a:t>
            </a:r>
            <a:r>
              <a:rPr lang="ru-RU" dirty="0" smtClean="0">
                <a:solidFill>
                  <a:srgbClr val="002060"/>
                </a:solidFill>
              </a:rPr>
              <a:t>, поет, </a:t>
            </a:r>
            <a:r>
              <a:rPr lang="ru-RU" dirty="0" err="1" smtClean="0">
                <a:solidFill>
                  <a:srgbClr val="002060"/>
                </a:solidFill>
              </a:rPr>
              <a:t>видавець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І в </a:t>
            </a:r>
            <a:r>
              <a:rPr lang="ru-RU" dirty="0" err="1" smtClean="0">
                <a:solidFill>
                  <a:srgbClr val="002060"/>
                </a:solidFill>
              </a:rPr>
              <a:t>поезії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житті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Костенко </a:t>
            </a:r>
            <a:r>
              <a:rPr lang="ru-RU" dirty="0" err="1" smtClean="0">
                <a:solidFill>
                  <a:srgbClr val="002060"/>
                </a:solidFill>
              </a:rPr>
              <a:t>вражає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своєю</a:t>
            </a:r>
            <a:r>
              <a:rPr lang="ru-RU" dirty="0" smtClean="0">
                <a:solidFill>
                  <a:srgbClr val="002060"/>
                </a:solidFill>
              </a:rPr>
              <a:t> особливою </a:t>
            </a:r>
            <a:r>
              <a:rPr lang="ru-RU" dirty="0" err="1" smtClean="0">
                <a:solidFill>
                  <a:srgbClr val="002060"/>
                </a:solidFill>
              </a:rPr>
              <a:t>афористичністю</a:t>
            </a:r>
            <a:r>
              <a:rPr lang="ru-RU" dirty="0" smtClean="0">
                <a:solidFill>
                  <a:srgbClr val="002060"/>
                </a:solidFill>
              </a:rPr>
              <a:t>. Коли </a:t>
            </a:r>
            <a:r>
              <a:rPr lang="ru-RU" dirty="0" err="1" smtClean="0">
                <a:solidFill>
                  <a:srgbClr val="002060"/>
                </a:solidFill>
              </a:rPr>
              <a:t>свого</a:t>
            </a:r>
            <a:r>
              <a:rPr lang="ru-RU" dirty="0" smtClean="0">
                <a:solidFill>
                  <a:srgbClr val="002060"/>
                </a:solidFill>
              </a:rPr>
              <a:t> часу в </a:t>
            </a:r>
            <a:r>
              <a:rPr lang="ru-RU" dirty="0" err="1" smtClean="0">
                <a:solidFill>
                  <a:srgbClr val="002060"/>
                </a:solidFill>
              </a:rPr>
              <a:t>останній</a:t>
            </a:r>
            <a:r>
              <a:rPr lang="ru-RU" dirty="0" smtClean="0">
                <a:solidFill>
                  <a:srgbClr val="002060"/>
                </a:solidFill>
              </a:rPr>
              <a:t> момент у </a:t>
            </a:r>
            <a:r>
              <a:rPr lang="ru-RU" dirty="0" err="1" smtClean="0">
                <a:solidFill>
                  <a:srgbClr val="002060"/>
                </a:solidFill>
              </a:rPr>
              <a:t>філармонії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відмінили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моновиставу</a:t>
            </a:r>
            <a:r>
              <a:rPr lang="ru-RU" dirty="0" smtClean="0">
                <a:solidFill>
                  <a:srgbClr val="002060"/>
                </a:solidFill>
              </a:rPr>
              <a:t> за «Марусею </a:t>
            </a:r>
            <a:r>
              <a:rPr lang="ru-RU" dirty="0" err="1" smtClean="0">
                <a:solidFill>
                  <a:srgbClr val="002060"/>
                </a:solidFill>
              </a:rPr>
              <a:t>Чурай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Костенко </a:t>
            </a:r>
            <a:r>
              <a:rPr lang="ru-RU" dirty="0" err="1" smtClean="0">
                <a:solidFill>
                  <a:srgbClr val="002060"/>
                </a:solidFill>
              </a:rPr>
              <a:t>прийшла</a:t>
            </a:r>
            <a:r>
              <a:rPr lang="ru-RU" dirty="0" smtClean="0">
                <a:solidFill>
                  <a:srgbClr val="002060"/>
                </a:solidFill>
              </a:rPr>
              <a:t> до директора </a:t>
            </a:r>
            <a:r>
              <a:rPr lang="ru-RU" dirty="0" err="1" smtClean="0">
                <a:solidFill>
                  <a:srgbClr val="002060"/>
                </a:solidFill>
              </a:rPr>
              <a:t>філармонії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підвела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його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під</a:t>
            </a:r>
            <a:r>
              <a:rPr lang="ru-RU" dirty="0" smtClean="0">
                <a:solidFill>
                  <a:srgbClr val="002060"/>
                </a:solidFill>
              </a:rPr>
              <a:t> люстру (</a:t>
            </a:r>
            <a:r>
              <a:rPr lang="ru-RU" dirty="0" err="1" smtClean="0">
                <a:solidFill>
                  <a:srgbClr val="002060"/>
                </a:solidFill>
              </a:rPr>
              <a:t>щоб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краще</a:t>
            </a:r>
            <a:r>
              <a:rPr lang="ru-RU" dirty="0" smtClean="0">
                <a:solidFill>
                  <a:srgbClr val="002060"/>
                </a:solidFill>
              </a:rPr>
              <a:t> видно) і «</a:t>
            </a:r>
            <a:r>
              <a:rPr lang="ru-RU" dirty="0" err="1" smtClean="0">
                <a:solidFill>
                  <a:srgbClr val="002060"/>
                </a:solidFill>
              </a:rPr>
              <a:t>відляпасувала</a:t>
            </a:r>
            <a:r>
              <a:rPr lang="ru-RU" dirty="0" smtClean="0">
                <a:solidFill>
                  <a:srgbClr val="002060"/>
                </a:solidFill>
              </a:rPr>
              <a:t>» </a:t>
            </a:r>
            <a:r>
              <a:rPr lang="ru-RU" dirty="0" err="1" smtClean="0">
                <a:solidFill>
                  <a:srgbClr val="002060"/>
                </a:solidFill>
              </a:rPr>
              <a:t>йому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фізію</a:t>
            </a:r>
            <a:r>
              <a:rPr lang="ru-RU" dirty="0" smtClean="0">
                <a:solidFill>
                  <a:srgbClr val="002060"/>
                </a:solidFill>
              </a:rPr>
              <a:t>. Той </a:t>
            </a:r>
            <a:r>
              <a:rPr lang="ru-RU" dirty="0" err="1" smtClean="0">
                <a:solidFill>
                  <a:srgbClr val="002060"/>
                </a:solidFill>
              </a:rPr>
              <a:t>нерозумний</a:t>
            </a:r>
            <a:r>
              <a:rPr lang="ru-RU" dirty="0" smtClean="0">
                <a:solidFill>
                  <a:srgbClr val="002060"/>
                </a:solidFill>
              </a:rPr>
              <a:t> директор подав на </a:t>
            </a:r>
            <a:r>
              <a:rPr lang="ru-RU" dirty="0" err="1" smtClean="0">
                <a:solidFill>
                  <a:srgbClr val="002060"/>
                </a:solidFill>
              </a:rPr>
              <a:t>неї</a:t>
            </a:r>
            <a:r>
              <a:rPr lang="ru-RU" dirty="0" smtClean="0">
                <a:solidFill>
                  <a:srgbClr val="002060"/>
                </a:solidFill>
              </a:rPr>
              <a:t> в суд,— </a:t>
            </a:r>
            <a:r>
              <a:rPr lang="ru-RU" dirty="0" err="1" smtClean="0">
                <a:solidFill>
                  <a:srgbClr val="002060"/>
                </a:solidFill>
              </a:rPr>
              <a:t>зрештою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відома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історія</a:t>
            </a:r>
            <a:r>
              <a:rPr lang="ru-RU" dirty="0" smtClean="0">
                <a:solidFill>
                  <a:srgbClr val="002060"/>
                </a:solidFill>
              </a:rPr>
              <a:t>. Але </a:t>
            </a:r>
            <a:r>
              <a:rPr lang="ru-RU" dirty="0" err="1" smtClean="0">
                <a:solidFill>
                  <a:srgbClr val="002060"/>
                </a:solidFill>
              </a:rPr>
              <a:t>найбільше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мені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подобається</a:t>
            </a:r>
            <a:r>
              <a:rPr lang="ru-RU" dirty="0" smtClean="0">
                <a:solidFill>
                  <a:srgbClr val="002060"/>
                </a:solidFill>
              </a:rPr>
              <a:t> те,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далі</a:t>
            </a:r>
            <a:r>
              <a:rPr lang="ru-RU" dirty="0" smtClean="0">
                <a:solidFill>
                  <a:srgbClr val="002060"/>
                </a:solidFill>
              </a:rPr>
              <a:t>... </a:t>
            </a:r>
            <a:r>
              <a:rPr lang="ru-RU" dirty="0" err="1" smtClean="0">
                <a:solidFill>
                  <a:srgbClr val="002060"/>
                </a:solidFill>
              </a:rPr>
              <a:t>Ліну</a:t>
            </a:r>
            <a:r>
              <a:rPr lang="ru-RU" dirty="0" smtClean="0">
                <a:solidFill>
                  <a:srgbClr val="002060"/>
                </a:solidFill>
              </a:rPr>
              <a:t> Костенко </a:t>
            </a:r>
            <a:r>
              <a:rPr lang="ru-RU" dirty="0" err="1" smtClean="0">
                <a:solidFill>
                  <a:srgbClr val="002060"/>
                </a:solidFill>
              </a:rPr>
              <a:t>викликали</a:t>
            </a:r>
            <a:r>
              <a:rPr lang="ru-RU" dirty="0" smtClean="0">
                <a:solidFill>
                  <a:srgbClr val="002060"/>
                </a:solidFill>
              </a:rPr>
              <a:t> в суд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запитали, </a:t>
            </a:r>
            <a:r>
              <a:rPr lang="ru-RU" dirty="0" err="1" smtClean="0">
                <a:solidFill>
                  <a:srgbClr val="002060"/>
                </a:solidFill>
              </a:rPr>
              <a:t>чи</a:t>
            </a:r>
            <a:r>
              <a:rPr lang="ru-RU" dirty="0" smtClean="0">
                <a:solidFill>
                  <a:srgbClr val="002060"/>
                </a:solidFill>
              </a:rPr>
              <a:t> не </a:t>
            </a:r>
            <a:r>
              <a:rPr lang="ru-RU" dirty="0" err="1" smtClean="0">
                <a:solidFill>
                  <a:srgbClr val="002060"/>
                </a:solidFill>
              </a:rPr>
              <a:t>заперечує</a:t>
            </a:r>
            <a:r>
              <a:rPr lang="ru-RU" dirty="0" smtClean="0">
                <a:solidFill>
                  <a:srgbClr val="002060"/>
                </a:solidFill>
              </a:rPr>
              <a:t> вона того, </a:t>
            </a:r>
            <a:r>
              <a:rPr lang="ru-RU" dirty="0" err="1" smtClean="0">
                <a:solidFill>
                  <a:srgbClr val="002060"/>
                </a:solidFill>
              </a:rPr>
              <a:t>що</a:t>
            </a:r>
            <a:r>
              <a:rPr lang="ru-RU" dirty="0" smtClean="0">
                <a:solidFill>
                  <a:srgbClr val="002060"/>
                </a:solidFill>
              </a:rPr>
              <a:t> дала </a:t>
            </a:r>
            <a:r>
              <a:rPr lang="ru-RU" dirty="0" err="1" smtClean="0">
                <a:solidFill>
                  <a:srgbClr val="002060"/>
                </a:solidFill>
              </a:rPr>
              <a:t>ляпаса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директорові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філармонії</a:t>
            </a:r>
            <a:r>
              <a:rPr lang="ru-RU" dirty="0" smtClean="0">
                <a:solidFill>
                  <a:srgbClr val="002060"/>
                </a:solidFill>
              </a:rPr>
              <a:t>. «</a:t>
            </a:r>
            <a:r>
              <a:rPr lang="ru-RU" dirty="0" err="1" smtClean="0">
                <a:solidFill>
                  <a:srgbClr val="002060"/>
                </a:solidFill>
              </a:rPr>
              <a:t>Заперечую</a:t>
            </a:r>
            <a:r>
              <a:rPr lang="ru-RU" dirty="0" smtClean="0">
                <a:solidFill>
                  <a:srgbClr val="002060"/>
                </a:solidFill>
              </a:rPr>
              <a:t>» — сказала </a:t>
            </a:r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Василівна</a:t>
            </a:r>
            <a:r>
              <a:rPr lang="ru-RU" dirty="0" smtClean="0">
                <a:solidFill>
                  <a:srgbClr val="002060"/>
                </a:solidFill>
              </a:rPr>
              <a:t>. «Як, </a:t>
            </a:r>
            <a:r>
              <a:rPr lang="ru-RU" dirty="0" err="1" smtClean="0">
                <a:solidFill>
                  <a:srgbClr val="002060"/>
                </a:solidFill>
              </a:rPr>
              <a:t>ви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це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заперечуєте</a:t>
            </a:r>
            <a:r>
              <a:rPr lang="ru-RU" dirty="0" smtClean="0">
                <a:solidFill>
                  <a:srgbClr val="002060"/>
                </a:solidFill>
              </a:rPr>
              <a:t>?». «Так, </a:t>
            </a:r>
            <a:r>
              <a:rPr lang="ru-RU" dirty="0" err="1" smtClean="0">
                <a:solidFill>
                  <a:srgbClr val="002060"/>
                </a:solidFill>
              </a:rPr>
              <a:t>заперечую</a:t>
            </a:r>
            <a:r>
              <a:rPr lang="ru-RU" dirty="0" smtClean="0">
                <a:solidFill>
                  <a:srgbClr val="002060"/>
                </a:solidFill>
              </a:rPr>
              <a:t>! — </a:t>
            </a:r>
            <a:r>
              <a:rPr lang="ru-RU" dirty="0" err="1" smtClean="0">
                <a:solidFill>
                  <a:srgbClr val="002060"/>
                </a:solidFill>
              </a:rPr>
              <a:t>відказала</a:t>
            </a:r>
            <a:r>
              <a:rPr lang="ru-RU" dirty="0" smtClean="0">
                <a:solidFill>
                  <a:srgbClr val="002060"/>
                </a:solidFill>
              </a:rPr>
              <a:t> вона.— </a:t>
            </a:r>
            <a:r>
              <a:rPr lang="ru-RU" dirty="0" err="1" smtClean="0">
                <a:solidFill>
                  <a:srgbClr val="002060"/>
                </a:solidFill>
              </a:rPr>
              <a:t>Бо</a:t>
            </a:r>
            <a:r>
              <a:rPr lang="ru-RU" dirty="0" smtClean="0">
                <a:solidFill>
                  <a:srgbClr val="002060"/>
                </a:solidFill>
              </a:rPr>
              <a:t> я дала не одного, а два </a:t>
            </a:r>
            <a:r>
              <a:rPr lang="ru-RU" dirty="0" err="1" smtClean="0">
                <a:solidFill>
                  <a:srgbClr val="002060"/>
                </a:solidFill>
              </a:rPr>
              <a:t>ляпаси</a:t>
            </a:r>
            <a:r>
              <a:rPr lang="ru-RU" dirty="0" smtClean="0">
                <a:solidFill>
                  <a:srgbClr val="002060"/>
                </a:solidFill>
              </a:rPr>
              <a:t> — за себе </a:t>
            </a:r>
            <a:r>
              <a:rPr lang="ru-RU" dirty="0" err="1" smtClean="0">
                <a:solidFill>
                  <a:srgbClr val="002060"/>
                </a:solidFill>
              </a:rPr>
              <a:t>і</a:t>
            </a:r>
            <a:r>
              <a:rPr lang="ru-RU" dirty="0" smtClean="0">
                <a:solidFill>
                  <a:srgbClr val="002060"/>
                </a:solidFill>
              </a:rPr>
              <a:t> за Марусю </a:t>
            </a:r>
            <a:r>
              <a:rPr lang="ru-RU" dirty="0" err="1" smtClean="0">
                <a:solidFill>
                  <a:srgbClr val="002060"/>
                </a:solidFill>
              </a:rPr>
              <a:t>Чурай</a:t>
            </a:r>
            <a:r>
              <a:rPr lang="ru-RU" dirty="0" smtClean="0">
                <a:solidFill>
                  <a:srgbClr val="002060"/>
                </a:solidFill>
              </a:rPr>
              <a:t>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474" y="764704"/>
            <a:ext cx="418752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Павло</a:t>
            </a:r>
            <a:r>
              <a:rPr lang="ru-RU" dirty="0" smtClean="0"/>
              <a:t> </a:t>
            </a:r>
            <a:r>
              <a:rPr lang="ru-RU" dirty="0" err="1" smtClean="0"/>
              <a:t>Вольвач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906888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Павло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Вольвач</a:t>
            </a:r>
            <a:r>
              <a:rPr lang="ru-RU" dirty="0" smtClean="0">
                <a:solidFill>
                  <a:srgbClr val="002060"/>
                </a:solidFill>
              </a:rPr>
              <a:t>, поет: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Ліна</a:t>
            </a:r>
            <a:r>
              <a:rPr lang="ru-RU" dirty="0" smtClean="0">
                <a:solidFill>
                  <a:srgbClr val="002060"/>
                </a:solidFill>
              </a:rPr>
              <a:t> Костенко — </a:t>
            </a:r>
            <a:r>
              <a:rPr lang="ru-RU" dirty="0" err="1" smtClean="0">
                <a:solidFill>
                  <a:srgbClr val="002060"/>
                </a:solidFill>
              </a:rPr>
              <a:t>категорія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вічна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Змінюються</a:t>
            </a:r>
            <a:r>
              <a:rPr lang="ru-RU" dirty="0" smtClean="0">
                <a:solidFill>
                  <a:srgbClr val="002060"/>
                </a:solidFill>
              </a:rPr>
              <a:t> «</a:t>
            </a:r>
            <a:r>
              <a:rPr lang="ru-RU" dirty="0" err="1" smtClean="0">
                <a:solidFill>
                  <a:srgbClr val="002060"/>
                </a:solidFill>
              </a:rPr>
              <a:t>рухомі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естетики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сучасності</a:t>
            </a:r>
            <a:r>
              <a:rPr lang="ru-RU" dirty="0" smtClean="0">
                <a:solidFill>
                  <a:srgbClr val="002060"/>
                </a:solidFill>
              </a:rPr>
              <a:t>», </a:t>
            </a:r>
            <a:r>
              <a:rPr lang="ru-RU" dirty="0" err="1" smtClean="0">
                <a:solidFill>
                  <a:srgbClr val="002060"/>
                </a:solidFill>
              </a:rPr>
              <a:t>накочують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одне</a:t>
            </a:r>
            <a:r>
              <a:rPr lang="ru-RU" dirty="0" smtClean="0">
                <a:solidFill>
                  <a:srgbClr val="002060"/>
                </a:solidFill>
              </a:rPr>
              <a:t> на </a:t>
            </a:r>
            <a:r>
              <a:rPr lang="ru-RU" dirty="0" err="1" smtClean="0">
                <a:solidFill>
                  <a:srgbClr val="002060"/>
                </a:solidFill>
              </a:rPr>
              <a:t>одне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покоління</a:t>
            </a:r>
            <a:r>
              <a:rPr lang="ru-RU" dirty="0" smtClean="0">
                <a:solidFill>
                  <a:srgbClr val="002060"/>
                </a:solidFill>
              </a:rPr>
              <a:t>, а вона </a:t>
            </a:r>
            <a:r>
              <a:rPr lang="ru-RU" dirty="0" err="1" smtClean="0">
                <a:solidFill>
                  <a:srgbClr val="002060"/>
                </a:solidFill>
              </a:rPr>
              <a:t>лишається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Лишається</a:t>
            </a:r>
            <a:r>
              <a:rPr lang="ru-RU" dirty="0" smtClean="0">
                <a:solidFill>
                  <a:srgbClr val="002060"/>
                </a:solidFill>
              </a:rPr>
              <a:t> масштаб таланту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особистості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052736"/>
            <a:ext cx="3707904" cy="556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Борис </a:t>
            </a:r>
            <a:r>
              <a:rPr lang="ru-RU" dirty="0" err="1" smtClean="0"/>
              <a:t>Олійник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690864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Борис </a:t>
            </a:r>
            <a:r>
              <a:rPr lang="ru-RU" dirty="0" err="1" smtClean="0">
                <a:solidFill>
                  <a:srgbClr val="002060"/>
                </a:solidFill>
              </a:rPr>
              <a:t>Олійник</a:t>
            </a:r>
            <a:r>
              <a:rPr lang="ru-RU" dirty="0" smtClean="0">
                <a:solidFill>
                  <a:srgbClr val="002060"/>
                </a:solidFill>
              </a:rPr>
              <a:t>, поет, голова </a:t>
            </a:r>
            <a:r>
              <a:rPr lang="ru-RU" dirty="0" err="1" smtClean="0">
                <a:solidFill>
                  <a:srgbClr val="002060"/>
                </a:solidFill>
              </a:rPr>
              <a:t>українського</a:t>
            </a:r>
            <a:r>
              <a:rPr lang="ru-RU" dirty="0" smtClean="0">
                <a:solidFill>
                  <a:srgbClr val="002060"/>
                </a:solidFill>
              </a:rPr>
              <a:t> Фонду </a:t>
            </a:r>
            <a:r>
              <a:rPr lang="ru-RU" dirty="0" err="1" smtClean="0">
                <a:solidFill>
                  <a:srgbClr val="002060"/>
                </a:solidFill>
              </a:rPr>
              <a:t>культури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err="1" smtClean="0">
                <a:solidFill>
                  <a:srgbClr val="002060"/>
                </a:solidFill>
              </a:rPr>
              <a:t>Стосовно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Ліни</a:t>
            </a:r>
            <a:r>
              <a:rPr lang="ru-RU" dirty="0" smtClean="0">
                <a:solidFill>
                  <a:srgbClr val="002060"/>
                </a:solidFill>
              </a:rPr>
              <a:t> Костенко, я скажу без </a:t>
            </a:r>
            <a:r>
              <a:rPr lang="ru-RU" dirty="0" err="1" smtClean="0">
                <a:solidFill>
                  <a:srgbClr val="002060"/>
                </a:solidFill>
              </a:rPr>
              <a:t>жодного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перебільшення</a:t>
            </a:r>
            <a:r>
              <a:rPr lang="ru-RU" dirty="0" smtClean="0">
                <a:solidFill>
                  <a:srgbClr val="002060"/>
                </a:solidFill>
              </a:rPr>
              <a:t>: вона </a:t>
            </a:r>
            <a:r>
              <a:rPr lang="ru-RU" dirty="0" err="1" smtClean="0">
                <a:solidFill>
                  <a:srgbClr val="002060"/>
                </a:solidFill>
              </a:rPr>
              <a:t>унікальне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явище</a:t>
            </a:r>
            <a:r>
              <a:rPr lang="ru-RU" dirty="0" smtClean="0">
                <a:solidFill>
                  <a:srgbClr val="002060"/>
                </a:solidFill>
              </a:rPr>
              <a:t> в </a:t>
            </a:r>
            <a:r>
              <a:rPr lang="ru-RU" dirty="0" err="1" smtClean="0">
                <a:solidFill>
                  <a:srgbClr val="002060"/>
                </a:solidFill>
              </a:rPr>
              <a:t>українській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літературі</a:t>
            </a:r>
            <a:r>
              <a:rPr lang="ru-RU" dirty="0" smtClean="0">
                <a:solidFill>
                  <a:srgbClr val="002060"/>
                </a:solidFill>
              </a:rPr>
              <a:t>, яка за </a:t>
            </a:r>
            <a:r>
              <a:rPr lang="ru-RU" dirty="0" err="1" smtClean="0">
                <a:solidFill>
                  <a:srgbClr val="002060"/>
                </a:solidFill>
              </a:rPr>
              <a:t>будь-яких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змін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кон’юнктури</a:t>
            </a:r>
            <a:r>
              <a:rPr lang="ru-RU" dirty="0" smtClean="0">
                <a:solidFill>
                  <a:srgbClr val="002060"/>
                </a:solidFill>
              </a:rPr>
              <a:t> моменту </a:t>
            </a:r>
            <a:r>
              <a:rPr lang="ru-RU" dirty="0" err="1" smtClean="0">
                <a:solidFill>
                  <a:srgbClr val="002060"/>
                </a:solidFill>
              </a:rPr>
              <a:t>завжди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була</a:t>
            </a:r>
            <a:r>
              <a:rPr lang="ru-RU" dirty="0" smtClean="0">
                <a:solidFill>
                  <a:srgbClr val="002060"/>
                </a:solidFill>
              </a:rPr>
              <a:t> собою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вела </a:t>
            </a:r>
            <a:r>
              <a:rPr lang="ru-RU" dirty="0" err="1" smtClean="0">
                <a:solidFill>
                  <a:srgbClr val="002060"/>
                </a:solidFill>
              </a:rPr>
              <a:t>лінію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аби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Україна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зайняла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своє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гідне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місце</a:t>
            </a:r>
            <a:r>
              <a:rPr lang="ru-RU" dirty="0" smtClean="0">
                <a:solidFill>
                  <a:srgbClr val="002060"/>
                </a:solidFill>
              </a:rPr>
              <a:t> у </a:t>
            </a:r>
            <a:r>
              <a:rPr lang="ru-RU" dirty="0" err="1" smtClean="0">
                <a:solidFill>
                  <a:srgbClr val="002060"/>
                </a:solidFill>
              </a:rPr>
              <a:t>світовому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співтоваристві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6369" y="692696"/>
            <a:ext cx="418763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Сергій</a:t>
            </a:r>
            <a:r>
              <a:rPr lang="ru-RU" dirty="0" smtClean="0"/>
              <a:t> </a:t>
            </a:r>
            <a:r>
              <a:rPr lang="ru-RU" dirty="0" err="1" smtClean="0"/>
              <a:t>Якутович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4618856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Сергій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Якутович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народний</a:t>
            </a:r>
            <a:r>
              <a:rPr lang="ru-RU" dirty="0" smtClean="0">
                <a:solidFill>
                  <a:srgbClr val="002060"/>
                </a:solidFill>
              </a:rPr>
              <a:t> художник </a:t>
            </a:r>
            <a:r>
              <a:rPr lang="ru-RU" dirty="0" err="1" smtClean="0">
                <a:solidFill>
                  <a:srgbClr val="002060"/>
                </a:solidFill>
              </a:rPr>
              <a:t>України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Коли </a:t>
            </a:r>
            <a:r>
              <a:rPr lang="ru-RU" dirty="0" err="1" smtClean="0">
                <a:solidFill>
                  <a:srgbClr val="002060"/>
                </a:solidFill>
              </a:rPr>
              <a:t>читаєш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лірику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Ліни</a:t>
            </a:r>
            <a:r>
              <a:rPr lang="ru-RU" dirty="0" smtClean="0">
                <a:solidFill>
                  <a:srgbClr val="002060"/>
                </a:solidFill>
              </a:rPr>
              <a:t> Костенко - </a:t>
            </a:r>
            <a:r>
              <a:rPr lang="ru-RU" dirty="0" err="1" smtClean="0">
                <a:solidFill>
                  <a:srgbClr val="002060"/>
                </a:solidFill>
              </a:rPr>
              <a:t>чманієш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від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суто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чоловічої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безпорадності</a:t>
            </a:r>
            <a:r>
              <a:rPr lang="ru-RU" dirty="0" smtClean="0">
                <a:solidFill>
                  <a:srgbClr val="002060"/>
                </a:solidFill>
              </a:rPr>
              <a:t> перед </a:t>
            </a:r>
            <a:r>
              <a:rPr lang="ru-RU" dirty="0" err="1" smtClean="0">
                <a:solidFill>
                  <a:srgbClr val="002060"/>
                </a:solidFill>
              </a:rPr>
              <a:t>Жінкою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Сфінксом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Адже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чоловік</a:t>
            </a:r>
            <a:r>
              <a:rPr lang="ru-RU" dirty="0" smtClean="0">
                <a:solidFill>
                  <a:srgbClr val="002060"/>
                </a:solidFill>
              </a:rPr>
              <a:t> - </a:t>
            </a:r>
            <a:r>
              <a:rPr lang="ru-RU" dirty="0" err="1" smtClean="0">
                <a:solidFill>
                  <a:srgbClr val="002060"/>
                </a:solidFill>
              </a:rPr>
              <a:t>людина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дії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r>
              <a:rPr lang="ru-RU" dirty="0" err="1" smtClean="0">
                <a:solidFill>
                  <a:srgbClr val="002060"/>
                </a:solidFill>
              </a:rPr>
              <a:t>Жінка</a:t>
            </a:r>
            <a:r>
              <a:rPr lang="ru-RU" dirty="0" smtClean="0">
                <a:solidFill>
                  <a:srgbClr val="002060"/>
                </a:solidFill>
              </a:rPr>
              <a:t> -</a:t>
            </a:r>
            <a:r>
              <a:rPr lang="ru-RU" dirty="0" err="1" smtClean="0">
                <a:solidFill>
                  <a:srgbClr val="002060"/>
                </a:solidFill>
              </a:rPr>
              <a:t>людина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мудрості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спостережливості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безмежного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знання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своєї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істоти</a:t>
            </a:r>
            <a:r>
              <a:rPr lang="ru-RU" dirty="0" smtClean="0">
                <a:solidFill>
                  <a:srgbClr val="002060"/>
                </a:solidFill>
              </a:rPr>
              <a:t> та </a:t>
            </a:r>
            <a:r>
              <a:rPr lang="ru-RU" dirty="0" err="1" smtClean="0">
                <a:solidFill>
                  <a:srgbClr val="002060"/>
                </a:solidFill>
              </a:rPr>
              <a:t>природи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наколо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222792"/>
            <a:ext cx="3563888" cy="563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52</TotalTime>
  <Words>817</Words>
  <Application>Microsoft Office PowerPoint</Application>
  <PresentationFormat>Экран (4:3)</PresentationFormat>
  <Paragraphs>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Техническая</vt:lpstr>
      <vt:lpstr>Відгуки відомих людей про Ліну Костенко</vt:lpstr>
      <vt:lpstr>Оксана Пахльовська</vt:lpstr>
      <vt:lpstr>Ольга Богомолець</vt:lpstr>
      <vt:lpstr>Ігор Пасічник</vt:lpstr>
      <vt:lpstr>Дмитро Стус</vt:lpstr>
      <vt:lpstr>Іван Малкович</vt:lpstr>
      <vt:lpstr>Павло Вольвач</vt:lpstr>
      <vt:lpstr>Борис Олійник</vt:lpstr>
      <vt:lpstr>Сергій Якутович</vt:lpstr>
      <vt:lpstr>Юрій Андрухович</vt:lpstr>
      <vt:lpstr>Володимир Яворівський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Оксана Пахльовська</dc:title>
  <dc:creator>User</dc:creator>
  <cp:lastModifiedBy>User</cp:lastModifiedBy>
  <cp:revision>8</cp:revision>
  <dcterms:created xsi:type="dcterms:W3CDTF">2014-02-11T15:54:43Z</dcterms:created>
  <dcterms:modified xsi:type="dcterms:W3CDTF">2014-02-25T15:11:43Z</dcterms:modified>
</cp:coreProperties>
</file>