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A0%D0%A1%D0%A0" TargetMode="External"/><Relationship Id="rId2" Type="http://schemas.openxmlformats.org/officeDocument/2006/relationships/hyperlink" Target="http://uk.wikipedia.org/wiki/%D0%92%D0%B5%D1%80%D1%85%D0%BE%D0%B2%D0%BD%D0%B0_%D0%A0%D0%B0%D0%B4%D0%B0" TargetMode="External"/><Relationship Id="rId1" Type="http://schemas.openxmlformats.org/officeDocument/2006/relationships/hyperlink" Target="http://uk.wikipedia.org/wiki/%D0%86%D0%BD%D1%81%D1%82%D0%B8%D1%82%D1%83%D1%82_%D0%BB%D1%96%D1%82%D0%B5%D1%80%D0%B0%D1%82%D1%83%D1%80%D0%B8_%D1%96%D0%BC%D0%B5%D0%BD%D1%96_%D0%A2%D0%B0%D1%80%D0%B0%D1%81%D0%B0_%D0%A8%D0%B5%D0%B2%D1%87%D0%B5%D0%BD%D0%BA%D0%B0_%D0%9D%D0%90%D0%9D_%D0%A3%D0%BA%D1%80%D0%B0%D1%97%D0%BD%D0%B8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6%D1%96%D0%BE%D0%BD%D0%B0%D0%BB%D1%8C%D0%BD%D0%B0_%D0%BF%D1%80%D0%B5%D0%BC%D1%96%D1%8F_%D0%A3%D0%BA%D1%80%D0%B0%D1%97%D0%BD%D0%B8_%D1%96%D0%BC%D0%B5%D0%BD%D1%96_%D0%A2%D0%B0%D1%80%D0%B0%D1%81%D0%B0_%D0%A8%D0%B5%D0%B2%D1%87%D0%B5%D0%BD%D0%BA%D0%B0" TargetMode="External"/><Relationship Id="rId2" Type="http://schemas.openxmlformats.org/officeDocument/2006/relationships/hyperlink" Target="http://uk.wikipedia.org/wiki/1947" TargetMode="External"/><Relationship Id="rId1" Type="http://schemas.openxmlformats.org/officeDocument/2006/relationships/hyperlink" Target="http://uk.wikipedia.org/wiki/%D0%91%D0%BE%D0%BB%D0%B3%D0%B0%D1%80%D1%81%D1%8C%D0%BA%D0%B0_%D0%B0%D0%BA%D0%B0%D0%B4%D0%B5%D0%BC%D1%96%D1%8F_%D0%BD%D0%B0%D1%83%D0%BA" TargetMode="External"/><Relationship Id="rId4" Type="http://schemas.openxmlformats.org/officeDocument/2006/relationships/hyperlink" Target="http://uk.wikipedia.org/wiki/%D0%A1%D1%82%D0%B0%D0%BB%D1%96%D0%BD%D1%81%D1%8C%D0%BA%D0%B0_%D0%BF%D1%80%D0%B5%D0%BC%D1%96%D1%8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4EA69-5D13-4D62-BC6B-96DF09A3F72C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7399C7-53E4-4567-AB57-2C4402B0ED2F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uk-UA" sz="2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Інститут літератури імені Тараса Шевченка НАН України"/>
            </a:rPr>
            <a:t>Директор </a:t>
          </a:r>
          <a:r>
            <a:rPr lang="ru-RU" sz="2600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Інститут літератури імені Тараса Шевченка НАН України"/>
            </a:rPr>
            <a:t>Інституту</a:t>
          </a:r>
          <a:r>
            <a:rPr lang="ru-RU" sz="2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Інститут літератури імені Тараса Шевченка НАН України"/>
            </a:rPr>
            <a:t> </a:t>
          </a:r>
          <a:r>
            <a:rPr lang="ru-RU" sz="2600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Інститут літератури імені Тараса Шевченка НАН України"/>
            </a:rPr>
            <a:t>літератури</a:t>
          </a:r>
          <a:r>
            <a:rPr lang="ru-RU" sz="2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Інститут літератури імені Тараса Шевченка НАН України"/>
            </a:rPr>
            <a:t> АН УРСР</a:t>
          </a:r>
          <a:endParaRPr lang="ru-RU" sz="26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  <a:p>
          <a:r>
            <a:rPr lang="ru-RU" sz="1800" b="1" dirty="0" smtClean="0">
              <a:solidFill>
                <a:schemeClr val="tx1"/>
              </a:solidFill>
            </a:rPr>
            <a:t>(1936 -1939, 1941-1943)</a:t>
          </a:r>
          <a:endParaRPr lang="ru-RU" sz="1800" b="1" dirty="0">
            <a:solidFill>
              <a:schemeClr val="tx1"/>
            </a:solidFill>
          </a:endParaRPr>
        </a:p>
      </dgm:t>
    </dgm:pt>
    <dgm:pt modelId="{BE4695AA-8522-46CA-BA4F-9FA234F4FDEC}" type="parTrans" cxnId="{42940FE6-13BD-4B80-9898-2EBA02D32BE6}">
      <dgm:prSet/>
      <dgm:spPr/>
      <dgm:t>
        <a:bodyPr/>
        <a:lstStyle/>
        <a:p>
          <a:endParaRPr lang="ru-RU"/>
        </a:p>
      </dgm:t>
    </dgm:pt>
    <dgm:pt modelId="{EC447FFB-45F0-4487-941C-4603CF213BBB}" type="sibTrans" cxnId="{42940FE6-13BD-4B80-9898-2EBA02D32BE6}">
      <dgm:prSet/>
      <dgm:spPr/>
      <dgm:t>
        <a:bodyPr/>
        <a:lstStyle/>
        <a:p>
          <a:endParaRPr lang="ru-RU"/>
        </a:p>
      </dgm:t>
    </dgm:pt>
    <dgm:pt modelId="{4626C2EF-D4DA-4940-B7AE-4A848B501FE2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uk-UA" sz="3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Міністр освіти УРСР</a:t>
          </a:r>
        </a:p>
        <a:p>
          <a:r>
            <a:rPr lang="uk-UA" sz="2000" b="1" cap="all" spc="0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(1943-1948)</a:t>
          </a:r>
          <a:endParaRPr lang="ru-RU" sz="2000" b="1" cap="all" spc="0" dirty="0">
            <a:ln/>
            <a:solidFill>
              <a:schemeClr val="tx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427725AD-2722-4E05-89C5-0602FB138D8B}" type="parTrans" cxnId="{7852304D-6288-4078-9044-5C0F935B59B0}">
      <dgm:prSet/>
      <dgm:spPr/>
      <dgm:t>
        <a:bodyPr/>
        <a:lstStyle/>
        <a:p>
          <a:endParaRPr lang="ru-RU"/>
        </a:p>
      </dgm:t>
    </dgm:pt>
    <dgm:pt modelId="{82181454-FB55-419C-9145-249DD864AA6B}" type="sibTrans" cxnId="{7852304D-6288-4078-9044-5C0F935B59B0}">
      <dgm:prSet/>
      <dgm:spPr/>
      <dgm:t>
        <a:bodyPr/>
        <a:lstStyle/>
        <a:p>
          <a:endParaRPr lang="ru-RU"/>
        </a:p>
      </dgm:t>
    </dgm:pt>
    <dgm:pt modelId="{C333CD6C-A39D-4A5C-B415-BF6D18111B1C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ctr"/>
          <a:r>
            <a:rPr lang="ru-RU" sz="2800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Академік</a:t>
          </a:r>
          <a:r>
            <a:rPr lang="ru-RU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АН УРСР</a:t>
          </a:r>
          <a:endParaRPr lang="ru-RU" sz="28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E2735AC-03A7-4F2E-8D26-12C171AAE250}" type="parTrans" cxnId="{A290CC6C-6F5D-4532-8813-4AA7A9FD0111}">
      <dgm:prSet/>
      <dgm:spPr/>
      <dgm:t>
        <a:bodyPr/>
        <a:lstStyle/>
        <a:p>
          <a:endParaRPr lang="ru-RU"/>
        </a:p>
      </dgm:t>
    </dgm:pt>
    <dgm:pt modelId="{50C50F36-D3A4-4499-9171-50437B4454A3}" type="sibTrans" cxnId="{A290CC6C-6F5D-4532-8813-4AA7A9FD0111}">
      <dgm:prSet/>
      <dgm:spPr/>
      <dgm:t>
        <a:bodyPr/>
        <a:lstStyle/>
        <a:p>
          <a:endParaRPr lang="ru-RU"/>
        </a:p>
      </dgm:t>
    </dgm:pt>
    <dgm:pt modelId="{A935B999-50A4-4F82-9209-7B168595B24C}">
      <dgm:prSet phldrT="[Текст]"/>
      <dgm:spPr/>
      <dgm:t>
        <a:bodyPr/>
        <a:lstStyle/>
        <a:p>
          <a:pPr algn="l"/>
          <a:endParaRPr lang="ru-RU" sz="3000" dirty="0"/>
        </a:p>
      </dgm:t>
    </dgm:pt>
    <dgm:pt modelId="{6E02420E-D7B7-4ABF-826E-DB291EA906A6}" type="parTrans" cxnId="{B42B566B-228F-4904-88E5-D5427B588C5A}">
      <dgm:prSet/>
      <dgm:spPr/>
      <dgm:t>
        <a:bodyPr/>
        <a:lstStyle/>
        <a:p>
          <a:endParaRPr lang="ru-RU"/>
        </a:p>
      </dgm:t>
    </dgm:pt>
    <dgm:pt modelId="{529CBE39-7EAB-491D-983A-7F18333E9B9E}" type="sibTrans" cxnId="{B42B566B-228F-4904-88E5-D5427B588C5A}">
      <dgm:prSet/>
      <dgm:spPr/>
      <dgm:t>
        <a:bodyPr/>
        <a:lstStyle/>
        <a:p>
          <a:endParaRPr lang="ru-RU"/>
        </a:p>
      </dgm:t>
    </dgm:pt>
    <dgm:pt modelId="{0C4543E5-7008-4E44-98C1-876D71F8BECD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3000" dirty="0" smtClean="0">
              <a:hlinkClick xmlns:r="http://schemas.openxmlformats.org/officeDocument/2006/relationships" r:id="rId2" tooltip="Верховна Рада"/>
            </a:rPr>
            <a:t> Голова </a:t>
          </a:r>
          <a:r>
            <a:rPr lang="ru-RU" sz="3000" dirty="0" err="1" smtClean="0">
              <a:hlinkClick xmlns:r="http://schemas.openxmlformats.org/officeDocument/2006/relationships" r:id="rId2" tooltip="Верховна Рада"/>
            </a:rPr>
            <a:t>Верховної</a:t>
          </a:r>
          <a:r>
            <a:rPr lang="ru-RU" sz="3000" dirty="0" smtClean="0">
              <a:hlinkClick xmlns:r="http://schemas.openxmlformats.org/officeDocument/2006/relationships" r:id="rId2" tooltip="Верховна Рада"/>
            </a:rPr>
            <a:t> </a:t>
          </a:r>
          <a:r>
            <a:rPr lang="ru-RU" sz="3000" dirty="0" err="1" smtClean="0">
              <a:hlinkClick xmlns:r="http://schemas.openxmlformats.org/officeDocument/2006/relationships" r:id="rId2" tooltip="Верховна Рада"/>
            </a:rPr>
            <a:t>Ради</a:t>
          </a:r>
          <a:r>
            <a:rPr lang="ru-RU" sz="3000" dirty="0" err="1" smtClean="0">
              <a:hlinkClick xmlns:r="http://schemas.openxmlformats.org/officeDocument/2006/relationships" r:id="rId3" tooltip="УРСР"/>
            </a:rPr>
            <a:t>УРСР</a:t>
          </a:r>
          <a:endParaRPr lang="ru-RU" sz="3200" dirty="0" smtClean="0"/>
        </a:p>
        <a:p>
          <a:r>
            <a:rPr lang="uk-UA" sz="2000" b="1" dirty="0" smtClean="0">
              <a:solidFill>
                <a:schemeClr val="tx1"/>
              </a:solidFill>
            </a:rPr>
            <a:t>(1953-1959)</a:t>
          </a:r>
          <a:endParaRPr lang="ru-RU" sz="2000" b="1" dirty="0">
            <a:solidFill>
              <a:schemeClr val="tx1"/>
            </a:solidFill>
          </a:endParaRPr>
        </a:p>
      </dgm:t>
    </dgm:pt>
    <dgm:pt modelId="{FB1C052A-3138-4C5A-8CD2-AD9A8EB8677E}" type="sibTrans" cxnId="{58B9EBC4-8525-4E2B-9CC9-AA85BBE75FF5}">
      <dgm:prSet/>
      <dgm:spPr/>
      <dgm:t>
        <a:bodyPr/>
        <a:lstStyle/>
        <a:p>
          <a:endParaRPr lang="ru-RU"/>
        </a:p>
      </dgm:t>
    </dgm:pt>
    <dgm:pt modelId="{01E1CFC9-3150-4AAC-870A-A696B3CD8F1C}" type="parTrans" cxnId="{58B9EBC4-8525-4E2B-9CC9-AA85BBE75FF5}">
      <dgm:prSet/>
      <dgm:spPr/>
      <dgm:t>
        <a:bodyPr/>
        <a:lstStyle/>
        <a:p>
          <a:endParaRPr lang="ru-RU"/>
        </a:p>
      </dgm:t>
    </dgm:pt>
    <dgm:pt modelId="{532037BD-5504-49BF-BFD5-F033F8EA1048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ctr"/>
          <a:r>
            <a:rPr lang="uk-UA" sz="20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(1929)</a:t>
          </a:r>
          <a:endParaRPr lang="ru-RU" sz="20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92F5C1B-7B78-4E5A-8B0C-3A1D77E9522D}" type="parTrans" cxnId="{2FB203DD-EFDB-479C-B7E5-F6A6DBE5F76A}">
      <dgm:prSet/>
      <dgm:spPr/>
      <dgm:t>
        <a:bodyPr/>
        <a:lstStyle/>
        <a:p>
          <a:endParaRPr lang="ru-RU"/>
        </a:p>
      </dgm:t>
    </dgm:pt>
    <dgm:pt modelId="{43C0A316-3DDA-424D-84D1-74F3D27E09C7}" type="sibTrans" cxnId="{2FB203DD-EFDB-479C-B7E5-F6A6DBE5F76A}">
      <dgm:prSet/>
      <dgm:spPr/>
      <dgm:t>
        <a:bodyPr/>
        <a:lstStyle/>
        <a:p>
          <a:endParaRPr lang="ru-RU"/>
        </a:p>
      </dgm:t>
    </dgm:pt>
    <dgm:pt modelId="{18DDC9A7-ED3D-439B-BF40-C197D06C338A}" type="pres">
      <dgm:prSet presAssocID="{F1B4EA69-5D13-4D62-BC6B-96DF09A3F72C}" presName="Name0" presStyleCnt="0">
        <dgm:presLayoutVars>
          <dgm:dir/>
          <dgm:resizeHandles val="exact"/>
        </dgm:presLayoutVars>
      </dgm:prSet>
      <dgm:spPr/>
    </dgm:pt>
    <dgm:pt modelId="{35DAEA63-1DD1-41BA-9CF8-D4C4F9FE0845}" type="pres">
      <dgm:prSet presAssocID="{A77399C7-53E4-4567-AB57-2C4402B0ED2F}" presName="node" presStyleLbl="node1" presStyleIdx="0" presStyleCnt="4" custLinFactNeighborX="-1359" custLinFactNeighborY="-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42351-50D3-4735-9D20-B27758579AF6}" type="pres">
      <dgm:prSet presAssocID="{EC447FFB-45F0-4487-941C-4603CF213BBB}" presName="sibTrans" presStyleCnt="0"/>
      <dgm:spPr/>
    </dgm:pt>
    <dgm:pt modelId="{834A0363-17FD-426B-A623-72A1F6817031}" type="pres">
      <dgm:prSet presAssocID="{0C4543E5-7008-4E44-98C1-876D71F8BE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8A386-25C8-4989-AD09-352F3F75EDB3}" type="pres">
      <dgm:prSet presAssocID="{FB1C052A-3138-4C5A-8CD2-AD9A8EB8677E}" presName="sibTrans" presStyleCnt="0"/>
      <dgm:spPr/>
    </dgm:pt>
    <dgm:pt modelId="{52841F81-C88B-4387-9D58-CEB643CC629A}" type="pres">
      <dgm:prSet presAssocID="{4626C2EF-D4DA-4940-B7AE-4A848B501F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787DA-04DA-4777-9D61-E30EBD012B74}" type="pres">
      <dgm:prSet presAssocID="{82181454-FB55-419C-9145-249DD864AA6B}" presName="sibTrans" presStyleCnt="0"/>
      <dgm:spPr/>
    </dgm:pt>
    <dgm:pt modelId="{F413D943-FC7A-4FBA-9968-757614D29A5D}" type="pres">
      <dgm:prSet presAssocID="{A935B999-50A4-4F82-9209-7B168595B2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0524E-D6A4-4992-A4C8-135D8DCC1F9D}" type="presOf" srcId="{0C4543E5-7008-4E44-98C1-876D71F8BECD}" destId="{834A0363-17FD-426B-A623-72A1F6817031}" srcOrd="0" destOrd="0" presId="urn:microsoft.com/office/officeart/2005/8/layout/hList6"/>
    <dgm:cxn modelId="{B42B566B-228F-4904-88E5-D5427B588C5A}" srcId="{F1B4EA69-5D13-4D62-BC6B-96DF09A3F72C}" destId="{A935B999-50A4-4F82-9209-7B168595B24C}" srcOrd="3" destOrd="0" parTransId="{6E02420E-D7B7-4ABF-826E-DB291EA906A6}" sibTransId="{529CBE39-7EAB-491D-983A-7F18333E9B9E}"/>
    <dgm:cxn modelId="{56879AEC-4B5A-4ACD-899D-404C175B91C3}" type="presOf" srcId="{A77399C7-53E4-4567-AB57-2C4402B0ED2F}" destId="{35DAEA63-1DD1-41BA-9CF8-D4C4F9FE0845}" srcOrd="0" destOrd="0" presId="urn:microsoft.com/office/officeart/2005/8/layout/hList6"/>
    <dgm:cxn modelId="{A290CC6C-6F5D-4532-8813-4AA7A9FD0111}" srcId="{A935B999-50A4-4F82-9209-7B168595B24C}" destId="{C333CD6C-A39D-4A5C-B415-BF6D18111B1C}" srcOrd="0" destOrd="0" parTransId="{8E2735AC-03A7-4F2E-8D26-12C171AAE250}" sibTransId="{50C50F36-D3A4-4499-9171-50437B4454A3}"/>
    <dgm:cxn modelId="{58B9EBC4-8525-4E2B-9CC9-AA85BBE75FF5}" srcId="{F1B4EA69-5D13-4D62-BC6B-96DF09A3F72C}" destId="{0C4543E5-7008-4E44-98C1-876D71F8BECD}" srcOrd="1" destOrd="0" parTransId="{01E1CFC9-3150-4AAC-870A-A696B3CD8F1C}" sibTransId="{FB1C052A-3138-4C5A-8CD2-AD9A8EB8677E}"/>
    <dgm:cxn modelId="{42940FE6-13BD-4B80-9898-2EBA02D32BE6}" srcId="{F1B4EA69-5D13-4D62-BC6B-96DF09A3F72C}" destId="{A77399C7-53E4-4567-AB57-2C4402B0ED2F}" srcOrd="0" destOrd="0" parTransId="{BE4695AA-8522-46CA-BA4F-9FA234F4FDEC}" sibTransId="{EC447FFB-45F0-4487-941C-4603CF213BBB}"/>
    <dgm:cxn modelId="{24C705E7-4C93-42A9-B8BB-9968CCEDAAC9}" type="presOf" srcId="{C333CD6C-A39D-4A5C-B415-BF6D18111B1C}" destId="{F413D943-FC7A-4FBA-9968-757614D29A5D}" srcOrd="0" destOrd="1" presId="urn:microsoft.com/office/officeart/2005/8/layout/hList6"/>
    <dgm:cxn modelId="{39711997-1641-4B6A-A1B6-F12B786DD37D}" type="presOf" srcId="{A935B999-50A4-4F82-9209-7B168595B24C}" destId="{F413D943-FC7A-4FBA-9968-757614D29A5D}" srcOrd="0" destOrd="0" presId="urn:microsoft.com/office/officeart/2005/8/layout/hList6"/>
    <dgm:cxn modelId="{CBE712C0-0601-483B-B0E4-DFC26986FA5C}" type="presOf" srcId="{4626C2EF-D4DA-4940-B7AE-4A848B501FE2}" destId="{52841F81-C88B-4387-9D58-CEB643CC629A}" srcOrd="0" destOrd="0" presId="urn:microsoft.com/office/officeart/2005/8/layout/hList6"/>
    <dgm:cxn modelId="{30F1B10C-3F34-4F02-812D-88D2794467FB}" type="presOf" srcId="{F1B4EA69-5D13-4D62-BC6B-96DF09A3F72C}" destId="{18DDC9A7-ED3D-439B-BF40-C197D06C338A}" srcOrd="0" destOrd="0" presId="urn:microsoft.com/office/officeart/2005/8/layout/hList6"/>
    <dgm:cxn modelId="{35326F41-7918-447D-83B2-CD8A90312FF8}" type="presOf" srcId="{532037BD-5504-49BF-BFD5-F033F8EA1048}" destId="{F413D943-FC7A-4FBA-9968-757614D29A5D}" srcOrd="0" destOrd="2" presId="urn:microsoft.com/office/officeart/2005/8/layout/hList6"/>
    <dgm:cxn modelId="{7852304D-6288-4078-9044-5C0F935B59B0}" srcId="{F1B4EA69-5D13-4D62-BC6B-96DF09A3F72C}" destId="{4626C2EF-D4DA-4940-B7AE-4A848B501FE2}" srcOrd="2" destOrd="0" parTransId="{427725AD-2722-4E05-89C5-0602FB138D8B}" sibTransId="{82181454-FB55-419C-9145-249DD864AA6B}"/>
    <dgm:cxn modelId="{2FB203DD-EFDB-479C-B7E5-F6A6DBE5F76A}" srcId="{A935B999-50A4-4F82-9209-7B168595B24C}" destId="{532037BD-5504-49BF-BFD5-F033F8EA1048}" srcOrd="1" destOrd="0" parTransId="{892F5C1B-7B78-4E5A-8B0C-3A1D77E9522D}" sibTransId="{43C0A316-3DDA-424D-84D1-74F3D27E09C7}"/>
    <dgm:cxn modelId="{8A811D0D-8EF7-4D4C-9C6C-29F86267CD38}" type="presParOf" srcId="{18DDC9A7-ED3D-439B-BF40-C197D06C338A}" destId="{35DAEA63-1DD1-41BA-9CF8-D4C4F9FE0845}" srcOrd="0" destOrd="0" presId="urn:microsoft.com/office/officeart/2005/8/layout/hList6"/>
    <dgm:cxn modelId="{6F8F1C48-AC37-434A-82FE-300098DB3193}" type="presParOf" srcId="{18DDC9A7-ED3D-439B-BF40-C197D06C338A}" destId="{5BD42351-50D3-4735-9D20-B27758579AF6}" srcOrd="1" destOrd="0" presId="urn:microsoft.com/office/officeart/2005/8/layout/hList6"/>
    <dgm:cxn modelId="{5291AD73-CD36-4162-A4D8-5D6950CED7EB}" type="presParOf" srcId="{18DDC9A7-ED3D-439B-BF40-C197D06C338A}" destId="{834A0363-17FD-426B-A623-72A1F6817031}" srcOrd="2" destOrd="0" presId="urn:microsoft.com/office/officeart/2005/8/layout/hList6"/>
    <dgm:cxn modelId="{DFA186BF-E76D-4A4C-B80A-FEF77A36FED5}" type="presParOf" srcId="{18DDC9A7-ED3D-439B-BF40-C197D06C338A}" destId="{E9A8A386-25C8-4989-AD09-352F3F75EDB3}" srcOrd="3" destOrd="0" presId="urn:microsoft.com/office/officeart/2005/8/layout/hList6"/>
    <dgm:cxn modelId="{03D17A5C-44ED-4BC8-81CF-5BC3DACB2DF9}" type="presParOf" srcId="{18DDC9A7-ED3D-439B-BF40-C197D06C338A}" destId="{52841F81-C88B-4387-9D58-CEB643CC629A}" srcOrd="4" destOrd="0" presId="urn:microsoft.com/office/officeart/2005/8/layout/hList6"/>
    <dgm:cxn modelId="{A926701B-C73E-469E-84FE-AAC1FBECDB47}" type="presParOf" srcId="{18DDC9A7-ED3D-439B-BF40-C197D06C338A}" destId="{CDC787DA-04DA-4777-9D61-E30EBD012B74}" srcOrd="5" destOrd="0" presId="urn:microsoft.com/office/officeart/2005/8/layout/hList6"/>
    <dgm:cxn modelId="{C89C67A8-6DD8-4181-A32D-A69F801552E3}" type="presParOf" srcId="{18DDC9A7-ED3D-439B-BF40-C197D06C338A}" destId="{F413D943-FC7A-4FBA-9968-757614D29A5D}" srcOrd="6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EEF19-0294-4C31-8E02-4EEA12256C5D}" type="doc">
      <dgm:prSet loTypeId="urn:microsoft.com/office/officeart/2005/8/layout/h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55E4EA-885A-4A2D-AAAB-72C0493B69A0}">
      <dgm:prSet phldrT="[Текст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uk-UA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Болгарська академія наук"/>
            </a:rPr>
            <a:t>Член-кореспондент </a:t>
          </a:r>
          <a:r>
            <a:rPr lang="ru-RU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Болгарська академія наук"/>
            </a:rPr>
            <a:t>Болгарської</a:t>
          </a:r>
          <a:r>
            <a: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Болгарська академія наук"/>
            </a:rPr>
            <a:t> </a:t>
          </a:r>
          <a:r>
            <a:rPr lang="ru-RU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Болгарська академія наук"/>
            </a:rPr>
            <a:t>академії</a:t>
          </a:r>
          <a:r>
            <a: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1" tooltip="Болгарська академія наук"/>
            </a:rPr>
            <a:t> наук</a:t>
          </a:r>
          <a:endParaRPr lang="ru-RU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  <a:p>
          <a:r>
            <a:rPr lang="ru-RU" dirty="0" smtClean="0">
              <a:solidFill>
                <a:schemeClr val="accent1"/>
              </a:solidFill>
              <a:hlinkClick xmlns:r="http://schemas.openxmlformats.org/officeDocument/2006/relationships" r:id="rId2" tooltip="1947"/>
            </a:rPr>
            <a:t>(1947</a:t>
          </a:r>
          <a:r>
            <a:rPr lang="ru-RU" dirty="0" smtClean="0">
              <a:solidFill>
                <a:schemeClr val="accent1"/>
              </a:solidFill>
            </a:rPr>
            <a:t>)</a:t>
          </a:r>
          <a:endParaRPr lang="ru-RU" dirty="0">
            <a:solidFill>
              <a:schemeClr val="accent1"/>
            </a:solidFill>
          </a:endParaRPr>
        </a:p>
      </dgm:t>
    </dgm:pt>
    <dgm:pt modelId="{4B528B55-8177-43EC-B197-39D15156EB7D}" type="parTrans" cxnId="{B0D41899-F574-4F08-AA68-6194353B0A07}">
      <dgm:prSet/>
      <dgm:spPr/>
      <dgm:t>
        <a:bodyPr/>
        <a:lstStyle/>
        <a:p>
          <a:endParaRPr lang="ru-RU"/>
        </a:p>
      </dgm:t>
    </dgm:pt>
    <dgm:pt modelId="{26E690B6-D5FC-484C-88F1-69CA035AEB14}" type="sibTrans" cxnId="{B0D41899-F574-4F08-AA68-6194353B0A07}">
      <dgm:prSet/>
      <dgm:spPr/>
      <dgm:t>
        <a:bodyPr/>
        <a:lstStyle/>
        <a:p>
          <a:endParaRPr lang="ru-RU"/>
        </a:p>
      </dgm:t>
    </dgm:pt>
    <dgm:pt modelId="{C0F9EBD2-4826-4324-B759-1D5D85110605}">
      <dgm:prSet phldrT="[Текст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3" tooltip="Національна премія України імені Тараса Шевченка"/>
            </a:rPr>
            <a:t> Лауреат </a:t>
          </a:r>
          <a:r>
            <a:rPr lang="ru-RU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3" tooltip="Національна премія України імені Тараса Шевченка"/>
            </a:rPr>
            <a:t>Шевченківської</a:t>
          </a:r>
          <a:r>
            <a: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3" tooltip="Національна премія України імені Тараса Шевченка"/>
            </a:rPr>
            <a:t> </a:t>
          </a:r>
          <a:r>
            <a:rPr lang="ru-RU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3" tooltip="Національна премія України імені Тараса Шевченка"/>
            </a:rPr>
            <a:t>премії</a:t>
          </a:r>
          <a:endParaRPr lang="ru-RU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  <a:p>
          <a:r>
            <a:rPr lang="ru-RU" b="1" dirty="0" smtClean="0">
              <a:solidFill>
                <a:schemeClr val="tx2"/>
              </a:solidFill>
            </a:rPr>
            <a:t> (1962)</a:t>
          </a:r>
          <a:endParaRPr lang="ru-RU" b="1" dirty="0">
            <a:solidFill>
              <a:schemeClr val="tx2"/>
            </a:solidFill>
          </a:endParaRPr>
        </a:p>
      </dgm:t>
    </dgm:pt>
    <dgm:pt modelId="{ACD1852D-B5CC-4663-84DE-AC7655D40868}" type="sibTrans" cxnId="{D3DFDF0E-FB5A-406B-8972-54C9823A33FC}">
      <dgm:prSet/>
      <dgm:spPr/>
      <dgm:t>
        <a:bodyPr/>
        <a:lstStyle/>
        <a:p>
          <a:endParaRPr lang="ru-RU"/>
        </a:p>
      </dgm:t>
    </dgm:pt>
    <dgm:pt modelId="{BF33C788-C27F-449F-BE5A-0DB5A20F7A96}" type="parTrans" cxnId="{D3DFDF0E-FB5A-406B-8972-54C9823A33FC}">
      <dgm:prSet/>
      <dgm:spPr/>
      <dgm:t>
        <a:bodyPr/>
        <a:lstStyle/>
        <a:p>
          <a:endParaRPr lang="ru-RU"/>
        </a:p>
      </dgm:t>
    </dgm:pt>
    <dgm:pt modelId="{4FECD724-74D7-4FB2-9E39-6E4C1F30D50E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4" tooltip="Сталінська премія"/>
            </a:rPr>
            <a:t> Лауреат </a:t>
          </a:r>
          <a:r>
            <a:rPr lang="ru-RU" sz="3200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4" tooltip="Сталінська премія"/>
            </a:rPr>
            <a:t>Сталінської</a:t>
          </a:r>
          <a:r>
            <a:rPr lang="ru-RU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4" tooltip="Сталінська премія"/>
            </a:rPr>
            <a:t> </a:t>
          </a:r>
          <a:r>
            <a:rPr lang="ru-RU" sz="3200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xmlns:r="http://schemas.openxmlformats.org/officeDocument/2006/relationships" r:id="rId4" tooltip="Сталінська премія"/>
            </a:rPr>
            <a:t>премії</a:t>
          </a:r>
          <a:r>
            <a:rPr lang="ru-RU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  <a:p>
          <a:r>
            <a:rPr lang="ru-RU" sz="2800" b="1" dirty="0" smtClean="0">
              <a:solidFill>
                <a:schemeClr val="tx2"/>
              </a:solidFill>
            </a:rPr>
            <a:t>(1941) </a:t>
          </a:r>
          <a:endParaRPr lang="ru-RU" sz="2800" b="1" dirty="0">
            <a:solidFill>
              <a:schemeClr val="tx2"/>
            </a:solidFill>
          </a:endParaRPr>
        </a:p>
      </dgm:t>
    </dgm:pt>
    <dgm:pt modelId="{71BF7D90-C299-40F5-9687-E68FF4A7C701}" type="sibTrans" cxnId="{D3D5A1D2-FCCC-4452-8530-DA31B832C4DD}">
      <dgm:prSet/>
      <dgm:spPr/>
      <dgm:t>
        <a:bodyPr/>
        <a:lstStyle/>
        <a:p>
          <a:endParaRPr lang="ru-RU"/>
        </a:p>
      </dgm:t>
    </dgm:pt>
    <dgm:pt modelId="{9A4B99B9-F0CF-4B29-90D1-3B8650F82EEE}" type="parTrans" cxnId="{D3D5A1D2-FCCC-4452-8530-DA31B832C4DD}">
      <dgm:prSet/>
      <dgm:spPr/>
      <dgm:t>
        <a:bodyPr/>
        <a:lstStyle/>
        <a:p>
          <a:endParaRPr lang="ru-RU"/>
        </a:p>
      </dgm:t>
    </dgm:pt>
    <dgm:pt modelId="{B54EE522-A8E3-4B2E-89A7-160EF6D0FD8F}" type="pres">
      <dgm:prSet presAssocID="{65BEEF19-0294-4C31-8E02-4EEA12256C5D}" presName="Name0" presStyleCnt="0">
        <dgm:presLayoutVars>
          <dgm:dir/>
          <dgm:resizeHandles val="exact"/>
        </dgm:presLayoutVars>
      </dgm:prSet>
      <dgm:spPr/>
    </dgm:pt>
    <dgm:pt modelId="{139D54F2-1035-4C69-8FE2-79865052B75A}" type="pres">
      <dgm:prSet presAssocID="{CC55E4EA-885A-4A2D-AAAB-72C0493B69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DA1C6-0CE5-4B8A-83D7-FB76D6F79039}" type="pres">
      <dgm:prSet presAssocID="{26E690B6-D5FC-484C-88F1-69CA035AEB14}" presName="sibTrans" presStyleCnt="0"/>
      <dgm:spPr/>
    </dgm:pt>
    <dgm:pt modelId="{84396489-7259-477D-BD0E-2CA0E234058E}" type="pres">
      <dgm:prSet presAssocID="{4FECD724-74D7-4FB2-9E39-6E4C1F30D5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EED65-FF83-4C0C-A063-192FF5E024E3}" type="pres">
      <dgm:prSet presAssocID="{71BF7D90-C299-40F5-9687-E68FF4A7C701}" presName="sibTrans" presStyleCnt="0"/>
      <dgm:spPr/>
    </dgm:pt>
    <dgm:pt modelId="{E84C5489-0249-4D5B-A27B-8F8CEFF4E814}" type="pres">
      <dgm:prSet presAssocID="{C0F9EBD2-4826-4324-B759-1D5D851106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22715-A518-4763-BF56-BEAB19CBA8AE}" type="presOf" srcId="{65BEEF19-0294-4C31-8E02-4EEA12256C5D}" destId="{B54EE522-A8E3-4B2E-89A7-160EF6D0FD8F}" srcOrd="0" destOrd="0" presId="urn:microsoft.com/office/officeart/2005/8/layout/hList6"/>
    <dgm:cxn modelId="{5F05BF3F-61E5-47F2-BF8C-5676B8D14986}" type="presOf" srcId="{C0F9EBD2-4826-4324-B759-1D5D85110605}" destId="{E84C5489-0249-4D5B-A27B-8F8CEFF4E814}" srcOrd="0" destOrd="0" presId="urn:microsoft.com/office/officeart/2005/8/layout/hList6"/>
    <dgm:cxn modelId="{D3D5A1D2-FCCC-4452-8530-DA31B832C4DD}" srcId="{65BEEF19-0294-4C31-8E02-4EEA12256C5D}" destId="{4FECD724-74D7-4FB2-9E39-6E4C1F30D50E}" srcOrd="1" destOrd="0" parTransId="{9A4B99B9-F0CF-4B29-90D1-3B8650F82EEE}" sibTransId="{71BF7D90-C299-40F5-9687-E68FF4A7C701}"/>
    <dgm:cxn modelId="{B0D41899-F574-4F08-AA68-6194353B0A07}" srcId="{65BEEF19-0294-4C31-8E02-4EEA12256C5D}" destId="{CC55E4EA-885A-4A2D-AAAB-72C0493B69A0}" srcOrd="0" destOrd="0" parTransId="{4B528B55-8177-43EC-B197-39D15156EB7D}" sibTransId="{26E690B6-D5FC-484C-88F1-69CA035AEB14}"/>
    <dgm:cxn modelId="{59CA88BA-0BF6-42D5-B070-7F22285BA6C6}" type="presOf" srcId="{4FECD724-74D7-4FB2-9E39-6E4C1F30D50E}" destId="{84396489-7259-477D-BD0E-2CA0E234058E}" srcOrd="0" destOrd="0" presId="urn:microsoft.com/office/officeart/2005/8/layout/hList6"/>
    <dgm:cxn modelId="{D3DFDF0E-FB5A-406B-8972-54C9823A33FC}" srcId="{65BEEF19-0294-4C31-8E02-4EEA12256C5D}" destId="{C0F9EBD2-4826-4324-B759-1D5D85110605}" srcOrd="2" destOrd="0" parTransId="{BF33C788-C27F-449F-BE5A-0DB5A20F7A96}" sibTransId="{ACD1852D-B5CC-4663-84DE-AC7655D40868}"/>
    <dgm:cxn modelId="{B96EF2B7-4BFB-4985-AC79-9CBDF479AEF8}" type="presOf" srcId="{CC55E4EA-885A-4A2D-AAAB-72C0493B69A0}" destId="{139D54F2-1035-4C69-8FE2-79865052B75A}" srcOrd="0" destOrd="0" presId="urn:microsoft.com/office/officeart/2005/8/layout/hList6"/>
    <dgm:cxn modelId="{CB642125-291F-4BCB-9CA5-1C54CFA914F7}" type="presParOf" srcId="{B54EE522-A8E3-4B2E-89A7-160EF6D0FD8F}" destId="{139D54F2-1035-4C69-8FE2-79865052B75A}" srcOrd="0" destOrd="0" presId="urn:microsoft.com/office/officeart/2005/8/layout/hList6"/>
    <dgm:cxn modelId="{6AABF2C2-3673-4F0E-894F-5AD47E24FF2D}" type="presParOf" srcId="{B54EE522-A8E3-4B2E-89A7-160EF6D0FD8F}" destId="{D35DA1C6-0CE5-4B8A-83D7-FB76D6F79039}" srcOrd="1" destOrd="0" presId="urn:microsoft.com/office/officeart/2005/8/layout/hList6"/>
    <dgm:cxn modelId="{3EF3E80D-07B4-4589-A4C8-1F3F71C903B2}" type="presParOf" srcId="{B54EE522-A8E3-4B2E-89A7-160EF6D0FD8F}" destId="{84396489-7259-477D-BD0E-2CA0E234058E}" srcOrd="2" destOrd="0" presId="urn:microsoft.com/office/officeart/2005/8/layout/hList6"/>
    <dgm:cxn modelId="{D834BCCF-56E8-43A4-8CBC-C36C21D830F2}" type="presParOf" srcId="{B54EE522-A8E3-4B2E-89A7-160EF6D0FD8F}" destId="{B1EEED65-FF83-4C0C-A063-192FF5E024E3}" srcOrd="3" destOrd="0" presId="urn:microsoft.com/office/officeart/2005/8/layout/hList6"/>
    <dgm:cxn modelId="{B0DA412D-E079-4D30-B038-74B6DC45E7E3}" type="presParOf" srcId="{B54EE522-A8E3-4B2E-89A7-160EF6D0FD8F}" destId="{E84C5489-0249-4D5B-A27B-8F8CEFF4E814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8EBF9-DBA3-45CB-A604-A4DBEA97B068}" type="doc">
      <dgm:prSet loTypeId="urn:microsoft.com/office/officeart/2005/8/layout/radial1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0BF84EE-90FF-4552-AD00-E8CA42050AE4}">
      <dgm:prSet phldrT="[Текст]" custT="1"/>
      <dgm:spPr/>
      <dgm:t>
        <a:bodyPr/>
        <a:lstStyle/>
        <a:p>
          <a:r>
            <a:rPr lang="uk-UA" sz="32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Павло Тичина</a:t>
          </a:r>
          <a:endParaRPr lang="ru-RU" sz="3200" b="1" cap="none" spc="0" dirty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5CFDB9F2-98DF-450B-B335-510EDF2F247C}" type="parTrans" cxnId="{6A365B06-F155-4EF3-83E2-EA16FABD42F9}">
      <dgm:prSet/>
      <dgm:spPr/>
      <dgm:t>
        <a:bodyPr/>
        <a:lstStyle/>
        <a:p>
          <a:endParaRPr lang="ru-RU"/>
        </a:p>
      </dgm:t>
    </dgm:pt>
    <dgm:pt modelId="{6D24731F-A236-436F-A0E7-7194AAB69136}" type="sibTrans" cxnId="{6A365B06-F155-4EF3-83E2-EA16FABD42F9}">
      <dgm:prSet/>
      <dgm:spPr/>
      <dgm:t>
        <a:bodyPr/>
        <a:lstStyle/>
        <a:p>
          <a:endParaRPr lang="ru-RU"/>
        </a:p>
      </dgm:t>
    </dgm:pt>
    <dgm:pt modelId="{344241B2-24D5-4287-96B4-344A407BA9F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12 сестер та братів</a:t>
          </a:r>
          <a:endParaRPr lang="ru-RU" sz="2800" b="1" dirty="0">
            <a:solidFill>
              <a:srgbClr val="FF0000"/>
            </a:solidFill>
          </a:endParaRPr>
        </a:p>
      </dgm:t>
    </dgm:pt>
    <dgm:pt modelId="{A55C93E5-8FEB-4566-BD20-21E08D3FEBDE}" type="parTrans" cxnId="{BF3F3A92-D2B2-4874-BADF-682BF630522F}">
      <dgm:prSet/>
      <dgm:spPr/>
      <dgm:t>
        <a:bodyPr/>
        <a:lstStyle/>
        <a:p>
          <a:endParaRPr lang="ru-RU"/>
        </a:p>
      </dgm:t>
    </dgm:pt>
    <dgm:pt modelId="{E3B0A566-DB33-424A-A113-416A9F0D172F}" type="sibTrans" cxnId="{BF3F3A92-D2B2-4874-BADF-682BF630522F}">
      <dgm:prSet/>
      <dgm:spPr/>
      <dgm:t>
        <a:bodyPr/>
        <a:lstStyle/>
        <a:p>
          <a:endParaRPr lang="ru-RU"/>
        </a:p>
      </dgm:t>
    </dgm:pt>
    <dgm:pt modelId="{DE1C050C-7B90-4BB7-BB8C-9A6067BFEE6A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Мама: Марія Василівна</a:t>
          </a:r>
          <a:endParaRPr lang="ru-RU" sz="2800" b="1" dirty="0">
            <a:solidFill>
              <a:srgbClr val="FF0000"/>
            </a:solidFill>
          </a:endParaRPr>
        </a:p>
      </dgm:t>
    </dgm:pt>
    <dgm:pt modelId="{8A63C22E-BB15-4B2A-AA9F-039B792806BB}" type="parTrans" cxnId="{0561A20A-34A4-4061-BD98-78AD3280A02A}">
      <dgm:prSet/>
      <dgm:spPr/>
      <dgm:t>
        <a:bodyPr/>
        <a:lstStyle/>
        <a:p>
          <a:endParaRPr lang="ru-RU"/>
        </a:p>
      </dgm:t>
    </dgm:pt>
    <dgm:pt modelId="{A6798811-489E-4908-B147-0FB99F5F56A6}" type="sibTrans" cxnId="{0561A20A-34A4-4061-BD98-78AD3280A02A}">
      <dgm:prSet/>
      <dgm:spPr/>
      <dgm:t>
        <a:bodyPr/>
        <a:lstStyle/>
        <a:p>
          <a:endParaRPr lang="ru-RU"/>
        </a:p>
      </dgm:t>
    </dgm:pt>
    <dgm:pt modelId="{CA2C49B9-E514-46E3-93E3-92111BF6196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Батько: Григорій Тимофійович</a:t>
          </a:r>
          <a:endParaRPr lang="ru-RU" sz="2400" b="1" dirty="0">
            <a:solidFill>
              <a:srgbClr val="FF0000"/>
            </a:solidFill>
          </a:endParaRPr>
        </a:p>
      </dgm:t>
    </dgm:pt>
    <dgm:pt modelId="{C21230E8-9DB9-4BE2-BACD-9231F55A2417}" type="parTrans" cxnId="{DFA10F85-89B7-4FED-97CB-8AA7A277DCC2}">
      <dgm:prSet/>
      <dgm:spPr/>
      <dgm:t>
        <a:bodyPr/>
        <a:lstStyle/>
        <a:p>
          <a:endParaRPr lang="ru-RU"/>
        </a:p>
      </dgm:t>
    </dgm:pt>
    <dgm:pt modelId="{EB92C566-B75D-48E9-A2EE-64354EA5501D}" type="sibTrans" cxnId="{DFA10F85-89B7-4FED-97CB-8AA7A277DCC2}">
      <dgm:prSet/>
      <dgm:spPr/>
      <dgm:t>
        <a:bodyPr/>
        <a:lstStyle/>
        <a:p>
          <a:endParaRPr lang="ru-RU"/>
        </a:p>
      </dgm:t>
    </dgm:pt>
    <dgm:pt modelId="{6C4A2A8F-2B5B-41AB-9A0E-A204D81B93CC}" type="pres">
      <dgm:prSet presAssocID="{F0E8EBF9-DBA3-45CB-A604-A4DBEA97B0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45943B-EA2D-40FE-930D-DFBE45E9FC28}" type="pres">
      <dgm:prSet presAssocID="{B0BF84EE-90FF-4552-AD00-E8CA42050AE4}" presName="centerShape" presStyleLbl="node0" presStyleIdx="0" presStyleCnt="1" custLinFactNeighborX="650" custLinFactNeighborY="1505"/>
      <dgm:spPr/>
    </dgm:pt>
    <dgm:pt modelId="{2DDCCD16-C513-48EE-801E-03FD700B74BD}" type="pres">
      <dgm:prSet presAssocID="{A55C93E5-8FEB-4566-BD20-21E08D3FEBDE}" presName="Name9" presStyleLbl="parChTrans1D2" presStyleIdx="0" presStyleCnt="3"/>
      <dgm:spPr/>
    </dgm:pt>
    <dgm:pt modelId="{B24CC682-B8A0-4B84-942E-AEB053532982}" type="pres">
      <dgm:prSet presAssocID="{A55C93E5-8FEB-4566-BD20-21E08D3FEBDE}" presName="connTx" presStyleLbl="parChTrans1D2" presStyleIdx="0" presStyleCnt="3"/>
      <dgm:spPr/>
    </dgm:pt>
    <dgm:pt modelId="{7D74CE90-7887-46AD-AAB9-3013624B2DBC}" type="pres">
      <dgm:prSet presAssocID="{344241B2-24D5-4287-96B4-344A407BA9FD}" presName="node" presStyleLbl="node1" presStyleIdx="0" presStyleCnt="3">
        <dgm:presLayoutVars>
          <dgm:bulletEnabled val="1"/>
        </dgm:presLayoutVars>
      </dgm:prSet>
      <dgm:spPr/>
    </dgm:pt>
    <dgm:pt modelId="{FB532510-C41D-4DBB-B1EC-54850BBF1777}" type="pres">
      <dgm:prSet presAssocID="{8A63C22E-BB15-4B2A-AA9F-039B792806BB}" presName="Name9" presStyleLbl="parChTrans1D2" presStyleIdx="1" presStyleCnt="3"/>
      <dgm:spPr/>
    </dgm:pt>
    <dgm:pt modelId="{2B93D11F-D7AD-4767-BD01-63994BEDC0C4}" type="pres">
      <dgm:prSet presAssocID="{8A63C22E-BB15-4B2A-AA9F-039B792806BB}" presName="connTx" presStyleLbl="parChTrans1D2" presStyleIdx="1" presStyleCnt="3"/>
      <dgm:spPr/>
    </dgm:pt>
    <dgm:pt modelId="{ED5DBEE0-5356-4379-ABC5-A5DFC1633E14}" type="pres">
      <dgm:prSet presAssocID="{DE1C050C-7B90-4BB7-BB8C-9A6067BFEE6A}" presName="node" presStyleLbl="node1" presStyleIdx="1" presStyleCnt="3">
        <dgm:presLayoutVars>
          <dgm:bulletEnabled val="1"/>
        </dgm:presLayoutVars>
      </dgm:prSet>
      <dgm:spPr/>
    </dgm:pt>
    <dgm:pt modelId="{4E071FC3-48CC-4532-85D3-554D472C1C96}" type="pres">
      <dgm:prSet presAssocID="{C21230E8-9DB9-4BE2-BACD-9231F55A2417}" presName="Name9" presStyleLbl="parChTrans1D2" presStyleIdx="2" presStyleCnt="3"/>
      <dgm:spPr/>
    </dgm:pt>
    <dgm:pt modelId="{13A17333-2F69-4D78-9E45-E5A27E38FF6F}" type="pres">
      <dgm:prSet presAssocID="{C21230E8-9DB9-4BE2-BACD-9231F55A2417}" presName="connTx" presStyleLbl="parChTrans1D2" presStyleIdx="2" presStyleCnt="3"/>
      <dgm:spPr/>
    </dgm:pt>
    <dgm:pt modelId="{3373EADD-BE9B-43DB-98AC-6A68CAD25812}" type="pres">
      <dgm:prSet presAssocID="{CA2C49B9-E514-46E3-93E3-92111BF61964}" presName="node" presStyleLbl="node1" presStyleIdx="2" presStyleCnt="3">
        <dgm:presLayoutVars>
          <dgm:bulletEnabled val="1"/>
        </dgm:presLayoutVars>
      </dgm:prSet>
      <dgm:spPr/>
    </dgm:pt>
  </dgm:ptLst>
  <dgm:cxnLst>
    <dgm:cxn modelId="{EB81011C-0E35-433A-A2C4-F2ABF8481F63}" type="presOf" srcId="{A55C93E5-8FEB-4566-BD20-21E08D3FEBDE}" destId="{2DDCCD16-C513-48EE-801E-03FD700B74BD}" srcOrd="0" destOrd="0" presId="urn:microsoft.com/office/officeart/2005/8/layout/radial1"/>
    <dgm:cxn modelId="{BF3F3A92-D2B2-4874-BADF-682BF630522F}" srcId="{B0BF84EE-90FF-4552-AD00-E8CA42050AE4}" destId="{344241B2-24D5-4287-96B4-344A407BA9FD}" srcOrd="0" destOrd="0" parTransId="{A55C93E5-8FEB-4566-BD20-21E08D3FEBDE}" sibTransId="{E3B0A566-DB33-424A-A113-416A9F0D172F}"/>
    <dgm:cxn modelId="{572144F3-C2AD-449D-93C4-21D93F4AFB40}" type="presOf" srcId="{B0BF84EE-90FF-4552-AD00-E8CA42050AE4}" destId="{0345943B-EA2D-40FE-930D-DFBE45E9FC28}" srcOrd="0" destOrd="0" presId="urn:microsoft.com/office/officeart/2005/8/layout/radial1"/>
    <dgm:cxn modelId="{6A365B06-F155-4EF3-83E2-EA16FABD42F9}" srcId="{F0E8EBF9-DBA3-45CB-A604-A4DBEA97B068}" destId="{B0BF84EE-90FF-4552-AD00-E8CA42050AE4}" srcOrd="0" destOrd="0" parTransId="{5CFDB9F2-98DF-450B-B335-510EDF2F247C}" sibTransId="{6D24731F-A236-436F-A0E7-7194AAB69136}"/>
    <dgm:cxn modelId="{8B65EA12-72D1-4C3E-819F-72F9134A717B}" type="presOf" srcId="{F0E8EBF9-DBA3-45CB-A604-A4DBEA97B068}" destId="{6C4A2A8F-2B5B-41AB-9A0E-A204D81B93CC}" srcOrd="0" destOrd="0" presId="urn:microsoft.com/office/officeart/2005/8/layout/radial1"/>
    <dgm:cxn modelId="{758A7658-134F-4F10-8D96-E732E65C2EE3}" type="presOf" srcId="{8A63C22E-BB15-4B2A-AA9F-039B792806BB}" destId="{FB532510-C41D-4DBB-B1EC-54850BBF1777}" srcOrd="0" destOrd="0" presId="urn:microsoft.com/office/officeart/2005/8/layout/radial1"/>
    <dgm:cxn modelId="{A11D4477-7106-445F-B32D-176C7ED49BF7}" type="presOf" srcId="{C21230E8-9DB9-4BE2-BACD-9231F55A2417}" destId="{13A17333-2F69-4D78-9E45-E5A27E38FF6F}" srcOrd="1" destOrd="0" presId="urn:microsoft.com/office/officeart/2005/8/layout/radial1"/>
    <dgm:cxn modelId="{0561A20A-34A4-4061-BD98-78AD3280A02A}" srcId="{B0BF84EE-90FF-4552-AD00-E8CA42050AE4}" destId="{DE1C050C-7B90-4BB7-BB8C-9A6067BFEE6A}" srcOrd="1" destOrd="0" parTransId="{8A63C22E-BB15-4B2A-AA9F-039B792806BB}" sibTransId="{A6798811-489E-4908-B147-0FB99F5F56A6}"/>
    <dgm:cxn modelId="{716ABFB1-BBFE-4D9D-B05E-F7325E6B0E17}" type="presOf" srcId="{8A63C22E-BB15-4B2A-AA9F-039B792806BB}" destId="{2B93D11F-D7AD-4767-BD01-63994BEDC0C4}" srcOrd="1" destOrd="0" presId="urn:microsoft.com/office/officeart/2005/8/layout/radial1"/>
    <dgm:cxn modelId="{D3D9B830-DDCF-4026-9DE4-29DD2BCD0415}" type="presOf" srcId="{A55C93E5-8FEB-4566-BD20-21E08D3FEBDE}" destId="{B24CC682-B8A0-4B84-942E-AEB053532982}" srcOrd="1" destOrd="0" presId="urn:microsoft.com/office/officeart/2005/8/layout/radial1"/>
    <dgm:cxn modelId="{919AFAC8-7732-465D-9802-FC7637F33099}" type="presOf" srcId="{344241B2-24D5-4287-96B4-344A407BA9FD}" destId="{7D74CE90-7887-46AD-AAB9-3013624B2DBC}" srcOrd="0" destOrd="0" presId="urn:microsoft.com/office/officeart/2005/8/layout/radial1"/>
    <dgm:cxn modelId="{DFA10F85-89B7-4FED-97CB-8AA7A277DCC2}" srcId="{B0BF84EE-90FF-4552-AD00-E8CA42050AE4}" destId="{CA2C49B9-E514-46E3-93E3-92111BF61964}" srcOrd="2" destOrd="0" parTransId="{C21230E8-9DB9-4BE2-BACD-9231F55A2417}" sibTransId="{EB92C566-B75D-48E9-A2EE-64354EA5501D}"/>
    <dgm:cxn modelId="{674AF418-2B65-42AE-AE8F-3E05D8AD0807}" type="presOf" srcId="{C21230E8-9DB9-4BE2-BACD-9231F55A2417}" destId="{4E071FC3-48CC-4532-85D3-554D472C1C96}" srcOrd="0" destOrd="0" presId="urn:microsoft.com/office/officeart/2005/8/layout/radial1"/>
    <dgm:cxn modelId="{6D8D25F3-59B9-48DD-A5E9-227E1771EAE7}" type="presOf" srcId="{CA2C49B9-E514-46E3-93E3-92111BF61964}" destId="{3373EADD-BE9B-43DB-98AC-6A68CAD25812}" srcOrd="0" destOrd="0" presId="urn:microsoft.com/office/officeart/2005/8/layout/radial1"/>
    <dgm:cxn modelId="{145DE4F0-24A7-476A-82BA-A2E95A02D7B3}" type="presOf" srcId="{DE1C050C-7B90-4BB7-BB8C-9A6067BFEE6A}" destId="{ED5DBEE0-5356-4379-ABC5-A5DFC1633E14}" srcOrd="0" destOrd="0" presId="urn:microsoft.com/office/officeart/2005/8/layout/radial1"/>
    <dgm:cxn modelId="{CB17DBD8-CFE6-4E23-8FEA-2F556F634AE5}" type="presParOf" srcId="{6C4A2A8F-2B5B-41AB-9A0E-A204D81B93CC}" destId="{0345943B-EA2D-40FE-930D-DFBE45E9FC28}" srcOrd="0" destOrd="0" presId="urn:microsoft.com/office/officeart/2005/8/layout/radial1"/>
    <dgm:cxn modelId="{5ED48EE0-95AF-408C-B89D-5DCC2A4F0681}" type="presParOf" srcId="{6C4A2A8F-2B5B-41AB-9A0E-A204D81B93CC}" destId="{2DDCCD16-C513-48EE-801E-03FD700B74BD}" srcOrd="1" destOrd="0" presId="urn:microsoft.com/office/officeart/2005/8/layout/radial1"/>
    <dgm:cxn modelId="{916AF7AE-5D60-470F-8663-BDADEACA9459}" type="presParOf" srcId="{2DDCCD16-C513-48EE-801E-03FD700B74BD}" destId="{B24CC682-B8A0-4B84-942E-AEB053532982}" srcOrd="0" destOrd="0" presId="urn:microsoft.com/office/officeart/2005/8/layout/radial1"/>
    <dgm:cxn modelId="{3BC863EA-D2BF-4A6F-8CA5-95B09E299A20}" type="presParOf" srcId="{6C4A2A8F-2B5B-41AB-9A0E-A204D81B93CC}" destId="{7D74CE90-7887-46AD-AAB9-3013624B2DBC}" srcOrd="2" destOrd="0" presId="urn:microsoft.com/office/officeart/2005/8/layout/radial1"/>
    <dgm:cxn modelId="{27E4FAC1-5604-4E45-A2CB-B3EDE261912B}" type="presParOf" srcId="{6C4A2A8F-2B5B-41AB-9A0E-A204D81B93CC}" destId="{FB532510-C41D-4DBB-B1EC-54850BBF1777}" srcOrd="3" destOrd="0" presId="urn:microsoft.com/office/officeart/2005/8/layout/radial1"/>
    <dgm:cxn modelId="{F1488750-2FB5-415E-98AB-EC68B57D4F8F}" type="presParOf" srcId="{FB532510-C41D-4DBB-B1EC-54850BBF1777}" destId="{2B93D11F-D7AD-4767-BD01-63994BEDC0C4}" srcOrd="0" destOrd="0" presId="urn:microsoft.com/office/officeart/2005/8/layout/radial1"/>
    <dgm:cxn modelId="{0E268FB5-6FC4-4081-909E-F20A51F38D26}" type="presParOf" srcId="{6C4A2A8F-2B5B-41AB-9A0E-A204D81B93CC}" destId="{ED5DBEE0-5356-4379-ABC5-A5DFC1633E14}" srcOrd="4" destOrd="0" presId="urn:microsoft.com/office/officeart/2005/8/layout/radial1"/>
    <dgm:cxn modelId="{FAF88B02-DF67-4BDB-9F8C-F4D0E7CC7A3E}" type="presParOf" srcId="{6C4A2A8F-2B5B-41AB-9A0E-A204D81B93CC}" destId="{4E071FC3-48CC-4532-85D3-554D472C1C96}" srcOrd="5" destOrd="0" presId="urn:microsoft.com/office/officeart/2005/8/layout/radial1"/>
    <dgm:cxn modelId="{F6988A1B-DF2A-4F77-9606-0D9F9CE851C6}" type="presParOf" srcId="{4E071FC3-48CC-4532-85D3-554D472C1C96}" destId="{13A17333-2F69-4D78-9E45-E5A27E38FF6F}" srcOrd="0" destOrd="0" presId="urn:microsoft.com/office/officeart/2005/8/layout/radial1"/>
    <dgm:cxn modelId="{EAB37A37-8147-4CD6-8796-34F85E81B44D}" type="presParOf" srcId="{6C4A2A8F-2B5B-41AB-9A0E-A204D81B93CC}" destId="{3373EADD-BE9B-43DB-98AC-6A68CAD25812}" srcOrd="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FF4B-982B-4485-9FAD-B1C3E09954C8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A91E-3ABA-4589-9AF7-764EEE75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A91E-3ABA-4589-9AF7-764EEE75AB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A91E-3ABA-4589-9AF7-764EEE75AB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://uk.wikipedia.org/wiki/%D0%9F%D0%BE%D0%B5%D1%82" TargetMode="External"/><Relationship Id="rId7" Type="http://schemas.openxmlformats.org/officeDocument/2006/relationships/diagramData" Target="../diagrams/data1.xml"/><Relationship Id="rId2" Type="http://schemas.openxmlformats.org/officeDocument/2006/relationships/hyperlink" Target="http://uk.wikipedia.org/wiki/%D0%A3%D0%BA%D1%80%D0%B0%D1%97%D0%BD%D1%86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E%D0%BC%D0%B0%D0%B4%D1%81%D1%8C%D0%BA%D0%B8%D0%B9_%D0%B4%D1%96%D1%8F%D1%87" TargetMode="External"/><Relationship Id="rId5" Type="http://schemas.openxmlformats.org/officeDocument/2006/relationships/hyperlink" Target="http://uk.wikipedia.org/wiki/%D0%9F%D1%83%D0%B1%D0%BB%D1%96%D1%86%D0%B8%D1%81%D1%82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://uk.wikipedia.org/wiki/%D0%9F%D0%B5%D1%80%D0%B5%D0%BA%D0%BB%D0%B0%D0%B4%D0%B0%D1%87" TargetMode="Externa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428660" y="785794"/>
            <a:ext cx="5572164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Павло́ Григо́рович 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Тичи́на</a:t>
            </a:r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(1891 – 1967)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2" name="AutoShape 2" descr="data:image/jpeg;base64,/9j/4AAQSkZJRgABAQAAAQABAAD/2wCEAAkGBxQTEhUUExQVFBQXGBkaGRgYGBgcGRwYHBwaGB8dGhoaHCggGhwlHBgYITEhJSkrLi4uFx8zODMsNygtLiwBCgoKDQ0OFxAQFywcHBwsLCwsLCwsLCwsLCwsLCwsLCwsLCwsLCwsLCwsLCwsLCwsNywrLCwsNywsLCwrNywsLP/AABEIAPAAoAMBIgACEQEDEQH/xAAcAAABBQEBAQAAAAAAAAAAAAAGAgMEBQcBAAj/xABAEAABAgQDBQYEAwcDBAMAAAABAhEAAwQhBRIxBkFRYXETIjKBkaEHsdHwUsHhFCMzQnKS8WKCshVDc6IWFyT/xAAYAQEBAQEBAAAAAAAAAAAAAAAAAQIDBP/EAB4RAQEBAQADAQADAAAAAAAAAAABEQISITFBA1Fh/9oADAMBAAIRAxEAPwChqJfG99ORiMJWmvn93ibMcE6wzNlm+n38o5NI6JOcXb/F4bVT7hxvE+ik94lRZNy/zgaxzaRLkSb8936xYhWI42JKyhKXUOJLA+UMr2tnZLBAezh38oGJiySSS5NyTvMdQd0a8YHl1KnKnL8YR2xNzcw5khU2nYDmIoQlWl44qb1iT+zOUh3tpHpVPmWeCXJ6RBFXMI3x7MobyIlTaRySbM2vO7QiYguSdBAP4ZjCkFlklPuIlz9oRolJPBzaIEqjfc9nh6dQ5kZkp5ecPQl0+0LnvOPMkRYU2IZ/ConV7/KA6YgixDR5CyC4sRDAfS60sxKnexzW848moU2rnz9Ig4VPzywoji/NrRKnFw44+sTBITNIYu8eVMU+pbkTDNKtjcPZv1j020MBFPERCjhzh+bNJY8BAltZi6k/ukKZw6m4HdGZNUxtJtBm/dSvD/MrieA6QNoQ5YXMeKYk0Ke8GeOiPIpDv14R1FCoX3fZgswjC85c6tFivZouyfRozoDEU5zBxZtOekWS8GUJIUxspvbSDb/4n3Ao6h2s+52PpFrKwXNJmJULggh+it/K0TyMZlSYcrOpTWHyjlFQnIpX4iB6n9DGijZ/KhTAqJSQbO7Bxy3xOo9lSZbEfh0HAe9/nDyXGbS6AqLcVFXpaHp+FEFiCMx9radfyjVMN2MAR3vEb6cHhQ2LK1Z5hANrD76xnzMZ7TbOLZJl3Kg5LbunpFcKddItPbIzBLsAbEnU+Vo3WmwhCDYC2g4ARDxTAETbKSGd9BcxPMxiEvAkzqeZUEgEqNyQyRwbUqPSBCdLANrxoG1+y6qWYVhLyzcg2gfxSilkAoygHcFPf0jrKiHgmKpljIsFideDwRKV3QRcPbpATNQ1ovMArszS1G48L8OEBcy1v9/bwvK+unvHJSRo0OKWALgngARrzcRBMqp7OR58fWATFk/vlPvvBnOY67uEBmM/xleTQgjIl3glwCkdQcf5geokOYONnZIB5woKMKw7u6OW15wXYVQDKA3mdYraApSkAbhF/hlwNObRytaTJNOAG1EPCjAu2sOS08IkARFQqaiSlxzeJaJQ3WhYhzLEoSlAELKRwhQENlN4gRlcwpSYdCYQoQFXiuFy5yWWkERkW0OxyZExTL7pBYMH4sePtGzLnXJig2pp5c6X3gN9wbv5Rrm2JY+b8UlEKPB+sQUqa41gl2qw7Iohrg7tG+sDDR6IyO6CcJiEKDXsb6EaxJMt1c3cNAps5WqRMys4VZuB4wWSgQMxjNETEq4SgVG9rB7k/SAmfNK1FR1JeLra1DTE7gx9bRSy0OYsFlhMm6TuMaBg0ti4MBFMi7DcmDTAVOARroYz0DCmlMQWMEGGzLC8VtCsFLkH0iyka+Tc45trqQYlSxEOnNomSpkQOgQ40IeOAxA8ExzJHUKhKlRBxQhmcbQ4pTwxOsLwEAjUG/8AmINXQhYLi4iyZxw8oYWbE+/6RqDD9tqMgqJAtZxxPEjpGfERrO2aCFTCLg6nUPzaMurJbH79I7c30wkYDKzT0tqL+kHZlm3Bt0BOygepQOsaAuU5ATdwbC9hE6AttyxyqvqW/OBWXrBTtsXTLLaKPuP0gYpUuY1PgIaQBQcbhfnBRs6MoUDxtA5gsvOoglgB6RcyK1Mk95QPdGh825GJSNBw6eWAfrFlQLzHunS/3ygFw7auQAcyi7i1vWC/B8ZpQkkTkBXB3V5Df5RysagqpC7iJ6B6wKYdjkoqJ7VLdRughp60KbLvHtEVPSHePAXhEtcRqmflDg3gJ9oStcZrtH8T/wBmdCJXaLBuSWHRooVfG5TXpU5v/IW/4wnFTWyGGiXPSMS/+6KgkNTym/qVF/QfFuUpgqRMD65Q5fkHvF8Ka0lZGkVVXNI8I+kRsB2ok1ZIQ7puykkEDmDpF12IPPSM/FZntLISrMprKe13SecZHjMtlngfnH0JtJhSFpII1Sb8D9IwXaOQUryk6OPs7xwjrxWae2Gps1RmcDIknzNhBnMFz1vATscf3yhxT+cHS0MG4axevoHdoAFSC7W0aBPDB3wPP0guxKQ8tSX1BgSw+xJ0IEaiLeRPyJJdnBiqMkzT3UsIkKBUBzIAEFWBUvY3XYC5tDQPydkKtYdElSh0hFTgFZTuVypiAN7W9YL6j4jLuJScoDsEB1EcSo2SPIwxhm20pZUaim7VkkvMqC5bRKE5MubgInsB8iumJLu/nGl7K/EYJARMCn4m8Qaynw2oLrlmjUonKojKlTODlWO6piN0Ue2ez4pVy+zVnQsODqyg2hHGJcqvoDCaozUhQ8JiNtBTqykoLER7ZFKhTSwoEHKPlE/EA4I4jSOTTENo8LqKhZaUCAfESw94iYfsNNcLmIlLSC6k9oQQNNQLRr21dOpKEmTLz2e6so9WP2IDq/YypqZEyYueUzCHRIlWQdLLW7km+4COk6ZxYYds1hwZRkCUsGzTkq9A7+0EOG4BSlOZASoHgBrxbcecY9QbCV6gmV+zsgLWoZ0pHeUAl1KdyAwID6gwbT9ip9ERNop6wpIDpV3kKPAg3A13xLP9UU1WzMsnMgBExPhULFxvJ39IvsMmKUgZgAvQgFw44HhCMIUspBmDKSA6W0VvvwiahABjFVS49LJAtrvjBds6QpKrZcpIIbQ7x8j5x9C4x4SeAtGbVmyZxCYsIX2YYZiUunNfKeJOsa5uJWebA0ZVOWXYJSHPUwW1ygCRuf8AJrc4M8E+HlPRST2s8qD5lqIShL8yXYRQY5JlJWnslibKmBSkKF9CHD6O594tu1MAe0lQyLEhzc/ekDMsNm6D5wR1aM4Y6EQPU9iRyjogk2fpgZ8kMSHfu6jnBptnh6yMssgGYAkqZm/UwI7JTz2mYHvNaNYpqVMxKe011HLffjGOrlWAjZ3ApUtDDKZmhKhe8TsJ+H9PnBWCQ/hKrfXyghrNmJZJKRkL6pJv1EdpMBY6kk6uSBrGdMSK3AqYS0S8oXKQGCDokjhwgAxBaJlbJlISEyZXhTz6eWkaTigTKkqJudw3Axl+CyzMrQx72Zzv36ReSt0o5TJFv0hdQX+sIppndA3wxUzSBa5jDTyqNSgRqBcfnHaSkyhtL6EWiVRKcROQHiaGUS23QlcvNqOgiY0JUIQMyper3j0wNDzRGq5jCApsZmMCeRhjYlP/AOcrPiUtRJ6d0ewiJjVRbfYEnj5RT1FfUSKFPYSzMmTAcgANiXUSegf0jSCOvwiXWZps4dpLlhQlyj4CsarUP5i4ZPC/GApGz4ppNJKJdXYKUpx/Moofo2nlGhbM1PaUyLMQkA9Rr7xRbUXNMS38JY83SPmIaMYmWB6WgVQe/wCZgvXT90vwsRAfUJyqPIx2ZFGyczKpfkPeNIw6vax3fSMpwaa0zqxg/pasMLNcktr/AIjHUWNDpqrMm2oaFS5RfXh5PFXg0wkD5DcesEEiVpoDHNQ58QJ8uRSKKtTZI57oF/hbQhWaYXzO3SB/4obS/tFSJSf4cnMzHVVr/lFdsXtaaVZSrwnfvBjp43E/X0XIklrXioxqaoAjQ6fZgPwr4kyghTklQ0SA5Ub25mBuv+INYiaFzqcpl6td23OWYHlGfGrrVMBxUKISrum7DpBPKW+kZbhe0sqqmSEykuoqSWGo1JJ4AB9eMHFHiRTM7NYKSzg7jdrRmwX8JJhMtbx14ikk2iuxSayS53PE+ZAptZUkS1NvsIsArjNfnFuGj3gy2Um5pUsN4ZZBA55foYzObILOD9k6H73xq2zqFS5CUiXlVlDkteLUiypZASe6ABADtCvPMlJdsqFHQ6rW49kj1g1nzFZDlutVuQff5RmGJ1WacpVsr5UtoyGSG9PeEKDJSRYHX7tzgZxOSyljiXgrEu77mc8YG9oUkTXOigGjsyiUkwhST0gww6c46et4CaZfsYLcKnaNd/v6xKNE2fqQ7HhBDiU/u5EqYkMSPw74DMLq8iQb7m94s6erzA8P8mOdVmG1Wz60zlKlpJQS6W+UU6cFnK/7Z9GjVMZr0uAWt69IrcPGeYAL7+PvwjeooNn9mAlaVVEwpDtlT+Zd42vA5SES8qR3eGr/AFjP8cpSACEuQoG2sH+BsZSDxA9Yx1daiXQYZKRMVMQhKVK1IDRPqKcLA4jQ8IblpO+HpCxrGVdp1FMSEqLwjM8PAb4BS9IBtrElcxKARvv04c4Nc1rwLYrLSZjnmHgBDEUMkm/pGqUj5EvwHyjLtpqhMpGcvcuQNbM/XcILht9QFPcnCYpnyIBKvTdFqRI2nrDKlKCfEvup5PqfIP6RnsxATZtAGG4Rd1VeupmZlpyAeFGZ2HMtcmxPRog1FLltvtflFnooMKi4c6/lDFbTImj95fi2o848UauzQqUu7X0d+UdGVRW4EiWgrQolQNwW8MOYb4ekXSJYLp3Hd6iBqUCgqSdUlj99IoPcP8Om5/SHV1gloWQbgb+N7WiHsZUBTg72PmP8xeV9CjKWACtEn8wI5/qs1VtAl3Nz96xNoNsVSy6UJtzidOo5YWe0lpcasBF7s+JKfwAaeEXEbuIhzPiDLVL/AIPfPFQb6w9SfEmYhs8lGUaBMy+7cRBhQGUbgyQ2/KH+UEEuRKmAd5CnH4QQYxs/pr2CKX4n0xcLUU8PvSL+h21pZhATPQX0BIcnpFgrBpAUO6g8ghIv1aHkYJIGkuWL/gT9Ilw9rKhn5mILgxZKitwynCCWAA5ROnTLRlSV798Cm0C8qgw+/vfBQNLffWM72nxX9+Es4S7xYKjaeY65UtQ/7iXO8jxEe0WSQLZUpHQajrA/UVGeokAXOYm3HKfrF4Ztix4t82jVZT8Pk20a738voYTi0sMGDn7aOSqnug798M1k5+Z0t1f7aMqAFki9r8d/6w9JQN29iP1js2USN286dI4mXlUC/wCnT2jqydly7sq0VGOUuSYJgHdPdV13E9YvUSSS5v8AnEzEqIrkrSL5gethb3iaBbZjEeyms5DsPpBzLn5nOZyxG6MjE4uDBlsxiAVZZNmaFgIKukdRLPv/AE5RELBnDP6QT0soKOUsRb0ib/0RC7EBidIzq4pcFDXcKHAQT4bIDMnd9/L5xJotnpSNAz+cENPRJAAA0jNqoMuQWvEtKbRMAAhPZjWIqOk2OkRJ9YCQnQndEmumhKTA7SVAUpSzpoPzPL9IC5xbEEy5alHhGMmt7ZcycrRSrckjS/O/pFvthjSpyhToLqUSHHDeSIr66QlITIlm38yrbrfWOnMZp3BaBS5qyPFJp1zgl7G47pO6yTf2i0w+rl1EpM2WXBOgsQWuCBvi72HwQrkVlSxT28pUuUN+QJV3v9ytOQjLPhriHZ1HZnwzkt0Wm4PXUQ+jSVyiAkBtHf71hlEl3J4/4hxZINxvF+XSFzV3ykDW/P7BjIGMveIZ348IjdgDceQ6c4tZUokty++kK/6e+j3t5P7iNaINNJNref6RMKClmfTR7ecWEjDjl0Db3NrcYp8U2hoqdZClGar8Msg/+xcCJ9GdYnSdnOmI4LLdDcfOPYbVGWqFYpifbzjNyBGYMEu/h4neWMNBIOrjpHRGlbOV4WAAet7/AHaDqhnpGUkvzjCMLrlS1BlAQc4ZtKGS5AazOL6XjHXKytYlVqTfRolSqxPKMonbTOWBA4N99IRTbUrSpibatyjPjV1r6akFt8In1eUEmM7p9tJaUd8tfhrFBiu2cyf3JIZOhUdPXfCc00R7V7ThyhO53I9GgQnbSTClpbqsxfTq/wCUcwrCUqUVzzmA3Xudfzi0l0oWolJCZabAblKfeN45Rr1GULZ/DVpchjOmhyo/ypvpBHs7skKuZ3nTSyyxVvnK3pTwQN5glwPZw5GX3UHxWZazwP4E8tTygrkpCWCWAsAALBuEZvTWFT1JlylqYBCEEsNAlKSfkI+RaWapGRafEkhQ6hiPlH0f8WcaTT4bNSSy547JA3kq1I5BLkx85qQwaNcT0lbdR1SZgRMR4VJCh539n9oiTy54Abzz3wCbD7WCmeTPcySXSreg77bwfa8HUqeicM0lSVp/0/mIlmKCKjb657KQBwUtbsP6QB84qKrbKsW37wI1shKRr1eKANCjHTIymVuJTpw/eTpixwUst6aRWqQ0OKjySQL3gLROHk0SZw1TMVm6WH5RFQoPBhs+kChQSHQpSnG/xEa9PlAvjWGGnmWvLVdJ5cDDRyRIBiYmSm40I5xzCkhaSRqIkUlDMmKZAKjwgEfsajov1hKaMksZgHCL2RspVqH8Ox3uLRJptjVS0mZUTEhI3A6xNgoJdKgnvOs/eg3xc0ElyM4ZIFh+g+7RdYLgCplqaSpSSf4szuob/SSHPkDBvhOxkuWQZ5E5QuAzIB5Je/U+kZvS4EsGwWdVMJaD2YPjLpS3M7+gfyjQ8F2fRTB3Eyb+Mhm/pH8oi67VgAAG9G6AQlSnvGL1q44/H3jilc/v8o4iZxtGf/FjarsZP7LK/izknOQfBK0PmrQcnPCJJtVn3xE2i/bqorSXkSgUSr2I/mX/ALiPQCBIhzE3LZmtEdQAjvGEdcrhDuHVkyUoLlKKFctDyPER6GUJuRFDIDCE5o6u8ICHgPAwqYLR0R6YbCIN6+H+zEufhdOVHxJf3MT6n4bSloKCslPS/lCPgpWZ8LQHvLXMQfXMPZQgS29+KsxUxUmgUEoSWVP1UpWh7N7BP+rfHP3vpr0hY/8ADiooF9pKJn0x8RA76B/qTdwOIh/YGsJmKTKp5s0Fu+lJYNxVp7wr4TbZVS6xFNOnmbLmZy8x1LzAOGUS7WNo3AWYekLc9VJAhIwSqmF1LRIRy76zy3JT7xOlbO08ohRT2q3fPMZRfkDYeQghSmGaoBo560ZMxyGZobnqJDEAffvEZMslWrG8SQsjW/WDWOyiDq3KO5kuQ/6xCKwDb5wqdUISlSirKACSToBqSeEGULa3HUUVOqaplE92WnetZcgeznkDHz/W1i5y1TZis01ZdR58huAGgiy202jNZUEhxKlgplAu7FiVEbiph5ADdA4lUd+ecjFupQU+nGG5g3iEA3jsw9I0htoaT41NwEO2iPK8aj0gI6zuhSTuhoIhZTBThVwPtDU46R1KY9NR3iPKA03Aa9dFs9OWCQupnFCNzZhlJHHupJjNhBvt5OCaHDKdJDBEyaoA/wAxKUh+jK/ugISYzAQbB1PZ4hSL3CchJP8AW6Pzj6iaPkWnndmpC0u6FBXmkhVvT2j6zNZLIcLSxD+Ib7xz/kaiQVRGrBa24x4VKPxp/uH1joqEfjR/cI5tQ0nk8dXHjMRuWn+4RzOj8af7h9YLqBPS5sNYyjb7aYzlmTKUewSSFEH+IsH/AIA6cTfhBX8RNqxLQJUhQK5gUCsHRIsohurA/NoyiuyI7qFhabAEDKNNGOjaR145/WOqrD4lHy9oZfjvhzN4idCowyuOrB1JhKjaOoNo4VBhAJER5StTzh9cwAG8RpOkFf/Z"/>
          <p:cNvSpPr>
            <a:spLocks noChangeAspect="1" noChangeArrowheads="1"/>
          </p:cNvSpPr>
          <p:nvPr/>
        </p:nvSpPr>
        <p:spPr bwMode="auto">
          <a:xfrm>
            <a:off x="155575" y="-1371600"/>
            <a:ext cx="1905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xQTEhUUExQVFBQXGBkaGRgYGBgcGRwYHBwaGB8dGhoaHCggGhwlHBgYITEhJSkrLi4uFx8zODMsNygtLiwBCgoKDQ0OFxAQFywcHBwsLCwsLCwsLCwsLCwsLCwsLCwsLCwsLCwsLCwsLCwsLCwsNywrLCwsNywsLCwrNywsLP/AABEIAPAAoAMBIgACEQEDEQH/xAAcAAABBQEBAQAAAAAAAAAAAAAGAgMEBQcBAAj/xABAEAABAgQDBQYEAwcDBAMAAAABAhEAAwQhBRIxBkFRYXETIjKBkaEHsdHwUsHhFCMzQnKS8WKCshVDc6IWFyT/xAAYAQEBAQEBAAAAAAAAAAAAAAAAAQIDBP/EAB4RAQEBAQADAQADAAAAAAAAAAABEQISITFBA1Fh/9oADAMBAAIRAxEAPwChqJfG99ORiMJWmvn93ibMcE6wzNlm+n38o5NI6JOcXb/F4bVT7hxvE+ik94lRZNy/zgaxzaRLkSb8936xYhWI42JKyhKXUOJLA+UMr2tnZLBAezh38oGJiySSS5NyTvMdQd0a8YHl1KnKnL8YR2xNzcw5khU2nYDmIoQlWl44qb1iT+zOUh3tpHpVPmWeCXJ6RBFXMI3x7MobyIlTaRySbM2vO7QiYguSdBAP4ZjCkFlklPuIlz9oRolJPBzaIEqjfc9nh6dQ5kZkp5ecPQl0+0LnvOPMkRYU2IZ/ConV7/KA6YgixDR5CyC4sRDAfS60sxKnexzW848moU2rnz9Ig4VPzywoji/NrRKnFw44+sTBITNIYu8eVMU+pbkTDNKtjcPZv1j020MBFPERCjhzh+bNJY8BAltZi6k/ukKZw6m4HdGZNUxtJtBm/dSvD/MrieA6QNoQ5YXMeKYk0Ke8GeOiPIpDv14R1FCoX3fZgswjC85c6tFivZouyfRozoDEU5zBxZtOekWS8GUJIUxspvbSDb/4n3Ao6h2s+52PpFrKwXNJmJULggh+it/K0TyMZlSYcrOpTWHyjlFQnIpX4iB6n9DGijZ/KhTAqJSQbO7Bxy3xOo9lSZbEfh0HAe9/nDyXGbS6AqLcVFXpaHp+FEFiCMx9radfyjVMN2MAR3vEb6cHhQ2LK1Z5hANrD76xnzMZ7TbOLZJl3Kg5LbunpFcKddItPbIzBLsAbEnU+Vo3WmwhCDYC2g4ARDxTAETbKSGd9BcxPMxiEvAkzqeZUEgEqNyQyRwbUqPSBCdLANrxoG1+y6qWYVhLyzcg2gfxSilkAoygHcFPf0jrKiHgmKpljIsFideDwRKV3QRcPbpATNQ1ovMArszS1G48L8OEBcy1v9/bwvK+unvHJSRo0OKWALgngARrzcRBMqp7OR58fWATFk/vlPvvBnOY67uEBmM/xleTQgjIl3glwCkdQcf5geokOYONnZIB5woKMKw7u6OW15wXYVQDKA3mdYraApSkAbhF/hlwNObRytaTJNOAG1EPCjAu2sOS08IkARFQqaiSlxzeJaJQ3WhYhzLEoSlAELKRwhQENlN4gRlcwpSYdCYQoQFXiuFy5yWWkERkW0OxyZExTL7pBYMH4sePtGzLnXJig2pp5c6X3gN9wbv5Rrm2JY+b8UlEKPB+sQUqa41gl2qw7Iohrg7tG+sDDR6IyO6CcJiEKDXsb6EaxJMt1c3cNAps5WqRMys4VZuB4wWSgQMxjNETEq4SgVG9rB7k/SAmfNK1FR1JeLra1DTE7gx9bRSy0OYsFlhMm6TuMaBg0ti4MBFMi7DcmDTAVOARroYz0DCmlMQWMEGGzLC8VtCsFLkH0iyka+Tc45trqQYlSxEOnNomSpkQOgQ40IeOAxA8ExzJHUKhKlRBxQhmcbQ4pTwxOsLwEAjUG/8AmINXQhYLi4iyZxw8oYWbE+/6RqDD9tqMgqJAtZxxPEjpGfERrO2aCFTCLg6nUPzaMurJbH79I7c30wkYDKzT0tqL+kHZlm3Bt0BOygepQOsaAuU5ATdwbC9hE6AttyxyqvqW/OBWXrBTtsXTLLaKPuP0gYpUuY1PgIaQBQcbhfnBRs6MoUDxtA5gsvOoglgB6RcyK1Mk95QPdGh825GJSNBw6eWAfrFlQLzHunS/3ygFw7auQAcyi7i1vWC/B8ZpQkkTkBXB3V5Df5RysagqpC7iJ6B6wKYdjkoqJ7VLdRughp60KbLvHtEVPSHePAXhEtcRqmflDg3gJ9oStcZrtH8T/wBmdCJXaLBuSWHRooVfG5TXpU5v/IW/4wnFTWyGGiXPSMS/+6KgkNTym/qVF/QfFuUpgqRMD65Q5fkHvF8Ka0lZGkVVXNI8I+kRsB2ok1ZIQ7puykkEDmDpF12IPPSM/FZntLISrMprKe13SecZHjMtlngfnH0JtJhSFpII1Sb8D9IwXaOQUryk6OPs7xwjrxWae2Gps1RmcDIknzNhBnMFz1vATscf3yhxT+cHS0MG4axevoHdoAFSC7W0aBPDB3wPP0guxKQ8tSX1BgSw+xJ0IEaiLeRPyJJdnBiqMkzT3UsIkKBUBzIAEFWBUvY3XYC5tDQPydkKtYdElSh0hFTgFZTuVypiAN7W9YL6j4jLuJScoDsEB1EcSo2SPIwxhm20pZUaim7VkkvMqC5bRKE5MubgInsB8iumJLu/nGl7K/EYJARMCn4m8Qaynw2oLrlmjUonKojKlTODlWO6piN0Ue2ez4pVy+zVnQsODqyg2hHGJcqvoDCaozUhQ8JiNtBTqykoLER7ZFKhTSwoEHKPlE/EA4I4jSOTTENo8LqKhZaUCAfESw94iYfsNNcLmIlLSC6k9oQQNNQLRr21dOpKEmTLz2e6so9WP2IDq/YypqZEyYueUzCHRIlWQdLLW7km+4COk6ZxYYds1hwZRkCUsGzTkq9A7+0EOG4BSlOZASoHgBrxbcecY9QbCV6gmV+zsgLWoZ0pHeUAl1KdyAwID6gwbT9ip9ERNop6wpIDpV3kKPAg3A13xLP9UU1WzMsnMgBExPhULFxvJ39IvsMmKUgZgAvQgFw44HhCMIUspBmDKSA6W0VvvwiahABjFVS49LJAtrvjBds6QpKrZcpIIbQ7x8j5x9C4x4SeAtGbVmyZxCYsIX2YYZiUunNfKeJOsa5uJWebA0ZVOWXYJSHPUwW1ygCRuf8AJrc4M8E+HlPRST2s8qD5lqIShL8yXYRQY5JlJWnslibKmBSkKF9CHD6O594tu1MAe0lQyLEhzc/ekDMsNm6D5wR1aM4Y6EQPU9iRyjogk2fpgZ8kMSHfu6jnBptnh6yMssgGYAkqZm/UwI7JTz2mYHvNaNYpqVMxKe011HLffjGOrlWAjZ3ApUtDDKZmhKhe8TsJ+H9PnBWCQ/hKrfXyghrNmJZJKRkL6pJv1EdpMBY6kk6uSBrGdMSK3AqYS0S8oXKQGCDokjhwgAxBaJlbJlISEyZXhTz6eWkaTigTKkqJudw3Axl+CyzMrQx72Zzv36ReSt0o5TJFv0hdQX+sIppndA3wxUzSBa5jDTyqNSgRqBcfnHaSkyhtL6EWiVRKcROQHiaGUS23QlcvNqOgiY0JUIQMyper3j0wNDzRGq5jCApsZmMCeRhjYlP/AOcrPiUtRJ6d0ewiJjVRbfYEnj5RT1FfUSKFPYSzMmTAcgANiXUSegf0jSCOvwiXWZps4dpLlhQlyj4CsarUP5i4ZPC/GApGz4ppNJKJdXYKUpx/Moofo2nlGhbM1PaUyLMQkA9Rr7xRbUXNMS38JY83SPmIaMYmWB6WgVQe/wCZgvXT90vwsRAfUJyqPIx2ZFGyczKpfkPeNIw6vax3fSMpwaa0zqxg/pasMLNcktr/AIjHUWNDpqrMm2oaFS5RfXh5PFXg0wkD5DcesEEiVpoDHNQ58QJ8uRSKKtTZI57oF/hbQhWaYXzO3SB/4obS/tFSJSf4cnMzHVVr/lFdsXtaaVZSrwnfvBjp43E/X0XIklrXioxqaoAjQ6fZgPwr4kyghTklQ0SA5Ub25mBuv+INYiaFzqcpl6td23OWYHlGfGrrVMBxUKISrum7DpBPKW+kZbhe0sqqmSEykuoqSWGo1JJ4AB9eMHFHiRTM7NYKSzg7jdrRmwX8JJhMtbx14ikk2iuxSayS53PE+ZAptZUkS1NvsIsArjNfnFuGj3gy2Um5pUsN4ZZBA55foYzObILOD9k6H73xq2zqFS5CUiXlVlDkteLUiypZASe6ABADtCvPMlJdsqFHQ6rW49kj1g1nzFZDlutVuQff5RmGJ1WacpVsr5UtoyGSG9PeEKDJSRYHX7tzgZxOSyljiXgrEu77mc8YG9oUkTXOigGjsyiUkwhST0gww6c46et4CaZfsYLcKnaNd/v6xKNE2fqQ7HhBDiU/u5EqYkMSPw74DMLq8iQb7m94s6erzA8P8mOdVmG1Wz60zlKlpJQS6W+UU6cFnK/7Z9GjVMZr0uAWt69IrcPGeYAL7+PvwjeooNn9mAlaVVEwpDtlT+Zd42vA5SES8qR3eGr/AFjP8cpSACEuQoG2sH+BsZSDxA9Yx1daiXQYZKRMVMQhKVK1IDRPqKcLA4jQ8IblpO+HpCxrGVdp1FMSEqLwjM8PAb4BS9IBtrElcxKARvv04c4Nc1rwLYrLSZjnmHgBDEUMkm/pGqUj5EvwHyjLtpqhMpGcvcuQNbM/XcILht9QFPcnCYpnyIBKvTdFqRI2nrDKlKCfEvup5PqfIP6RnsxATZtAGG4Rd1VeupmZlpyAeFGZ2HMtcmxPRog1FLltvtflFnooMKi4c6/lDFbTImj95fi2o848UauzQqUu7X0d+UdGVRW4EiWgrQolQNwW8MOYb4ekXSJYLp3Hd6iBqUCgqSdUlj99IoPcP8Om5/SHV1gloWQbgb+N7WiHsZUBTg72PmP8xeV9CjKWACtEn8wI5/qs1VtAl3Nz96xNoNsVSy6UJtzidOo5YWe0lpcasBF7s+JKfwAaeEXEbuIhzPiDLVL/AIPfPFQb6w9SfEmYhs8lGUaBMy+7cRBhQGUbgyQ2/KH+UEEuRKmAd5CnH4QQYxs/pr2CKX4n0xcLUU8PvSL+h21pZhATPQX0BIcnpFgrBpAUO6g8ghIv1aHkYJIGkuWL/gT9Ilw9rKhn5mILgxZKitwynCCWAA5ROnTLRlSV798Cm0C8qgw+/vfBQNLffWM72nxX9+Es4S7xYKjaeY65UtQ/7iXO8jxEe0WSQLZUpHQajrA/UVGeokAXOYm3HKfrF4Ztix4t82jVZT8Pk20a738voYTi0sMGDn7aOSqnug798M1k5+Z0t1f7aMqAFki9r8d/6w9JQN29iP1js2USN286dI4mXlUC/wCnT2jqydly7sq0VGOUuSYJgHdPdV13E9YvUSSS5v8AnEzEqIrkrSL5gethb3iaBbZjEeyms5DsPpBzLn5nOZyxG6MjE4uDBlsxiAVZZNmaFgIKukdRLPv/AE5RELBnDP6QT0soKOUsRb0ib/0RC7EBidIzq4pcFDXcKHAQT4bIDMnd9/L5xJotnpSNAz+cENPRJAAA0jNqoMuQWvEtKbRMAAhPZjWIqOk2OkRJ9YCQnQndEmumhKTA7SVAUpSzpoPzPL9IC5xbEEy5alHhGMmt7ZcycrRSrckjS/O/pFvthjSpyhToLqUSHHDeSIr66QlITIlm38yrbrfWOnMZp3BaBS5qyPFJp1zgl7G47pO6yTf2i0w+rl1EpM2WXBOgsQWuCBvi72HwQrkVlSxT28pUuUN+QJV3v9ytOQjLPhriHZ1HZnwzkt0Wm4PXUQ+jSVyiAkBtHf71hlEl3J4/4hxZINxvF+XSFzV3ykDW/P7BjIGMveIZ348IjdgDceQ6c4tZUokty++kK/6e+j3t5P7iNaINNJNref6RMKClmfTR7ecWEjDjl0Db3NrcYp8U2hoqdZClGar8Msg/+xcCJ9GdYnSdnOmI4LLdDcfOPYbVGWqFYpifbzjNyBGYMEu/h4neWMNBIOrjpHRGlbOV4WAAet7/AHaDqhnpGUkvzjCMLrlS1BlAQc4ZtKGS5AazOL6XjHXKytYlVqTfRolSqxPKMonbTOWBA4N99IRTbUrSpibatyjPjV1r6akFt8In1eUEmM7p9tJaUd8tfhrFBiu2cyf3JIZOhUdPXfCc00R7V7ThyhO53I9GgQnbSTClpbqsxfTq/wCUcwrCUqUVzzmA3Xudfzi0l0oWolJCZabAblKfeN45Rr1GULZ/DVpchjOmhyo/ypvpBHs7skKuZ3nTSyyxVvnK3pTwQN5glwPZw5GX3UHxWZazwP4E8tTygrkpCWCWAsAALBuEZvTWFT1JlylqYBCEEsNAlKSfkI+RaWapGRafEkhQ6hiPlH0f8WcaTT4bNSSy547JA3kq1I5BLkx85qQwaNcT0lbdR1SZgRMR4VJCh539n9oiTy54Abzz3wCbD7WCmeTPcySXSreg77bwfa8HUqeicM0lSVp/0/mIlmKCKjb657KQBwUtbsP6QB84qKrbKsW37wI1shKRr1eKANCjHTIymVuJTpw/eTpixwUst6aRWqQ0OKjySQL3gLROHk0SZw1TMVm6WH5RFQoPBhs+kChQSHQpSnG/xEa9PlAvjWGGnmWvLVdJ5cDDRyRIBiYmSm40I5xzCkhaSRqIkUlDMmKZAKjwgEfsajov1hKaMksZgHCL2RspVqH8Ox3uLRJptjVS0mZUTEhI3A6xNgoJdKgnvOs/eg3xc0ElyM4ZIFh+g+7RdYLgCplqaSpSSf4szuob/SSHPkDBvhOxkuWQZ5E5QuAzIB5Je/U+kZvS4EsGwWdVMJaD2YPjLpS3M7+gfyjQ8F2fRTB3Eyb+Mhm/pH8oi67VgAAG9G6AQlSnvGL1q44/H3jilc/v8o4iZxtGf/FjarsZP7LK/izknOQfBK0PmrQcnPCJJtVn3xE2i/bqorSXkSgUSr2I/mX/ALiPQCBIhzE3LZmtEdQAjvGEdcrhDuHVkyUoLlKKFctDyPER6GUJuRFDIDCE5o6u8ICHgPAwqYLR0R6YbCIN6+H+zEufhdOVHxJf3MT6n4bSloKCslPS/lCPgpWZ8LQHvLXMQfXMPZQgS29+KsxUxUmgUEoSWVP1UpWh7N7BP+rfHP3vpr0hY/8ADiooF9pKJn0x8RA76B/qTdwOIh/YGsJmKTKp5s0Fu+lJYNxVp7wr4TbZVS6xFNOnmbLmZy8x1LzAOGUS7WNo3AWYekLc9VJAhIwSqmF1LRIRy76zy3JT7xOlbO08ohRT2q3fPMZRfkDYeQghSmGaoBo560ZMxyGZobnqJDEAffvEZMslWrG8SQsjW/WDWOyiDq3KO5kuQ/6xCKwDb5wqdUISlSirKACSToBqSeEGULa3HUUVOqaplE92WnetZcgeznkDHz/W1i5y1TZis01ZdR58huAGgiy202jNZUEhxKlgplAu7FiVEbiph5ADdA4lUd+ecjFupQU+nGG5g3iEA3jsw9I0htoaT41NwEO2iPK8aj0gI6zuhSTuhoIhZTBThVwPtDU46R1KY9NR3iPKA03Aa9dFs9OWCQupnFCNzZhlJHHupJjNhBvt5OCaHDKdJDBEyaoA/wAxKUh+jK/ugISYzAQbB1PZ4hSL3CchJP8AW6Pzj6iaPkWnndmpC0u6FBXmkhVvT2j6zNZLIcLSxD+Ib7xz/kaiQVRGrBa24x4VKPxp/uH1joqEfjR/cI5tQ0nk8dXHjMRuWn+4RzOj8af7h9YLqBPS5sNYyjb7aYzlmTKUewSSFEH+IsH/AIA6cTfhBX8RNqxLQJUhQK5gUCsHRIsohurA/NoyiuyI7qFhabAEDKNNGOjaR145/WOqrD4lHy9oZfjvhzN4idCowyuOrB1JhKjaOoNo4VBhAJER5StTzh9cwAG8RpOkFf/Z"/>
          <p:cNvSpPr>
            <a:spLocks noChangeAspect="1" noChangeArrowheads="1"/>
          </p:cNvSpPr>
          <p:nvPr/>
        </p:nvSpPr>
        <p:spPr bwMode="auto">
          <a:xfrm>
            <a:off x="155575" y="-1371600"/>
            <a:ext cx="1905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xQTEhUUExQVFBQXGBkaGRgYGBgcGRwYHBwaGB8dGhoaHCggGhwlHBgYITEhJSkrLi4uFx8zODMsNygtLiwBCgoKDQ0OFxAQFywcHBwsLCwsLCwsLCwsLCwsLCwsLCwsLCwsLCwsLCwsLCwsLCwsNywrLCwsNywsLCwrNywsLP/AABEIAPAAoAMBIgACEQEDEQH/xAAcAAABBQEBAQAAAAAAAAAAAAAGAgMEBQcBAAj/xABAEAABAgQDBQYEAwcDBAMAAAABAhEAAwQhBRIxBkFRYXETIjKBkaEHsdHwUsHhFCMzQnKS8WKCshVDc6IWFyT/xAAYAQEBAQEBAAAAAAAAAAAAAAAAAQIDBP/EAB4RAQEBAQADAQADAAAAAAAAAAABEQISITFBA1Fh/9oADAMBAAIRAxEAPwChqJfG99ORiMJWmvn93ibMcE6wzNlm+n38o5NI6JOcXb/F4bVT7hxvE+ik94lRZNy/zgaxzaRLkSb8936xYhWI42JKyhKXUOJLA+UMr2tnZLBAezh38oGJiySSS5NyTvMdQd0a8YHl1KnKnL8YR2xNzcw5khU2nYDmIoQlWl44qb1iT+zOUh3tpHpVPmWeCXJ6RBFXMI3x7MobyIlTaRySbM2vO7QiYguSdBAP4ZjCkFlklPuIlz9oRolJPBzaIEqjfc9nh6dQ5kZkp5ecPQl0+0LnvOPMkRYU2IZ/ConV7/KA6YgixDR5CyC4sRDAfS60sxKnexzW848moU2rnz9Ig4VPzywoji/NrRKnFw44+sTBITNIYu8eVMU+pbkTDNKtjcPZv1j020MBFPERCjhzh+bNJY8BAltZi6k/ukKZw6m4HdGZNUxtJtBm/dSvD/MrieA6QNoQ5YXMeKYk0Ke8GeOiPIpDv14R1FCoX3fZgswjC85c6tFivZouyfRozoDEU5zBxZtOekWS8GUJIUxspvbSDb/4n3Ao6h2s+52PpFrKwXNJmJULggh+it/K0TyMZlSYcrOpTWHyjlFQnIpX4iB6n9DGijZ/KhTAqJSQbO7Bxy3xOo9lSZbEfh0HAe9/nDyXGbS6AqLcVFXpaHp+FEFiCMx9radfyjVMN2MAR3vEb6cHhQ2LK1Z5hANrD76xnzMZ7TbOLZJl3Kg5LbunpFcKddItPbIzBLsAbEnU+Vo3WmwhCDYC2g4ARDxTAETbKSGd9BcxPMxiEvAkzqeZUEgEqNyQyRwbUqPSBCdLANrxoG1+y6qWYVhLyzcg2gfxSilkAoygHcFPf0jrKiHgmKpljIsFideDwRKV3QRcPbpATNQ1ovMArszS1G48L8OEBcy1v9/bwvK+unvHJSRo0OKWALgngARrzcRBMqp7OR58fWATFk/vlPvvBnOY67uEBmM/xleTQgjIl3glwCkdQcf5geokOYONnZIB5woKMKw7u6OW15wXYVQDKA3mdYraApSkAbhF/hlwNObRytaTJNOAG1EPCjAu2sOS08IkARFQqaiSlxzeJaJQ3WhYhzLEoSlAELKRwhQENlN4gRlcwpSYdCYQoQFXiuFy5yWWkERkW0OxyZExTL7pBYMH4sePtGzLnXJig2pp5c6X3gN9wbv5Rrm2JY+b8UlEKPB+sQUqa41gl2qw7Iohrg7tG+sDDR6IyO6CcJiEKDXsb6EaxJMt1c3cNAps5WqRMys4VZuB4wWSgQMxjNETEq4SgVG9rB7k/SAmfNK1FR1JeLra1DTE7gx9bRSy0OYsFlhMm6TuMaBg0ti4MBFMi7DcmDTAVOARroYz0DCmlMQWMEGGzLC8VtCsFLkH0iyka+Tc45trqQYlSxEOnNomSpkQOgQ40IeOAxA8ExzJHUKhKlRBxQhmcbQ4pTwxOsLwEAjUG/8AmINXQhYLi4iyZxw8oYWbE+/6RqDD9tqMgqJAtZxxPEjpGfERrO2aCFTCLg6nUPzaMurJbH79I7c30wkYDKzT0tqL+kHZlm3Bt0BOygepQOsaAuU5ATdwbC9hE6AttyxyqvqW/OBWXrBTtsXTLLaKPuP0gYpUuY1PgIaQBQcbhfnBRs6MoUDxtA5gsvOoglgB6RcyK1Mk95QPdGh825GJSNBw6eWAfrFlQLzHunS/3ygFw7auQAcyi7i1vWC/B8ZpQkkTkBXB3V5Df5RysagqpC7iJ6B6wKYdjkoqJ7VLdRughp60KbLvHtEVPSHePAXhEtcRqmflDg3gJ9oStcZrtH8T/wBmdCJXaLBuSWHRooVfG5TXpU5v/IW/4wnFTWyGGiXPSMS/+6KgkNTym/qVF/QfFuUpgqRMD65Q5fkHvF8Ka0lZGkVVXNI8I+kRsB2ok1ZIQ7puykkEDmDpF12IPPSM/FZntLISrMprKe13SecZHjMtlngfnH0JtJhSFpII1Sb8D9IwXaOQUryk6OPs7xwjrxWae2Gps1RmcDIknzNhBnMFz1vATscf3yhxT+cHS0MG4axevoHdoAFSC7W0aBPDB3wPP0guxKQ8tSX1BgSw+xJ0IEaiLeRPyJJdnBiqMkzT3UsIkKBUBzIAEFWBUvY3XYC5tDQPydkKtYdElSh0hFTgFZTuVypiAN7W9YL6j4jLuJScoDsEB1EcSo2SPIwxhm20pZUaim7VkkvMqC5bRKE5MubgInsB8iumJLu/nGl7K/EYJARMCn4m8Qaynw2oLrlmjUonKojKlTODlWO6piN0Ue2ez4pVy+zVnQsODqyg2hHGJcqvoDCaozUhQ8JiNtBTqykoLER7ZFKhTSwoEHKPlE/EA4I4jSOTTENo8LqKhZaUCAfESw94iYfsNNcLmIlLSC6k9oQQNNQLRr21dOpKEmTLz2e6so9WP2IDq/YypqZEyYueUzCHRIlWQdLLW7km+4COk6ZxYYds1hwZRkCUsGzTkq9A7+0EOG4BSlOZASoHgBrxbcecY9QbCV6gmV+zsgLWoZ0pHeUAl1KdyAwID6gwbT9ip9ERNop6wpIDpV3kKPAg3A13xLP9UU1WzMsnMgBExPhULFxvJ39IvsMmKUgZgAvQgFw44HhCMIUspBmDKSA6W0VvvwiahABjFVS49LJAtrvjBds6QpKrZcpIIbQ7x8j5x9C4x4SeAtGbVmyZxCYsIX2YYZiUunNfKeJOsa5uJWebA0ZVOWXYJSHPUwW1ygCRuf8AJrc4M8E+HlPRST2s8qD5lqIShL8yXYRQY5JlJWnslibKmBSkKF9CHD6O594tu1MAe0lQyLEhzc/ekDMsNm6D5wR1aM4Y6EQPU9iRyjogk2fpgZ8kMSHfu6jnBptnh6yMssgGYAkqZm/UwI7JTz2mYHvNaNYpqVMxKe011HLffjGOrlWAjZ3ApUtDDKZmhKhe8TsJ+H9PnBWCQ/hKrfXyghrNmJZJKRkL6pJv1EdpMBY6kk6uSBrGdMSK3AqYS0S8oXKQGCDokjhwgAxBaJlbJlISEyZXhTz6eWkaTigTKkqJudw3Axl+CyzMrQx72Zzv36ReSt0o5TJFv0hdQX+sIppndA3wxUzSBa5jDTyqNSgRqBcfnHaSkyhtL6EWiVRKcROQHiaGUS23QlcvNqOgiY0JUIQMyper3j0wNDzRGq5jCApsZmMCeRhjYlP/AOcrPiUtRJ6d0ewiJjVRbfYEnj5RT1FfUSKFPYSzMmTAcgANiXUSegf0jSCOvwiXWZps4dpLlhQlyj4CsarUP5i4ZPC/GApGz4ppNJKJdXYKUpx/Moofo2nlGhbM1PaUyLMQkA9Rr7xRbUXNMS38JY83SPmIaMYmWB6WgVQe/wCZgvXT90vwsRAfUJyqPIx2ZFGyczKpfkPeNIw6vax3fSMpwaa0zqxg/pasMLNcktr/AIjHUWNDpqrMm2oaFS5RfXh5PFXg0wkD5DcesEEiVpoDHNQ58QJ8uRSKKtTZI57oF/hbQhWaYXzO3SB/4obS/tFSJSf4cnMzHVVr/lFdsXtaaVZSrwnfvBjp43E/X0XIklrXioxqaoAjQ6fZgPwr4kyghTklQ0SA5Ub25mBuv+INYiaFzqcpl6td23OWYHlGfGrrVMBxUKISrum7DpBPKW+kZbhe0sqqmSEykuoqSWGo1JJ4AB9eMHFHiRTM7NYKSzg7jdrRmwX8JJhMtbx14ikk2iuxSayS53PE+ZAptZUkS1NvsIsArjNfnFuGj3gy2Um5pUsN4ZZBA55foYzObILOD9k6H73xq2zqFS5CUiXlVlDkteLUiypZASe6ABADtCvPMlJdsqFHQ6rW49kj1g1nzFZDlutVuQff5RmGJ1WacpVsr5UtoyGSG9PeEKDJSRYHX7tzgZxOSyljiXgrEu77mc8YG9oUkTXOigGjsyiUkwhST0gww6c46et4CaZfsYLcKnaNd/v6xKNE2fqQ7HhBDiU/u5EqYkMSPw74DMLq8iQb7m94s6erzA8P8mOdVmG1Wz60zlKlpJQS6W+UU6cFnK/7Z9GjVMZr0uAWt69IrcPGeYAL7+PvwjeooNn9mAlaVVEwpDtlT+Zd42vA5SES8qR3eGr/AFjP8cpSACEuQoG2sH+BsZSDxA9Yx1daiXQYZKRMVMQhKVK1IDRPqKcLA4jQ8IblpO+HpCxrGVdp1FMSEqLwjM8PAb4BS9IBtrElcxKARvv04c4Nc1rwLYrLSZjnmHgBDEUMkm/pGqUj5EvwHyjLtpqhMpGcvcuQNbM/XcILht9QFPcnCYpnyIBKvTdFqRI2nrDKlKCfEvup5PqfIP6RnsxATZtAGG4Rd1VeupmZlpyAeFGZ2HMtcmxPRog1FLltvtflFnooMKi4c6/lDFbTImj95fi2o848UauzQqUu7X0d+UdGVRW4EiWgrQolQNwW8MOYb4ekXSJYLp3Hd6iBqUCgqSdUlj99IoPcP8Om5/SHV1gloWQbgb+N7WiHsZUBTg72PmP8xeV9CjKWACtEn8wI5/qs1VtAl3Nz96xNoNsVSy6UJtzidOo5YWe0lpcasBF7s+JKfwAaeEXEbuIhzPiDLVL/AIPfPFQb6w9SfEmYhs8lGUaBMy+7cRBhQGUbgyQ2/KH+UEEuRKmAd5CnH4QQYxs/pr2CKX4n0xcLUU8PvSL+h21pZhATPQX0BIcnpFgrBpAUO6g8ghIv1aHkYJIGkuWL/gT9Ilw9rKhn5mILgxZKitwynCCWAA5ROnTLRlSV798Cm0C8qgw+/vfBQNLffWM72nxX9+Es4S7xYKjaeY65UtQ/7iXO8jxEe0WSQLZUpHQajrA/UVGeokAXOYm3HKfrF4Ztix4t82jVZT8Pk20a738voYTi0sMGDn7aOSqnug798M1k5+Z0t1f7aMqAFki9r8d/6w9JQN29iP1js2USN286dI4mXlUC/wCnT2jqydly7sq0VGOUuSYJgHdPdV13E9YvUSSS5v8AnEzEqIrkrSL5gethb3iaBbZjEeyms5DsPpBzLn5nOZyxG6MjE4uDBlsxiAVZZNmaFgIKukdRLPv/AE5RELBnDP6QT0soKOUsRb0ib/0RC7EBidIzq4pcFDXcKHAQT4bIDMnd9/L5xJotnpSNAz+cENPRJAAA0jNqoMuQWvEtKbRMAAhPZjWIqOk2OkRJ9YCQnQndEmumhKTA7SVAUpSzpoPzPL9IC5xbEEy5alHhGMmt7ZcycrRSrckjS/O/pFvthjSpyhToLqUSHHDeSIr66QlITIlm38yrbrfWOnMZp3BaBS5qyPFJp1zgl7G47pO6yTf2i0w+rl1EpM2WXBOgsQWuCBvi72HwQrkVlSxT28pUuUN+QJV3v9ytOQjLPhriHZ1HZnwzkt0Wm4PXUQ+jSVyiAkBtHf71hlEl3J4/4hxZINxvF+XSFzV3ykDW/P7BjIGMveIZ348IjdgDceQ6c4tZUokty++kK/6e+j3t5P7iNaINNJNref6RMKClmfTR7ecWEjDjl0Db3NrcYp8U2hoqdZClGar8Msg/+xcCJ9GdYnSdnOmI4LLdDcfOPYbVGWqFYpifbzjNyBGYMEu/h4neWMNBIOrjpHRGlbOV4WAAet7/AHaDqhnpGUkvzjCMLrlS1BlAQc4ZtKGS5AazOL6XjHXKytYlVqTfRolSqxPKMonbTOWBA4N99IRTbUrSpibatyjPjV1r6akFt8In1eUEmM7p9tJaUd8tfhrFBiu2cyf3JIZOhUdPXfCc00R7V7ThyhO53I9GgQnbSTClpbqsxfTq/wCUcwrCUqUVzzmA3Xudfzi0l0oWolJCZabAblKfeN45Rr1GULZ/DVpchjOmhyo/ypvpBHs7skKuZ3nTSyyxVvnK3pTwQN5glwPZw5GX3UHxWZazwP4E8tTygrkpCWCWAsAALBuEZvTWFT1JlylqYBCEEsNAlKSfkI+RaWapGRafEkhQ6hiPlH0f8WcaTT4bNSSy547JA3kq1I5BLkx85qQwaNcT0lbdR1SZgRMR4VJCh539n9oiTy54Abzz3wCbD7WCmeTPcySXSreg77bwfa8HUqeicM0lSVp/0/mIlmKCKjb657KQBwUtbsP6QB84qKrbKsW37wI1shKRr1eKANCjHTIymVuJTpw/eTpixwUst6aRWqQ0OKjySQL3gLROHk0SZw1TMVm6WH5RFQoPBhs+kChQSHQpSnG/xEa9PlAvjWGGnmWvLVdJ5cDDRyRIBiYmSm40I5xzCkhaSRqIkUlDMmKZAKjwgEfsajov1hKaMksZgHCL2RspVqH8Ox3uLRJptjVS0mZUTEhI3A6xNgoJdKgnvOs/eg3xc0ElyM4ZIFh+g+7RdYLgCplqaSpSSf4szuob/SSHPkDBvhOxkuWQZ5E5QuAzIB5Je/U+kZvS4EsGwWdVMJaD2YPjLpS3M7+gfyjQ8F2fRTB3Eyb+Mhm/pH8oi67VgAAG9G6AQlSnvGL1q44/H3jilc/v8o4iZxtGf/FjarsZP7LK/izknOQfBK0PmrQcnPCJJtVn3xE2i/bqorSXkSgUSr2I/mX/ALiPQCBIhzE3LZmtEdQAjvGEdcrhDuHVkyUoLlKKFctDyPER6GUJuRFDIDCE5o6u8ICHgPAwqYLR0R6YbCIN6+H+zEufhdOVHxJf3MT6n4bSloKCslPS/lCPgpWZ8LQHvLXMQfXMPZQgS29+KsxUxUmgUEoSWVP1UpWh7N7BP+rfHP3vpr0hY/8ADiooF9pKJn0x8RA76B/qTdwOIh/YGsJmKTKp5s0Fu+lJYNxVp7wr4TbZVS6xFNOnmbLmZy8x1LzAOGUS7WNo3AWYekLc9VJAhIwSqmF1LRIRy76zy3JT7xOlbO08ohRT2q3fPMZRfkDYeQghSmGaoBo560ZMxyGZobnqJDEAffvEZMslWrG8SQsjW/WDWOyiDq3KO5kuQ/6xCKwDb5wqdUISlSirKACSToBqSeEGULa3HUUVOqaplE92WnetZcgeznkDHz/W1i5y1TZis01ZdR58huAGgiy202jNZUEhxKlgplAu7FiVEbiph5ADdA4lUd+ecjFupQU+nGG5g3iEA3jsw9I0htoaT41NwEO2iPK8aj0gI6zuhSTuhoIhZTBThVwPtDU46R1KY9NR3iPKA03Aa9dFs9OWCQupnFCNzZhlJHHupJjNhBvt5OCaHDKdJDBEyaoA/wAxKUh+jK/ugISYzAQbB1PZ4hSL3CchJP8AW6Pzj6iaPkWnndmpC0u6FBXmkhVvT2j6zNZLIcLSxD+Ib7xz/kaiQVRGrBa24x4VKPxp/uH1joqEfjR/cI5tQ0nk8dXHjMRuWn+4RzOj8af7h9YLqBPS5sNYyjb7aYzlmTKUewSSFEH+IsH/AIA6cTfhBX8RNqxLQJUhQK5gUCsHRIsohurA/NoyiuyI7qFhabAEDKNNGOjaR145/WOqrD4lHy9oZfjvhzN4idCowyuOrB1JhKjaOoNo4VBhAJER5StTzh9cwAG8RpOkFf/Z"/>
          <p:cNvSpPr>
            <a:spLocks noChangeAspect="1" noChangeArrowheads="1"/>
          </p:cNvSpPr>
          <p:nvPr/>
        </p:nvSpPr>
        <p:spPr bwMode="auto">
          <a:xfrm>
            <a:off x="155575" y="-1371600"/>
            <a:ext cx="1905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xQTEhUUExQVFBQXGBkaGRgYGBgcGRwYHBwaGB8dGhoaHCggGhwlHBgYITEhJSkrLi4uFx8zODMsNygtLiwBCgoKDQ0OFxAQFywcHBwsLCwsLCwsLCwsLCwsLCwsLCwsLCwsLCwsLCwsLCwsLCwsNywrLCwsNywsLCwrNywsLP/AABEIAPAAoAMBIgACEQEDEQH/xAAcAAABBQEBAQAAAAAAAAAAAAAGAgMEBQcBAAj/xABAEAABAgQDBQYEAwcDBAMAAAABAhEAAwQhBRIxBkFRYXETIjKBkaEHsdHwUsHhFCMzQnKS8WKCshVDc6IWFyT/xAAYAQEBAQEBAAAAAAAAAAAAAAAAAQIDBP/EAB4RAQEBAQADAQADAAAAAAAAAAABEQISITFBA1Fh/9oADAMBAAIRAxEAPwChqJfG99ORiMJWmvn93ibMcE6wzNlm+n38o5NI6JOcXb/F4bVT7hxvE+ik94lRZNy/zgaxzaRLkSb8936xYhWI42JKyhKXUOJLA+UMr2tnZLBAezh38oGJiySSS5NyTvMdQd0a8YHl1KnKnL8YR2xNzcw5khU2nYDmIoQlWl44qb1iT+zOUh3tpHpVPmWeCXJ6RBFXMI3x7MobyIlTaRySbM2vO7QiYguSdBAP4ZjCkFlklPuIlz9oRolJPBzaIEqjfc9nh6dQ5kZkp5ecPQl0+0LnvOPMkRYU2IZ/ConV7/KA6YgixDR5CyC4sRDAfS60sxKnexzW848moU2rnz9Ig4VPzywoji/NrRKnFw44+sTBITNIYu8eVMU+pbkTDNKtjcPZv1j020MBFPERCjhzh+bNJY8BAltZi6k/ukKZw6m4HdGZNUxtJtBm/dSvD/MrieA6QNoQ5YXMeKYk0Ke8GeOiPIpDv14R1FCoX3fZgswjC85c6tFivZouyfRozoDEU5zBxZtOekWS8GUJIUxspvbSDb/4n3Ao6h2s+52PpFrKwXNJmJULggh+it/K0TyMZlSYcrOpTWHyjlFQnIpX4iB6n9DGijZ/KhTAqJSQbO7Bxy3xOo9lSZbEfh0HAe9/nDyXGbS6AqLcVFXpaHp+FEFiCMx9radfyjVMN2MAR3vEb6cHhQ2LK1Z5hANrD76xnzMZ7TbOLZJl3Kg5LbunpFcKddItPbIzBLsAbEnU+Vo3WmwhCDYC2g4ARDxTAETbKSGd9BcxPMxiEvAkzqeZUEgEqNyQyRwbUqPSBCdLANrxoG1+y6qWYVhLyzcg2gfxSilkAoygHcFPf0jrKiHgmKpljIsFideDwRKV3QRcPbpATNQ1ovMArszS1G48L8OEBcy1v9/bwvK+unvHJSRo0OKWALgngARrzcRBMqp7OR58fWATFk/vlPvvBnOY67uEBmM/xleTQgjIl3glwCkdQcf5geokOYONnZIB5woKMKw7u6OW15wXYVQDKA3mdYraApSkAbhF/hlwNObRytaTJNOAG1EPCjAu2sOS08IkARFQqaiSlxzeJaJQ3WhYhzLEoSlAELKRwhQENlN4gRlcwpSYdCYQoQFXiuFy5yWWkERkW0OxyZExTL7pBYMH4sePtGzLnXJig2pp5c6X3gN9wbv5Rrm2JY+b8UlEKPB+sQUqa41gl2qw7Iohrg7tG+sDDR6IyO6CcJiEKDXsb6EaxJMt1c3cNAps5WqRMys4VZuB4wWSgQMxjNETEq4SgVG9rB7k/SAmfNK1FR1JeLra1DTE7gx9bRSy0OYsFlhMm6TuMaBg0ti4MBFMi7DcmDTAVOARroYz0DCmlMQWMEGGzLC8VtCsFLkH0iyka+Tc45trqQYlSxEOnNomSpkQOgQ40IeOAxA8ExzJHUKhKlRBxQhmcbQ4pTwxOsLwEAjUG/8AmINXQhYLi4iyZxw8oYWbE+/6RqDD9tqMgqJAtZxxPEjpGfERrO2aCFTCLg6nUPzaMurJbH79I7c30wkYDKzT0tqL+kHZlm3Bt0BOygepQOsaAuU5ATdwbC9hE6AttyxyqvqW/OBWXrBTtsXTLLaKPuP0gYpUuY1PgIaQBQcbhfnBRs6MoUDxtA5gsvOoglgB6RcyK1Mk95QPdGh825GJSNBw6eWAfrFlQLzHunS/3ygFw7auQAcyi7i1vWC/B8ZpQkkTkBXB3V5Df5RysagqpC7iJ6B6wKYdjkoqJ7VLdRughp60KbLvHtEVPSHePAXhEtcRqmflDg3gJ9oStcZrtH8T/wBmdCJXaLBuSWHRooVfG5TXpU5v/IW/4wnFTWyGGiXPSMS/+6KgkNTym/qVF/QfFuUpgqRMD65Q5fkHvF8Ka0lZGkVVXNI8I+kRsB2ok1ZIQ7puykkEDmDpF12IPPSM/FZntLISrMprKe13SecZHjMtlngfnH0JtJhSFpII1Sb8D9IwXaOQUryk6OPs7xwjrxWae2Gps1RmcDIknzNhBnMFz1vATscf3yhxT+cHS0MG4axevoHdoAFSC7W0aBPDB3wPP0guxKQ8tSX1BgSw+xJ0IEaiLeRPyJJdnBiqMkzT3UsIkKBUBzIAEFWBUvY3XYC5tDQPydkKtYdElSh0hFTgFZTuVypiAN7W9YL6j4jLuJScoDsEB1EcSo2SPIwxhm20pZUaim7VkkvMqC5bRKE5MubgInsB8iumJLu/nGl7K/EYJARMCn4m8Qaynw2oLrlmjUonKojKlTODlWO6piN0Ue2ez4pVy+zVnQsODqyg2hHGJcqvoDCaozUhQ8JiNtBTqykoLER7ZFKhTSwoEHKPlE/EA4I4jSOTTENo8LqKhZaUCAfESw94iYfsNNcLmIlLSC6k9oQQNNQLRr21dOpKEmTLz2e6so9WP2IDq/YypqZEyYueUzCHRIlWQdLLW7km+4COk6ZxYYds1hwZRkCUsGzTkq9A7+0EOG4BSlOZASoHgBrxbcecY9QbCV6gmV+zsgLWoZ0pHeUAl1KdyAwID6gwbT9ip9ERNop6wpIDpV3kKPAg3A13xLP9UU1WzMsnMgBExPhULFxvJ39IvsMmKUgZgAvQgFw44HhCMIUspBmDKSA6W0VvvwiahABjFVS49LJAtrvjBds6QpKrZcpIIbQ7x8j5x9C4x4SeAtGbVmyZxCYsIX2YYZiUunNfKeJOsa5uJWebA0ZVOWXYJSHPUwW1ygCRuf8AJrc4M8E+HlPRST2s8qD5lqIShL8yXYRQY5JlJWnslibKmBSkKF9CHD6O594tu1MAe0lQyLEhzc/ekDMsNm6D5wR1aM4Y6EQPU9iRyjogk2fpgZ8kMSHfu6jnBptnh6yMssgGYAkqZm/UwI7JTz2mYHvNaNYpqVMxKe011HLffjGOrlWAjZ3ApUtDDKZmhKhe8TsJ+H9PnBWCQ/hKrfXyghrNmJZJKRkL6pJv1EdpMBY6kk6uSBrGdMSK3AqYS0S8oXKQGCDokjhwgAxBaJlbJlISEyZXhTz6eWkaTigTKkqJudw3Axl+CyzMrQx72Zzv36ReSt0o5TJFv0hdQX+sIppndA3wxUzSBa5jDTyqNSgRqBcfnHaSkyhtL6EWiVRKcROQHiaGUS23QlcvNqOgiY0JUIQMyper3j0wNDzRGq5jCApsZmMCeRhjYlP/AOcrPiUtRJ6d0ewiJjVRbfYEnj5RT1FfUSKFPYSzMmTAcgANiXUSegf0jSCOvwiXWZps4dpLlhQlyj4CsarUP5i4ZPC/GApGz4ppNJKJdXYKUpx/Moofo2nlGhbM1PaUyLMQkA9Rr7xRbUXNMS38JY83SPmIaMYmWB6WgVQe/wCZgvXT90vwsRAfUJyqPIx2ZFGyczKpfkPeNIw6vax3fSMpwaa0zqxg/pasMLNcktr/AIjHUWNDpqrMm2oaFS5RfXh5PFXg0wkD5DcesEEiVpoDHNQ58QJ8uRSKKtTZI57oF/hbQhWaYXzO3SB/4obS/tFSJSf4cnMzHVVr/lFdsXtaaVZSrwnfvBjp43E/X0XIklrXioxqaoAjQ6fZgPwr4kyghTklQ0SA5Ub25mBuv+INYiaFzqcpl6td23OWYHlGfGrrVMBxUKISrum7DpBPKW+kZbhe0sqqmSEykuoqSWGo1JJ4AB9eMHFHiRTM7NYKSzg7jdrRmwX8JJhMtbx14ikk2iuxSayS53PE+ZAptZUkS1NvsIsArjNfnFuGj3gy2Um5pUsN4ZZBA55foYzObILOD9k6H73xq2zqFS5CUiXlVlDkteLUiypZASe6ABADtCvPMlJdsqFHQ6rW49kj1g1nzFZDlutVuQff5RmGJ1WacpVsr5UtoyGSG9PeEKDJSRYHX7tzgZxOSyljiXgrEu77mc8YG9oUkTXOigGjsyiUkwhST0gww6c46et4CaZfsYLcKnaNd/v6xKNE2fqQ7HhBDiU/u5EqYkMSPw74DMLq8iQb7m94s6erzA8P8mOdVmG1Wz60zlKlpJQS6W+UU6cFnK/7Z9GjVMZr0uAWt69IrcPGeYAL7+PvwjeooNn9mAlaVVEwpDtlT+Zd42vA5SES8qR3eGr/AFjP8cpSACEuQoG2sH+BsZSDxA9Yx1daiXQYZKRMVMQhKVK1IDRPqKcLA4jQ8IblpO+HpCxrGVdp1FMSEqLwjM8PAb4BS9IBtrElcxKARvv04c4Nc1rwLYrLSZjnmHgBDEUMkm/pGqUj5EvwHyjLtpqhMpGcvcuQNbM/XcILht9QFPcnCYpnyIBKvTdFqRI2nrDKlKCfEvup5PqfIP6RnsxATZtAGG4Rd1VeupmZlpyAeFGZ2HMtcmxPRog1FLltvtflFnooMKi4c6/lDFbTImj95fi2o848UauzQqUu7X0d+UdGVRW4EiWgrQolQNwW8MOYb4ekXSJYLp3Hd6iBqUCgqSdUlj99IoPcP8Om5/SHV1gloWQbgb+N7WiHsZUBTg72PmP8xeV9CjKWACtEn8wI5/qs1VtAl3Nz96xNoNsVSy6UJtzidOo5YWe0lpcasBF7s+JKfwAaeEXEbuIhzPiDLVL/AIPfPFQb6w9SfEmYhs8lGUaBMy+7cRBhQGUbgyQ2/KH+UEEuRKmAd5CnH4QQYxs/pr2CKX4n0xcLUU8PvSL+h21pZhATPQX0BIcnpFgrBpAUO6g8ghIv1aHkYJIGkuWL/gT9Ilw9rKhn5mILgxZKitwynCCWAA5ROnTLRlSV798Cm0C8qgw+/vfBQNLffWM72nxX9+Es4S7xYKjaeY65UtQ/7iXO8jxEe0WSQLZUpHQajrA/UVGeokAXOYm3HKfrF4Ztix4t82jVZT8Pk20a738voYTi0sMGDn7aOSqnug798M1k5+Z0t1f7aMqAFki9r8d/6w9JQN29iP1js2USN286dI4mXlUC/wCnT2jqydly7sq0VGOUuSYJgHdPdV13E9YvUSSS5v8AnEzEqIrkrSL5gethb3iaBbZjEeyms5DsPpBzLn5nOZyxG6MjE4uDBlsxiAVZZNmaFgIKukdRLPv/AE5RELBnDP6QT0soKOUsRb0ib/0RC7EBidIzq4pcFDXcKHAQT4bIDMnd9/L5xJotnpSNAz+cENPRJAAA0jNqoMuQWvEtKbRMAAhPZjWIqOk2OkRJ9YCQnQndEmumhKTA7SVAUpSzpoPzPL9IC5xbEEy5alHhGMmt7ZcycrRSrckjS/O/pFvthjSpyhToLqUSHHDeSIr66QlITIlm38yrbrfWOnMZp3BaBS5qyPFJp1zgl7G47pO6yTf2i0w+rl1EpM2WXBOgsQWuCBvi72HwQrkVlSxT28pUuUN+QJV3v9ytOQjLPhriHZ1HZnwzkt0Wm4PXUQ+jSVyiAkBtHf71hlEl3J4/4hxZINxvF+XSFzV3ykDW/P7BjIGMveIZ348IjdgDceQ6c4tZUokty++kK/6e+j3t5P7iNaINNJNref6RMKClmfTR7ecWEjDjl0Db3NrcYp8U2hoqdZClGar8Msg/+xcCJ9GdYnSdnOmI4LLdDcfOPYbVGWqFYpifbzjNyBGYMEu/h4neWMNBIOrjpHRGlbOV4WAAet7/AHaDqhnpGUkvzjCMLrlS1BlAQc4ZtKGS5AazOL6XjHXKytYlVqTfRolSqxPKMonbTOWBA4N99IRTbUrSpibatyjPjV1r6akFt8In1eUEmM7p9tJaUd8tfhrFBiu2cyf3JIZOhUdPXfCc00R7V7ThyhO53I9GgQnbSTClpbqsxfTq/wCUcwrCUqUVzzmA3Xudfzi0l0oWolJCZabAblKfeN45Rr1GULZ/DVpchjOmhyo/ypvpBHs7skKuZ3nTSyyxVvnK3pTwQN5glwPZw5GX3UHxWZazwP4E8tTygrkpCWCWAsAALBuEZvTWFT1JlylqYBCEEsNAlKSfkI+RaWapGRafEkhQ6hiPlH0f8WcaTT4bNSSy547JA3kq1I5BLkx85qQwaNcT0lbdR1SZgRMR4VJCh539n9oiTy54Abzz3wCbD7WCmeTPcySXSreg77bwfa8HUqeicM0lSVp/0/mIlmKCKjb657KQBwUtbsP6QB84qKrbKsW37wI1shKRr1eKANCjHTIymVuJTpw/eTpixwUst6aRWqQ0OKjySQL3gLROHk0SZw1TMVm6WH5RFQoPBhs+kChQSHQpSnG/xEa9PlAvjWGGnmWvLVdJ5cDDRyRIBiYmSm40I5xzCkhaSRqIkUlDMmKZAKjwgEfsajov1hKaMksZgHCL2RspVqH8Ox3uLRJptjVS0mZUTEhI3A6xNgoJdKgnvOs/eg3xc0ElyM4ZIFh+g+7RdYLgCplqaSpSSf4szuob/SSHPkDBvhOxkuWQZ5E5QuAzIB5Je/U+kZvS4EsGwWdVMJaD2YPjLpS3M7+gfyjQ8F2fRTB3Eyb+Mhm/pH8oi67VgAAG9G6AQlSnvGL1q44/H3jilc/v8o4iZxtGf/FjarsZP7LK/izknOQfBK0PmrQcnPCJJtVn3xE2i/bqorSXkSgUSr2I/mX/ALiPQCBIhzE3LZmtEdQAjvGEdcrhDuHVkyUoLlKKFctDyPER6GUJuRFDIDCE5o6u8ICHgPAwqYLR0R6YbCIN6+H+zEufhdOVHxJf3MT6n4bSloKCslPS/lCPgpWZ8LQHvLXMQfXMPZQgS29+KsxUxUmgUEoSWVP1UpWh7N7BP+rfHP3vpr0hY/8ADiooF9pKJn0x8RA76B/qTdwOIh/YGsJmKTKp5s0Fu+lJYNxVp7wr4TbZVS6xFNOnmbLmZy8x1LzAOGUS7WNo3AWYekLc9VJAhIwSqmF1LRIRy76zy3JT7xOlbO08ohRT2q3fPMZRfkDYeQghSmGaoBo560ZMxyGZobnqJDEAffvEZMslWrG8SQsjW/WDWOyiDq3KO5kuQ/6xCKwDb5wqdUISlSirKACSToBqSeEGULa3HUUVOqaplE92WnetZcgeznkDHz/W1i5y1TZis01ZdR58huAGgiy202jNZUEhxKlgplAu7FiVEbiph5ADdA4lUd+ecjFupQU+nGG5g3iEA3jsw9I0htoaT41NwEO2iPK8aj0gI6zuhSTuhoIhZTBThVwPtDU46R1KY9NR3iPKA03Aa9dFs9OWCQupnFCNzZhlJHHupJjNhBvt5OCaHDKdJDBEyaoA/wAxKUh+jK/ugISYzAQbB1PZ4hSL3CchJP8AW6Pzj6iaPkWnndmpC0u6FBXmkhVvT2j6zNZLIcLSxD+Ib7xz/kaiQVRGrBa24x4VKPxp/uH1joqEfjR/cI5tQ0nk8dXHjMRuWn+4RzOj8af7h9YLqBPS5sNYyjb7aYzlmTKUewSSFEH+IsH/AIA6cTfhBX8RNqxLQJUhQK5gUCsHRIsohurA/NoyiuyI7qFhabAEDKNNGOjaR145/WOqrD4lHy9oZfjvhzN4idCowyuOrB1JhKjaOoNo4VBhAJER5StTzh9cwAG8RpOkFf/Z"/>
          <p:cNvSpPr>
            <a:spLocks noChangeAspect="1" noChangeArrowheads="1"/>
          </p:cNvSpPr>
          <p:nvPr/>
        </p:nvSpPr>
        <p:spPr bwMode="auto">
          <a:xfrm>
            <a:off x="155575" y="-1371600"/>
            <a:ext cx="1905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data:image/jpeg;base64,/9j/4AAQSkZJRgABAQAAAQABAAD/2wCEAAkGBxQTEhUUExQVFBQXGBkaGRgYGBgcGRwYHBwaGB8dGhoaHCggGhwlHBgYITEhJSkrLi4uFx8zODMsNygtLiwBCgoKDQ0OFxAQFywcHBwsLCwsLCwsLCwsLCwsLCwsLCwsLCwsLCwsLCwsLCwsLCwsNywrLCwsNywsLCwrNywsLP/AABEIAPAAoAMBIgACEQEDEQH/xAAcAAABBQEBAQAAAAAAAAAAAAAGAgMEBQcBAAj/xABAEAABAgQDBQYEAwcDBAMAAAABAhEAAwQhBRIxBkFRYXETIjKBkaEHsdHwUsHhFCMzQnKS8WKCshVDc6IWFyT/xAAYAQEBAQEBAAAAAAAAAAAAAAAAAQIDBP/EAB4RAQEBAQADAQADAAAAAAAAAAABEQISITFBA1Fh/9oADAMBAAIRAxEAPwChqJfG99ORiMJWmvn93ibMcE6wzNlm+n38o5NI6JOcXb/F4bVT7hxvE+ik94lRZNy/zgaxzaRLkSb8936xYhWI42JKyhKXUOJLA+UMr2tnZLBAezh38oGJiySSS5NyTvMdQd0a8YHl1KnKnL8YR2xNzcw5khU2nYDmIoQlWl44qb1iT+zOUh3tpHpVPmWeCXJ6RBFXMI3x7MobyIlTaRySbM2vO7QiYguSdBAP4ZjCkFlklPuIlz9oRolJPBzaIEqjfc9nh6dQ5kZkp5ecPQl0+0LnvOPMkRYU2IZ/ConV7/KA6YgixDR5CyC4sRDAfS60sxKnexzW848moU2rnz9Ig4VPzywoji/NrRKnFw44+sTBITNIYu8eVMU+pbkTDNKtjcPZv1j020MBFPERCjhzh+bNJY8BAltZi6k/ukKZw6m4HdGZNUxtJtBm/dSvD/MrieA6QNoQ5YXMeKYk0Ke8GeOiPIpDv14R1FCoX3fZgswjC85c6tFivZouyfRozoDEU5zBxZtOekWS8GUJIUxspvbSDb/4n3Ao6h2s+52PpFrKwXNJmJULggh+it/K0TyMZlSYcrOpTWHyjlFQnIpX4iB6n9DGijZ/KhTAqJSQbO7Bxy3xOo9lSZbEfh0HAe9/nDyXGbS6AqLcVFXpaHp+FEFiCMx9radfyjVMN2MAR3vEb6cHhQ2LK1Z5hANrD76xnzMZ7TbOLZJl3Kg5LbunpFcKddItPbIzBLsAbEnU+Vo3WmwhCDYC2g4ARDxTAETbKSGd9BcxPMxiEvAkzqeZUEgEqNyQyRwbUqPSBCdLANrxoG1+y6qWYVhLyzcg2gfxSilkAoygHcFPf0jrKiHgmKpljIsFideDwRKV3QRcPbpATNQ1ovMArszS1G48L8OEBcy1v9/bwvK+unvHJSRo0OKWALgngARrzcRBMqp7OR58fWATFk/vlPvvBnOY67uEBmM/xleTQgjIl3glwCkdQcf5geokOYONnZIB5woKMKw7u6OW15wXYVQDKA3mdYraApSkAbhF/hlwNObRytaTJNOAG1EPCjAu2sOS08IkARFQqaiSlxzeJaJQ3WhYhzLEoSlAELKRwhQENlN4gRlcwpSYdCYQoQFXiuFy5yWWkERkW0OxyZExTL7pBYMH4sePtGzLnXJig2pp5c6X3gN9wbv5Rrm2JY+b8UlEKPB+sQUqa41gl2qw7Iohrg7tG+sDDR6IyO6CcJiEKDXsb6EaxJMt1c3cNAps5WqRMys4VZuB4wWSgQMxjNETEq4SgVG9rB7k/SAmfNK1FR1JeLra1DTE7gx9bRSy0OYsFlhMm6TuMaBg0ti4MBFMi7DcmDTAVOARroYz0DCmlMQWMEGGzLC8VtCsFLkH0iyka+Tc45trqQYlSxEOnNomSpkQOgQ40IeOAxA8ExzJHUKhKlRBxQhmcbQ4pTwxOsLwEAjUG/8AmINXQhYLi4iyZxw8oYWbE+/6RqDD9tqMgqJAtZxxPEjpGfERrO2aCFTCLg6nUPzaMurJbH79I7c30wkYDKzT0tqL+kHZlm3Bt0BOygepQOsaAuU5ATdwbC9hE6AttyxyqvqW/OBWXrBTtsXTLLaKPuP0gYpUuY1PgIaQBQcbhfnBRs6MoUDxtA5gsvOoglgB6RcyK1Mk95QPdGh825GJSNBw6eWAfrFlQLzHunS/3ygFw7auQAcyi7i1vWC/B8ZpQkkTkBXB3V5Df5RysagqpC7iJ6B6wKYdjkoqJ7VLdRughp60KbLvHtEVPSHePAXhEtcRqmflDg3gJ9oStcZrtH8T/wBmdCJXaLBuSWHRooVfG5TXpU5v/IW/4wnFTWyGGiXPSMS/+6KgkNTym/qVF/QfFuUpgqRMD65Q5fkHvF8Ka0lZGkVVXNI8I+kRsB2ok1ZIQ7puykkEDmDpF12IPPSM/FZntLISrMprKe13SecZHjMtlngfnH0JtJhSFpII1Sb8D9IwXaOQUryk6OPs7xwjrxWae2Gps1RmcDIknzNhBnMFz1vATscf3yhxT+cHS0MG4axevoHdoAFSC7W0aBPDB3wPP0guxKQ8tSX1BgSw+xJ0IEaiLeRPyJJdnBiqMkzT3UsIkKBUBzIAEFWBUvY3XYC5tDQPydkKtYdElSh0hFTgFZTuVypiAN7W9YL6j4jLuJScoDsEB1EcSo2SPIwxhm20pZUaim7VkkvMqC5bRKE5MubgInsB8iumJLu/nGl7K/EYJARMCn4m8Qaynw2oLrlmjUonKojKlTODlWO6piN0Ue2ez4pVy+zVnQsODqyg2hHGJcqvoDCaozUhQ8JiNtBTqykoLER7ZFKhTSwoEHKPlE/EA4I4jSOTTENo8LqKhZaUCAfESw94iYfsNNcLmIlLSC6k9oQQNNQLRr21dOpKEmTLz2e6so9WP2IDq/YypqZEyYueUzCHRIlWQdLLW7km+4COk6ZxYYds1hwZRkCUsGzTkq9A7+0EOG4BSlOZASoHgBrxbcecY9QbCV6gmV+zsgLWoZ0pHeUAl1KdyAwID6gwbT9ip9ERNop6wpIDpV3kKPAg3A13xLP9UU1WzMsnMgBExPhULFxvJ39IvsMmKUgZgAvQgFw44HhCMIUspBmDKSA6W0VvvwiahABjFVS49LJAtrvjBds6QpKrZcpIIbQ7x8j5x9C4x4SeAtGbVmyZxCYsIX2YYZiUunNfKeJOsa5uJWebA0ZVOWXYJSHPUwW1ygCRuf8AJrc4M8E+HlPRST2s8qD5lqIShL8yXYRQY5JlJWnslibKmBSkKF9CHD6O594tu1MAe0lQyLEhzc/ekDMsNm6D5wR1aM4Y6EQPU9iRyjogk2fpgZ8kMSHfu6jnBptnh6yMssgGYAkqZm/UwI7JTz2mYHvNaNYpqVMxKe011HLffjGOrlWAjZ3ApUtDDKZmhKhe8TsJ+H9PnBWCQ/hKrfXyghrNmJZJKRkL6pJv1EdpMBY6kk6uSBrGdMSK3AqYS0S8oXKQGCDokjhwgAxBaJlbJlISEyZXhTz6eWkaTigTKkqJudw3Axl+CyzMrQx72Zzv36ReSt0o5TJFv0hdQX+sIppndA3wxUzSBa5jDTyqNSgRqBcfnHaSkyhtL6EWiVRKcROQHiaGUS23QlcvNqOgiY0JUIQMyper3j0wNDzRGq5jCApsZmMCeRhjYlP/AOcrPiUtRJ6d0ewiJjVRbfYEnj5RT1FfUSKFPYSzMmTAcgANiXUSegf0jSCOvwiXWZps4dpLlhQlyj4CsarUP5i4ZPC/GApGz4ppNJKJdXYKUpx/Moofo2nlGhbM1PaUyLMQkA9Rr7xRbUXNMS38JY83SPmIaMYmWB6WgVQe/wCZgvXT90vwsRAfUJyqPIx2ZFGyczKpfkPeNIw6vax3fSMpwaa0zqxg/pasMLNcktr/AIjHUWNDpqrMm2oaFS5RfXh5PFXg0wkD5DcesEEiVpoDHNQ58QJ8uRSKKtTZI57oF/hbQhWaYXzO3SB/4obS/tFSJSf4cnMzHVVr/lFdsXtaaVZSrwnfvBjp43E/X0XIklrXioxqaoAjQ6fZgPwr4kyghTklQ0SA5Ub25mBuv+INYiaFzqcpl6td23OWYHlGfGrrVMBxUKISrum7DpBPKW+kZbhe0sqqmSEykuoqSWGo1JJ4AB9eMHFHiRTM7NYKSzg7jdrRmwX8JJhMtbx14ikk2iuxSayS53PE+ZAptZUkS1NvsIsArjNfnFuGj3gy2Um5pUsN4ZZBA55foYzObILOD9k6H73xq2zqFS5CUiXlVlDkteLUiypZASe6ABADtCvPMlJdsqFHQ6rW49kj1g1nzFZDlutVuQff5RmGJ1WacpVsr5UtoyGSG9PeEKDJSRYHX7tzgZxOSyljiXgrEu77mc8YG9oUkTXOigGjsyiUkwhST0gww6c46et4CaZfsYLcKnaNd/v6xKNE2fqQ7HhBDiU/u5EqYkMSPw74DMLq8iQb7m94s6erzA8P8mOdVmG1Wz60zlKlpJQS6W+UU6cFnK/7Z9GjVMZr0uAWt69IrcPGeYAL7+PvwjeooNn9mAlaVVEwpDtlT+Zd42vA5SES8qR3eGr/AFjP8cpSACEuQoG2sH+BsZSDxA9Yx1daiXQYZKRMVMQhKVK1IDRPqKcLA4jQ8IblpO+HpCxrGVdp1FMSEqLwjM8PAb4BS9IBtrElcxKARvv04c4Nc1rwLYrLSZjnmHgBDEUMkm/pGqUj5EvwHyjLtpqhMpGcvcuQNbM/XcILht9QFPcnCYpnyIBKvTdFqRI2nrDKlKCfEvup5PqfIP6RnsxATZtAGG4Rd1VeupmZlpyAeFGZ2HMtcmxPRog1FLltvtflFnooMKi4c6/lDFbTImj95fi2o848UauzQqUu7X0d+UdGVRW4EiWgrQolQNwW8MOYb4ekXSJYLp3Hd6iBqUCgqSdUlj99IoPcP8Om5/SHV1gloWQbgb+N7WiHsZUBTg72PmP8xeV9CjKWACtEn8wI5/qs1VtAl3Nz96xNoNsVSy6UJtzidOo5YWe0lpcasBF7s+JKfwAaeEXEbuIhzPiDLVL/AIPfPFQb6w9SfEmYhs8lGUaBMy+7cRBhQGUbgyQ2/KH+UEEuRKmAd5CnH4QQYxs/pr2CKX4n0xcLUU8PvSL+h21pZhATPQX0BIcnpFgrBpAUO6g8ghIv1aHkYJIGkuWL/gT9Ilw9rKhn5mILgxZKitwynCCWAA5ROnTLRlSV798Cm0C8qgw+/vfBQNLffWM72nxX9+Es4S7xYKjaeY65UtQ/7iXO8jxEe0WSQLZUpHQajrA/UVGeokAXOYm3HKfrF4Ztix4t82jVZT8Pk20a738voYTi0sMGDn7aOSqnug798M1k5+Z0t1f7aMqAFki9r8d/6w9JQN29iP1js2USN286dI4mXlUC/wCnT2jqydly7sq0VGOUuSYJgHdPdV13E9YvUSSS5v8AnEzEqIrkrSL5gethb3iaBbZjEeyms5DsPpBzLn5nOZyxG6MjE4uDBlsxiAVZZNmaFgIKukdRLPv/AE5RELBnDP6QT0soKOUsRb0ib/0RC7EBidIzq4pcFDXcKHAQT4bIDMnd9/L5xJotnpSNAz+cENPRJAAA0jNqoMuQWvEtKbRMAAhPZjWIqOk2OkRJ9YCQnQndEmumhKTA7SVAUpSzpoPzPL9IC5xbEEy5alHhGMmt7ZcycrRSrckjS/O/pFvthjSpyhToLqUSHHDeSIr66QlITIlm38yrbrfWOnMZp3BaBS5qyPFJp1zgl7G47pO6yTf2i0w+rl1EpM2WXBOgsQWuCBvi72HwQrkVlSxT28pUuUN+QJV3v9ytOQjLPhriHZ1HZnwzkt0Wm4PXUQ+jSVyiAkBtHf71hlEl3J4/4hxZINxvF+XSFzV3ykDW/P7BjIGMveIZ348IjdgDceQ6c4tZUokty++kK/6e+j3t5P7iNaINNJNref6RMKClmfTR7ecWEjDjl0Db3NrcYp8U2hoqdZClGar8Msg/+xcCJ9GdYnSdnOmI4LLdDcfOPYbVGWqFYpifbzjNyBGYMEu/h4neWMNBIOrjpHRGlbOV4WAAet7/AHaDqhnpGUkvzjCMLrlS1BlAQc4ZtKGS5AazOL6XjHXKytYlVqTfRolSqxPKMonbTOWBA4N99IRTbUrSpibatyjPjV1r6akFt8In1eUEmM7p9tJaUd8tfhrFBiu2cyf3JIZOhUdPXfCc00R7V7ThyhO53I9GgQnbSTClpbqsxfTq/wCUcwrCUqUVzzmA3Xudfzi0l0oWolJCZabAblKfeN45Rr1GULZ/DVpchjOmhyo/ypvpBHs7skKuZ3nTSyyxVvnK3pTwQN5glwPZw5GX3UHxWZazwP4E8tTygrkpCWCWAsAALBuEZvTWFT1JlylqYBCEEsNAlKSfkI+RaWapGRafEkhQ6hiPlH0f8WcaTT4bNSSy547JA3kq1I5BLkx85qQwaNcT0lbdR1SZgRMR4VJCh539n9oiTy54Abzz3wCbD7WCmeTPcySXSreg77bwfa8HUqeicM0lSVp/0/mIlmKCKjb657KQBwUtbsP6QB84qKrbKsW37wI1shKRr1eKANCjHTIymVuJTpw/eTpixwUst6aRWqQ0OKjySQL3gLROHk0SZw1TMVm6WH5RFQoPBhs+kChQSHQpSnG/xEa9PlAvjWGGnmWvLVdJ5cDDRyRIBiYmSm40I5xzCkhaSRqIkUlDMmKZAKjwgEfsajov1hKaMksZgHCL2RspVqH8Ox3uLRJptjVS0mZUTEhI3A6xNgoJdKgnvOs/eg3xc0ElyM4ZIFh+g+7RdYLgCplqaSpSSf4szuob/SSHPkDBvhOxkuWQZ5E5QuAzIB5Je/U+kZvS4EsGwWdVMJaD2YPjLpS3M7+gfyjQ8F2fRTB3Eyb+Mhm/pH8oi67VgAAG9G6AQlSnvGL1q44/H3jilc/v8o4iZxtGf/FjarsZP7LK/izknOQfBK0PmrQcnPCJJtVn3xE2i/bqorSXkSgUSr2I/mX/ALiPQCBIhzE3LZmtEdQAjvGEdcrhDuHVkyUoLlKKFctDyPER6GUJuRFDIDCE5o6u8ICHgPAwqYLR0R6YbCIN6+H+zEufhdOVHxJf3MT6n4bSloKCslPS/lCPgpWZ8LQHvLXMQfXMPZQgS29+KsxUxUmgUEoSWVP1UpWh7N7BP+rfHP3vpr0hY/8ADiooF9pKJn0x8RA76B/qTdwOIh/YGsJmKTKp5s0Fu+lJYNxVp7wr4TbZVS6xFNOnmbLmZy8x1LzAOGUS7WNo3AWYekLc9VJAhIwSqmF1LRIRy76zy3JT7xOlbO08ohRT2q3fPMZRfkDYeQghSmGaoBo560ZMxyGZobnqJDEAffvEZMslWrG8SQsjW/WDWOyiDq3KO5kuQ/6xCKwDb5wqdUISlSirKACSToBqSeEGULa3HUUVOqaplE92WnetZcgeznkDHz/W1i5y1TZis01ZdR58huAGgiy202jNZUEhxKlgplAu7FiVEbiph5ADdA4lUd+ecjFupQU+nGG5g3iEA3jsw9I0htoaT41NwEO2iPK8aj0gI6zuhSTuhoIhZTBThVwPtDU46R1KY9NR3iPKA03Aa9dFs9OWCQupnFCNzZhlJHHupJjNhBvt5OCaHDKdJDBEyaoA/wAxKUh+jK/ugISYzAQbB1PZ4hSL3CchJP8AW6Pzj6iaPkWnndmpC0u6FBXmkhVvT2j6zNZLIcLSxD+Ib7xz/kaiQVRGrBa24x4VKPxp/uH1joqEfjR/cI5tQ0nk8dXHjMRuWn+4RzOj8af7h9YLqBPS5sNYyjb7aYzlmTKUewSSFEH+IsH/AIA6cTfhBX8RNqxLQJUhQK5gUCsHRIsohurA/NoyiuyI7qFhabAEDKNNGOjaR145/WOqrD4lHy9oZfjvhzN4idCowyuOrB1JhKjaOoNo4VBhAJER5StTzh9cwAG8RpOkFf/Z"/>
          <p:cNvSpPr>
            <a:spLocks noChangeAspect="1" noChangeArrowheads="1"/>
          </p:cNvSpPr>
          <p:nvPr/>
        </p:nvSpPr>
        <p:spPr bwMode="auto">
          <a:xfrm>
            <a:off x="155575" y="-1371600"/>
            <a:ext cx="1905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 descr="C:\Documents and Settings\Admin\Рабочий стол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000496" cy="535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797568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 tooltip="Українці"/>
              </a:rPr>
              <a:t>Український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 tooltip="Поет"/>
              </a:rPr>
              <a:t>поет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 tooltip="Перекладач"/>
              </a:rPr>
              <a:t>перекладач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 tooltip="Публіцист"/>
              </a:rPr>
              <a:t>публіцист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6" tooltip="Громадський діяч"/>
              </a:rPr>
              <a:t>громадський діяч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571612"/>
          <a:ext cx="857256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214290"/>
          <a:ext cx="900115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00034" y="1071546"/>
          <a:ext cx="835824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28926" y="0"/>
            <a:ext cx="35719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Сім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`</a:t>
            </a: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01080" cy="5583254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011882"/>
          </a:xfrm>
        </p:spPr>
        <p:txBody>
          <a:bodyPr>
            <a:noAutofit/>
          </a:bodyPr>
          <a:lstStyle/>
          <a:p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89</Words>
  <PresentationFormat>Экран (4:3)</PresentationFormat>
  <Paragraphs>24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ADMIN</cp:lastModifiedBy>
  <cp:revision>13</cp:revision>
  <dcterms:modified xsi:type="dcterms:W3CDTF">2013-09-05T15:17:58Z</dcterms:modified>
</cp:coreProperties>
</file>