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2" r:id="rId9"/>
    <p:sldId id="261" r:id="rId10"/>
    <p:sldId id="264" r:id="rId11"/>
    <p:sldId id="263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06" d="100"/>
          <a:sy n="106" d="100"/>
        </p:scale>
        <p:origin x="61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876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9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93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06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7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92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65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9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26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78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9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6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43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8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05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46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41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39BFF-78AD-4637-BCEF-79E9C1F287FC}" type="datetimeFigureOut">
              <a:rPr lang="uk-UA" smtClean="0"/>
              <a:t>11.12.2014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7D4D-5C19-4962-B4EC-A4AF974820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986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</p:sldLayoutIdLst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9851" y="417095"/>
            <a:ext cx="7259053" cy="92540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rgbClr val="00B0F0"/>
                </a:solidFill>
                <a:latin typeface="+mn-lt"/>
              </a:rPr>
              <a:t>Тарас Григорович Шевченко</a:t>
            </a:r>
            <a:endParaRPr lang="uk-UA" sz="24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977" y="1602874"/>
            <a:ext cx="9448800" cy="4156242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00B0F0"/>
                </a:solidFill>
              </a:rPr>
              <a:t>Заповіт</a:t>
            </a:r>
          </a:p>
          <a:p>
            <a:pPr algn="ctr"/>
            <a:endParaRPr lang="uk-UA" dirty="0">
              <a:solidFill>
                <a:srgbClr val="00B0F0"/>
              </a:solidFill>
            </a:endParaRPr>
          </a:p>
          <a:p>
            <a:pPr algn="ctr"/>
            <a:endParaRPr lang="uk-UA" dirty="0" smtClean="0">
              <a:solidFill>
                <a:srgbClr val="00B0F0"/>
              </a:solidFill>
            </a:endParaRPr>
          </a:p>
          <a:p>
            <a:pPr algn="ctr"/>
            <a:endParaRPr lang="uk-UA" dirty="0">
              <a:solidFill>
                <a:srgbClr val="00B0F0"/>
              </a:solidFill>
            </a:endParaRPr>
          </a:p>
          <a:p>
            <a:pPr algn="ctr"/>
            <a:endParaRPr lang="uk-UA" dirty="0" smtClean="0">
              <a:solidFill>
                <a:srgbClr val="00B0F0"/>
              </a:solidFill>
            </a:endParaRPr>
          </a:p>
          <a:p>
            <a:pPr algn="ctr"/>
            <a:endParaRPr lang="uk-UA" dirty="0" smtClean="0">
              <a:solidFill>
                <a:srgbClr val="00B0F0"/>
              </a:solidFill>
            </a:endParaRPr>
          </a:p>
          <a:p>
            <a:pPr algn="ctr"/>
            <a:endParaRPr lang="uk-UA" dirty="0" smtClean="0">
              <a:solidFill>
                <a:srgbClr val="00B0F0"/>
              </a:solidFill>
            </a:endParaRPr>
          </a:p>
          <a:p>
            <a:pPr algn="ctr"/>
            <a:r>
              <a:rPr lang="uk-UA" dirty="0" smtClean="0">
                <a:solidFill>
                  <a:srgbClr val="00B0F0"/>
                </a:solidFill>
              </a:rPr>
              <a:t>Виконав </a:t>
            </a:r>
          </a:p>
          <a:p>
            <a:pPr algn="ctr"/>
            <a:r>
              <a:rPr lang="uk-UA" dirty="0" smtClean="0">
                <a:solidFill>
                  <a:srgbClr val="00B0F0"/>
                </a:solidFill>
              </a:rPr>
              <a:t>учень 7(11)-А класу</a:t>
            </a:r>
          </a:p>
          <a:p>
            <a:pPr algn="ctr"/>
            <a:r>
              <a:rPr lang="uk-UA" dirty="0" smtClean="0">
                <a:solidFill>
                  <a:srgbClr val="00B0F0"/>
                </a:solidFill>
              </a:rPr>
              <a:t>Котик Володимир</a:t>
            </a:r>
          </a:p>
          <a:p>
            <a:pPr algn="ctr"/>
            <a:endParaRPr lang="uk-UA" dirty="0">
              <a:solidFill>
                <a:srgbClr val="002060"/>
              </a:solidFill>
            </a:endParaRPr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19" y="2129588"/>
            <a:ext cx="2863516" cy="2290813"/>
          </a:xfrm>
          <a:prstGeom prst="rect">
            <a:avLst/>
          </a:prstGeom>
        </p:spPr>
      </p:pic>
      <p:pic>
        <p:nvPicPr>
          <p:cNvPr id="4" name="014950_zapovit_1.pisni.org.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747" y="5759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6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266">
        <p14:reveal/>
      </p:transition>
    </mc:Choice>
    <mc:Fallback>
      <p:transition spd="slow" advClick="0" advTm="12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6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89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877">
        <p15:prstTrans prst="fracture"/>
      </p:transition>
    </mc:Choice>
    <mc:Fallback>
      <p:transition spd="slow" advClick="0" advTm="6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00" y="791534"/>
            <a:ext cx="8610600" cy="1293028"/>
          </a:xfrm>
        </p:spPr>
        <p:txBody>
          <a:bodyPr/>
          <a:lstStyle/>
          <a:p>
            <a:pPr algn="ctr"/>
            <a:r>
              <a:rPr lang="uk-UA" cap="none" dirty="0" smtClean="0">
                <a:solidFill>
                  <a:srgbClr val="00B0F0"/>
                </a:solidFill>
                <a:latin typeface="+mn-lt"/>
              </a:rPr>
              <a:t>Дякую за увагу</a:t>
            </a:r>
            <a:endParaRPr lang="uk-UA" cap="none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572787"/>
            <a:ext cx="8172363" cy="28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4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569">
        <p14:prism isContent="1" isInverted="1"/>
      </p:transition>
    </mc:Choice>
    <mc:Fallback>
      <p:transition spd="slow" advClick="0" advTm="10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-2.22222E-6 C 0.05299 -2.22222E-6 0.12513 0.11783 0.12513 0.26366 C 0.12513 0.40972 0.05299 0.52824 -0.03555 0.52824 C -0.12435 0.52824 -0.19622 0.40972 -0.19622 0.26366 C -0.19622 0.11783 -0.12435 -2.22222E-6 -0.03555 -2.22222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569" y="1957136"/>
            <a:ext cx="7018421" cy="4133212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Як умру, то </a:t>
            </a:r>
            <a:r>
              <a:rPr lang="ru-RU" dirty="0" err="1">
                <a:solidFill>
                  <a:srgbClr val="00B0F0"/>
                </a:solidFill>
              </a:rPr>
              <a:t>поховайте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Мене на </a:t>
            </a:r>
            <a:r>
              <a:rPr lang="ru-RU" dirty="0" err="1">
                <a:solidFill>
                  <a:srgbClr val="00B0F0"/>
                </a:solidFill>
              </a:rPr>
              <a:t>могилі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Серед</a:t>
            </a:r>
            <a:r>
              <a:rPr lang="ru-RU" dirty="0">
                <a:solidFill>
                  <a:srgbClr val="00B0F0"/>
                </a:solidFill>
              </a:rPr>
              <a:t> степу широкого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На </a:t>
            </a:r>
            <a:r>
              <a:rPr lang="ru-RU" dirty="0" err="1">
                <a:solidFill>
                  <a:srgbClr val="00B0F0"/>
                </a:solidFill>
              </a:rPr>
              <a:t>Вкраїні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милій</a:t>
            </a:r>
            <a:r>
              <a:rPr lang="ru-RU" dirty="0">
                <a:solidFill>
                  <a:srgbClr val="00B0F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Щоб</a:t>
            </a:r>
            <a:r>
              <a:rPr lang="ru-RU" dirty="0">
                <a:solidFill>
                  <a:srgbClr val="00B0F0"/>
                </a:solidFill>
              </a:rPr>
              <a:t> лани </a:t>
            </a:r>
            <a:r>
              <a:rPr lang="ru-RU" dirty="0" err="1">
                <a:solidFill>
                  <a:srgbClr val="00B0F0"/>
                </a:solidFill>
              </a:rPr>
              <a:t>широкополі</a:t>
            </a:r>
            <a:r>
              <a:rPr lang="ru-RU" dirty="0">
                <a:solidFill>
                  <a:srgbClr val="00B0F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І </a:t>
            </a:r>
            <a:r>
              <a:rPr lang="ru-RU" dirty="0" err="1">
                <a:solidFill>
                  <a:srgbClr val="00B0F0"/>
                </a:solidFill>
              </a:rPr>
              <a:t>Дніпро</a:t>
            </a:r>
            <a:r>
              <a:rPr lang="ru-RU" dirty="0">
                <a:solidFill>
                  <a:srgbClr val="00B0F0"/>
                </a:solidFill>
              </a:rPr>
              <a:t>, і </a:t>
            </a:r>
            <a:r>
              <a:rPr lang="ru-RU" dirty="0" err="1">
                <a:solidFill>
                  <a:srgbClr val="00B0F0"/>
                </a:solidFill>
              </a:rPr>
              <a:t>кручі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Було</a:t>
            </a:r>
            <a:r>
              <a:rPr lang="ru-RU" dirty="0">
                <a:solidFill>
                  <a:srgbClr val="00B0F0"/>
                </a:solidFill>
              </a:rPr>
              <a:t> видно, </a:t>
            </a:r>
            <a:r>
              <a:rPr lang="ru-RU" dirty="0" err="1">
                <a:solidFill>
                  <a:srgbClr val="00B0F0"/>
                </a:solidFill>
              </a:rPr>
              <a:t>було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чути</a:t>
            </a:r>
            <a:r>
              <a:rPr lang="ru-RU" dirty="0">
                <a:solidFill>
                  <a:srgbClr val="00B0F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Як реве ревучий.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Як </a:t>
            </a:r>
            <a:r>
              <a:rPr lang="ru-RU" dirty="0" err="1">
                <a:solidFill>
                  <a:srgbClr val="00B0F0"/>
                </a:solidFill>
              </a:rPr>
              <a:t>понесе</a:t>
            </a:r>
            <a:r>
              <a:rPr lang="ru-RU" dirty="0">
                <a:solidFill>
                  <a:srgbClr val="00B0F0"/>
                </a:solidFill>
              </a:rPr>
              <a:t> з </a:t>
            </a:r>
            <a:r>
              <a:rPr lang="ru-RU" dirty="0" err="1">
                <a:solidFill>
                  <a:srgbClr val="00B0F0"/>
                </a:solidFill>
              </a:rPr>
              <a:t>України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У </a:t>
            </a:r>
            <a:r>
              <a:rPr lang="ru-RU" dirty="0" err="1">
                <a:solidFill>
                  <a:srgbClr val="00B0F0"/>
                </a:solidFill>
              </a:rPr>
              <a:t>синєє</a:t>
            </a:r>
            <a:r>
              <a:rPr lang="ru-RU" dirty="0">
                <a:solidFill>
                  <a:srgbClr val="00B0F0"/>
                </a:solidFill>
              </a:rPr>
              <a:t> море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B0F0"/>
                </a:solidFill>
              </a:rPr>
              <a:t>Кров </a:t>
            </a:r>
            <a:r>
              <a:rPr lang="ru-RU" dirty="0">
                <a:solidFill>
                  <a:srgbClr val="00B0F0"/>
                </a:solidFill>
              </a:rPr>
              <a:t>ворожу... </a:t>
            </a:r>
            <a:r>
              <a:rPr lang="ru-RU" dirty="0" err="1">
                <a:solidFill>
                  <a:srgbClr val="00B0F0"/>
                </a:solidFill>
              </a:rPr>
              <a:t>отойді</a:t>
            </a:r>
            <a:r>
              <a:rPr lang="ru-RU" dirty="0">
                <a:solidFill>
                  <a:srgbClr val="00B0F0"/>
                </a:solidFill>
              </a:rPr>
              <a:t> я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І лани і гори —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Все покину, і </a:t>
            </a:r>
            <a:r>
              <a:rPr lang="ru-RU" dirty="0" err="1">
                <a:solidFill>
                  <a:srgbClr val="00B0F0"/>
                </a:solidFill>
              </a:rPr>
              <a:t>полину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До самого Бога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Молитися</a:t>
            </a:r>
            <a:r>
              <a:rPr lang="ru-RU" dirty="0">
                <a:solidFill>
                  <a:srgbClr val="00B0F0"/>
                </a:solidFill>
              </a:rPr>
              <a:t>... а до того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Я не знаю Бога.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Поховайте</a:t>
            </a:r>
            <a:r>
              <a:rPr lang="ru-RU" dirty="0">
                <a:solidFill>
                  <a:srgbClr val="00B0F0"/>
                </a:solidFill>
              </a:rPr>
              <a:t> та вставайте,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Кайдани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порвіте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І </a:t>
            </a:r>
            <a:r>
              <a:rPr lang="ru-RU" dirty="0" err="1">
                <a:solidFill>
                  <a:srgbClr val="00B0F0"/>
                </a:solidFill>
              </a:rPr>
              <a:t>вражою</a:t>
            </a:r>
            <a:r>
              <a:rPr lang="ru-RU" dirty="0">
                <a:solidFill>
                  <a:srgbClr val="00B0F0"/>
                </a:solidFill>
              </a:rPr>
              <a:t> злою </a:t>
            </a:r>
            <a:r>
              <a:rPr lang="ru-RU" dirty="0" err="1">
                <a:solidFill>
                  <a:srgbClr val="00B0F0"/>
                </a:solidFill>
              </a:rPr>
              <a:t>кров’ю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Волю </a:t>
            </a:r>
            <a:r>
              <a:rPr lang="ru-RU" dirty="0" err="1">
                <a:solidFill>
                  <a:srgbClr val="00B0F0"/>
                </a:solidFill>
              </a:rPr>
              <a:t>окропіте</a:t>
            </a:r>
            <a:r>
              <a:rPr lang="ru-RU" dirty="0">
                <a:solidFill>
                  <a:srgbClr val="00B0F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І мене в </a:t>
            </a:r>
            <a:r>
              <a:rPr lang="ru-RU" dirty="0" err="1">
                <a:solidFill>
                  <a:srgbClr val="00B0F0"/>
                </a:solidFill>
              </a:rPr>
              <a:t>сем’ї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великій</a:t>
            </a:r>
            <a:r>
              <a:rPr lang="ru-RU" dirty="0">
                <a:solidFill>
                  <a:srgbClr val="00B0F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В </a:t>
            </a:r>
            <a:r>
              <a:rPr lang="ru-RU" dirty="0" err="1">
                <a:solidFill>
                  <a:srgbClr val="00B0F0"/>
                </a:solidFill>
              </a:rPr>
              <a:t>сем’ї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вольній</a:t>
            </a:r>
            <a:r>
              <a:rPr lang="ru-RU" dirty="0">
                <a:solidFill>
                  <a:srgbClr val="00B0F0"/>
                </a:solidFill>
              </a:rPr>
              <a:t>, </a:t>
            </a:r>
            <a:r>
              <a:rPr lang="ru-RU" dirty="0" err="1">
                <a:solidFill>
                  <a:srgbClr val="00B0F0"/>
                </a:solidFill>
              </a:rPr>
              <a:t>новій</a:t>
            </a:r>
            <a:r>
              <a:rPr lang="ru-RU" dirty="0">
                <a:solidFill>
                  <a:srgbClr val="00B0F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Не забудьте </a:t>
            </a:r>
            <a:r>
              <a:rPr lang="ru-RU" dirty="0" err="1">
                <a:solidFill>
                  <a:srgbClr val="00B0F0"/>
                </a:solidFill>
              </a:rPr>
              <a:t>пом’янути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B0F0"/>
                </a:solidFill>
              </a:rPr>
              <a:t>Незлим</a:t>
            </a:r>
            <a:r>
              <a:rPr lang="ru-RU" dirty="0">
                <a:solidFill>
                  <a:srgbClr val="00B0F0"/>
                </a:solidFill>
              </a:rPr>
              <a:t> тихим словом.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endParaRPr lang="uk-UA" dirty="0">
              <a:solidFill>
                <a:srgbClr val="00B0F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952960"/>
            <a:ext cx="5106385" cy="5241662"/>
          </a:xfrm>
          <a:prstGeom prst="rect">
            <a:avLst/>
          </a:prstGeom>
        </p:spPr>
      </p:pic>
      <p:pic>
        <p:nvPicPr>
          <p:cNvPr id="2" name="014950_zapovit_1.pisni.org.u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11"/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389" y="693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9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5113">
        <p15:prstTrans prst="wind"/>
      </p:transition>
    </mc:Choice>
    <mc:Fallback>
      <p:transition spd="slow" advClick="0" advTm="35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5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00"/>
                            </p:stCondLst>
                            <p:childTnLst>
                              <p:par>
                                <p:cTn id="4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50"/>
                            </p:stCondLst>
                            <p:childTnLst>
                              <p:par>
                                <p:cTn id="4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850"/>
                            </p:stCondLst>
                            <p:childTnLst>
                              <p:par>
                                <p:cTn id="5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250"/>
                            </p:stCondLst>
                            <p:childTnLst>
                              <p:par>
                                <p:cTn id="6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200"/>
                            </p:stCondLst>
                            <p:childTnLst>
                              <p:par>
                                <p:cTn id="7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650"/>
                            </p:stCondLst>
                            <p:childTnLst>
                              <p:par>
                                <p:cTn id="8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650"/>
                            </p:stCondLst>
                            <p:childTnLst>
                              <p:par>
                                <p:cTn id="8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950"/>
                            </p:stCondLst>
                            <p:childTnLst>
                              <p:par>
                                <p:cTn id="9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350"/>
                            </p:stCondLst>
                            <p:childTnLst>
                              <p:par>
                                <p:cTn id="11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400"/>
                            </p:stCondLst>
                            <p:childTnLst>
                              <p:par>
                                <p:cTn id="11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900"/>
                            </p:stCondLst>
                            <p:childTnLst>
                              <p:par>
                                <p:cTn id="12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050"/>
                            </p:stCondLst>
                            <p:childTnLst>
                              <p:par>
                                <p:cTn id="13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3350"/>
                            </p:stCondLst>
                            <p:childTnLst>
                              <p:par>
                                <p:cTn id="13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450"/>
                            </p:stCondLst>
                            <p:childTnLst>
                              <p:par>
                                <p:cTn id="14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850"/>
                            </p:stCondLst>
                            <p:childTnLst>
                              <p:par>
                                <p:cTn id="15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300"/>
                            </p:stCondLst>
                            <p:childTnLst>
                              <p:par>
                                <p:cTn id="15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8700"/>
                            </p:stCondLst>
                            <p:childTnLst>
                              <p:par>
                                <p:cTn id="16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50"/>
                            </p:stCondLst>
                            <p:childTnLst>
                              <p:par>
                                <p:cTn id="17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56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06288"/>
      </p:ext>
    </p:extLst>
  </p:cSld>
  <p:clrMapOvr>
    <a:masterClrMapping/>
  </p:clrMapOvr>
  <p:transition spd="slow" advClick="0" advTm="8029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41162"/>
      </p:ext>
    </p:extLst>
  </p:cSld>
  <p:clrMapOvr>
    <a:masterClrMapping/>
  </p:clrMapOvr>
  <p:transition spd="slow" advClick="0" advTm="7511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7465">
        <p14:vortex dir="r"/>
      </p:transition>
    </mc:Choice>
    <mc:Fallback>
      <p:transition spd="slow" advClick="0" advTm="74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7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282">
        <p14:shred/>
      </p:transition>
    </mc:Choice>
    <mc:Fallback>
      <p:transition spd="slow" advClick="0" advTm="72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3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7306">
        <p14:ripple/>
      </p:transition>
    </mc:Choice>
    <mc:Fallback>
      <p:transition spd="slow" advClick="0" advTm="73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745">
        <p14:switch dir="r"/>
      </p:transition>
    </mc:Choice>
    <mc:Fallback>
      <p:transition spd="slow" advClick="0" advTm="67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8086" y="2408904"/>
            <a:ext cx="2558716" cy="3441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itdxty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6" b="7021"/>
          <a:stretch>
            <a:fillRect/>
          </a:stretch>
        </p:blipFill>
        <p:spPr bwMode="auto">
          <a:xfrm>
            <a:off x="6405979" y="482432"/>
            <a:ext cx="3600450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4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526">
        <p14:glitter pattern="hexagon"/>
      </p:transition>
    </mc:Choice>
    <mc:Fallback>
      <p:transition spd="slow" advClick="0" advTm="7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225</TotalTime>
  <Words>116</Words>
  <Application>Microsoft Office PowerPoint</Application>
  <PresentationFormat>Широкоэкранный</PresentationFormat>
  <Paragraphs>41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След самолета</vt:lpstr>
      <vt:lpstr>Тарас Григорович Шевченко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Тарас Григорович Шевченко</dc:title>
  <dc:creator>Вова</dc:creator>
  <cp:lastModifiedBy>Вова</cp:lastModifiedBy>
  <cp:revision>17</cp:revision>
  <dcterms:created xsi:type="dcterms:W3CDTF">2014-12-11T18:01:01Z</dcterms:created>
  <dcterms:modified xsi:type="dcterms:W3CDTF">2014-12-11T21:47:38Z</dcterms:modified>
</cp:coreProperties>
</file>