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276" r:id="rId4"/>
    <p:sldId id="277" r:id="rId5"/>
    <p:sldId id="280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66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960" y="-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26.12.2013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26.12.2013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26.12.2013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8228" y="1412776"/>
            <a:ext cx="7008574" cy="2664570"/>
          </a:xfrm>
        </p:spPr>
        <p:txBody>
          <a:bodyPr>
            <a:no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6000" b="0" i="0" baseline="0" dirty="0" smtClean="0">
                <a:solidFill>
                  <a:srgbClr val="374C81"/>
                </a:solidFill>
                <a:latin typeface="Monotype Corsiva" pitchFamily="66" charset="0"/>
              </a:rPr>
              <a:t>Улас</a:t>
            </a:r>
            <a:r>
              <a:rPr lang="uk-UA" sz="6000" b="0" i="0" dirty="0" smtClean="0">
                <a:solidFill>
                  <a:srgbClr val="374C81"/>
                </a:solidFill>
                <a:latin typeface="Monotype Corsiva" pitchFamily="66" charset="0"/>
              </a:rPr>
              <a:t> </a:t>
            </a:r>
            <a:r>
              <a:rPr lang="uk-UA" sz="6000" b="0" i="0" dirty="0" err="1" smtClean="0">
                <a:solidFill>
                  <a:srgbClr val="374C81"/>
                </a:solidFill>
                <a:latin typeface="Monotype Corsiva" pitchFamily="66" charset="0"/>
              </a:rPr>
              <a:t>Самчук</a:t>
            </a:r>
            <a:r>
              <a:rPr lang="uk-UA" sz="6000" b="0" i="0" dirty="0" smtClean="0">
                <a:solidFill>
                  <a:srgbClr val="374C81"/>
                </a:solidFill>
                <a:latin typeface="Monotype Corsiva" pitchFamily="66" charset="0"/>
              </a:rPr>
              <a:t> – життєвий і творчий шлях</a:t>
            </a:r>
            <a:endParaRPr lang="ru-RU" sz="6000" b="0" i="0" baseline="0" dirty="0">
              <a:solidFill>
                <a:srgbClr val="374C8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3717032"/>
            <a:ext cx="12188825" cy="31409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У 1943 р.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Львова,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року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опиняється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, </a:t>
            </a:r>
            <a:r>
              <a:rPr lang="ru-RU" dirty="0" err="1" smtClean="0"/>
              <a:t>рятуючись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Тут </a:t>
            </a:r>
            <a:r>
              <a:rPr lang="ru-RU" dirty="0" err="1" smtClean="0"/>
              <a:t>включається</a:t>
            </a:r>
            <a:r>
              <a:rPr lang="ru-RU" dirty="0" smtClean="0"/>
              <a:t> в роботу, </a:t>
            </a:r>
            <a:r>
              <a:rPr lang="ru-RU" dirty="0" err="1" smtClean="0"/>
              <a:t>присвячену</a:t>
            </a:r>
            <a:r>
              <a:rPr lang="ru-RU" dirty="0" smtClean="0"/>
              <a:t> </a:t>
            </a:r>
            <a:r>
              <a:rPr lang="ru-RU" dirty="0" err="1" smtClean="0"/>
              <a:t>згуртуванню</a:t>
            </a:r>
            <a:r>
              <a:rPr lang="ru-RU" dirty="0" smtClean="0"/>
              <a:t> </a:t>
            </a:r>
            <a:r>
              <a:rPr lang="ru-RU" dirty="0" err="1" smtClean="0"/>
              <a:t>письменницьких</a:t>
            </a:r>
            <a:r>
              <a:rPr lang="ru-RU" dirty="0" smtClean="0"/>
              <a:t> сил, </a:t>
            </a:r>
            <a:r>
              <a:rPr lang="ru-RU" dirty="0" err="1" smtClean="0"/>
              <a:t>яким</a:t>
            </a:r>
            <a:r>
              <a:rPr lang="ru-RU" dirty="0" smtClean="0"/>
              <a:t> належало </a:t>
            </a:r>
            <a:r>
              <a:rPr lang="ru-RU" dirty="0" err="1" smtClean="0"/>
              <a:t>творити</a:t>
            </a:r>
            <a:r>
              <a:rPr lang="ru-RU" dirty="0" smtClean="0"/>
              <a:t> на </a:t>
            </a:r>
            <a:r>
              <a:rPr lang="ru-RU" dirty="0" err="1" smtClean="0"/>
              <a:t>еміграції</a:t>
            </a:r>
            <a:r>
              <a:rPr lang="ru-RU" dirty="0" smtClean="0"/>
              <a:t> «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літературу</a:t>
            </a:r>
            <a:r>
              <a:rPr lang="ru-RU" dirty="0" smtClean="0"/>
              <a:t>». </a:t>
            </a:r>
            <a:endParaRPr lang="ru-RU" dirty="0" smtClean="0"/>
          </a:p>
          <a:p>
            <a:r>
              <a:rPr lang="ru-RU" dirty="0" smtClean="0"/>
              <a:t>1944 </a:t>
            </a:r>
            <a:r>
              <a:rPr lang="ru-RU" dirty="0" smtClean="0"/>
              <a:t>—1987рр. — </a:t>
            </a:r>
            <a:r>
              <a:rPr lang="ru-RU" dirty="0" err="1" smtClean="0"/>
              <a:t>період</a:t>
            </a:r>
            <a:r>
              <a:rPr lang="ru-RU" dirty="0" smtClean="0"/>
              <a:t> «</a:t>
            </a:r>
            <a:r>
              <a:rPr lang="ru-RU" dirty="0" err="1" smtClean="0"/>
              <a:t>другої-еміграції</a:t>
            </a:r>
            <a:r>
              <a:rPr lang="ru-RU" dirty="0" smtClean="0"/>
              <a:t>» </a:t>
            </a:r>
            <a:r>
              <a:rPr lang="ru-RU" dirty="0" err="1" smtClean="0"/>
              <a:t>письменника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1946 р.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Самчука</a:t>
            </a:r>
            <a:r>
              <a:rPr lang="ru-RU" dirty="0" smtClean="0"/>
              <a:t> в таборах для </a:t>
            </a:r>
            <a:r>
              <a:rPr lang="ru-RU" dirty="0" err="1" smtClean="0"/>
              <a:t>переміщених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«</a:t>
            </a:r>
            <a:r>
              <a:rPr lang="ru-RU" dirty="0" err="1" smtClean="0"/>
              <a:t>Юність</a:t>
            </a:r>
            <a:r>
              <a:rPr lang="ru-RU" dirty="0" smtClean="0"/>
              <a:t> Василя </a:t>
            </a:r>
            <a:r>
              <a:rPr lang="ru-RU" dirty="0" err="1" smtClean="0"/>
              <a:t>Шеремета</a:t>
            </a:r>
            <a:r>
              <a:rPr lang="ru-RU" dirty="0" smtClean="0"/>
              <a:t>». У 1948р.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переїздить</a:t>
            </a:r>
            <a:r>
              <a:rPr lang="ru-RU" dirty="0" smtClean="0"/>
              <a:t> до Торонто (Канада). </a:t>
            </a:r>
            <a:endParaRPr lang="ru-RU" dirty="0"/>
          </a:p>
        </p:txBody>
      </p:sp>
      <p:pic>
        <p:nvPicPr>
          <p:cNvPr id="4" name="Рисунок 3" descr="Clinton-Colle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88824" cy="3717032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вічк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" y="548680"/>
            <a:ext cx="12188824" cy="791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err="1" smtClean="0">
                <a:solidFill>
                  <a:schemeClr val="bg1"/>
                </a:solidFill>
              </a:rPr>
              <a:t>Письменник</a:t>
            </a:r>
            <a:r>
              <a:rPr lang="ru-RU" sz="3200" dirty="0" smtClean="0">
                <a:solidFill>
                  <a:schemeClr val="bg1"/>
                </a:solidFill>
              </a:rPr>
              <a:t> помер у Торонто 9 </a:t>
            </a:r>
            <a:r>
              <a:rPr lang="ru-RU" sz="3200" dirty="0" err="1" smtClean="0">
                <a:solidFill>
                  <a:schemeClr val="bg1"/>
                </a:solidFill>
              </a:rPr>
              <a:t>липня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1987 р</a:t>
            </a:r>
            <a:r>
              <a:rPr lang="ru-RU" sz="3200" dirty="0" smtClean="0">
                <a:solidFill>
                  <a:schemeClr val="bg1"/>
                </a:solidFill>
              </a:rPr>
              <a:t>. 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62910">
            <a:off x="1543227" y="2589228"/>
            <a:ext cx="7008574" cy="1930400"/>
          </a:xfrm>
        </p:spPr>
        <p:txBody>
          <a:bodyPr/>
          <a:lstStyle/>
          <a:p>
            <a:r>
              <a:rPr lang="uk-UA" dirty="0" smtClean="0"/>
              <a:t>Дякую за увагу 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1341884" y="4797152"/>
            <a:ext cx="8784976" cy="1008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4800" dirty="0" err="1">
                <a:solidFill>
                  <a:srgbClr val="3366FF"/>
                </a:solidFill>
              </a:rPr>
              <a:t>“Палкий</a:t>
            </a:r>
            <a:r>
              <a:rPr lang="uk-UA" sz="4800" dirty="0">
                <a:solidFill>
                  <a:srgbClr val="3366FF"/>
                </a:solidFill>
              </a:rPr>
              <a:t> патріот України…”</a:t>
            </a:r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0196" y="404664"/>
            <a:ext cx="2952328" cy="395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0"/>
            <a:ext cx="10157354" cy="832520"/>
          </a:xfrm>
        </p:spPr>
        <p:txBody>
          <a:bodyPr/>
          <a:lstStyle/>
          <a:p>
            <a:pPr algn="ctr"/>
            <a:r>
              <a:rPr lang="uk-UA" dirty="0" smtClean="0"/>
              <a:t>Дитинство та освіта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55" y="908720"/>
            <a:ext cx="11999069" cy="2736304"/>
          </a:xfrm>
        </p:spPr>
        <p:txBody>
          <a:bodyPr/>
          <a:lstStyle/>
          <a:p>
            <a:r>
              <a:rPr lang="uk-UA" dirty="0" smtClean="0"/>
              <a:t>Народився майбутній прозаїк 20 лютого 1905р. в селі </a:t>
            </a:r>
            <a:r>
              <a:rPr lang="uk-UA" dirty="0" err="1" smtClean="0"/>
              <a:t>Дермань</a:t>
            </a:r>
            <a:r>
              <a:rPr lang="uk-UA" dirty="0" smtClean="0"/>
              <a:t> на Волині в сім'ї заможного </a:t>
            </a:r>
            <a:r>
              <a:rPr lang="uk-UA" dirty="0" smtClean="0"/>
              <a:t>селянина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 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Уласа</a:t>
            </a:r>
            <a:r>
              <a:rPr lang="ru-RU" dirty="0" smtClean="0"/>
              <a:t> — </a:t>
            </a:r>
            <a:r>
              <a:rPr lang="ru-RU" dirty="0" err="1" smtClean="0"/>
              <a:t>Олексій</a:t>
            </a:r>
            <a:r>
              <a:rPr lang="ru-RU" dirty="0" smtClean="0"/>
              <a:t> Антонович </a:t>
            </a:r>
            <a:r>
              <a:rPr lang="ru-RU" dirty="0" err="1" smtClean="0"/>
              <a:t>Самчук</a:t>
            </a:r>
            <a:r>
              <a:rPr lang="ru-RU" dirty="0" smtClean="0"/>
              <a:t> —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шлюбів</a:t>
            </a:r>
            <a:r>
              <a:rPr lang="ru-RU" dirty="0" smtClean="0"/>
              <a:t> </a:t>
            </a:r>
            <a:r>
              <a:rPr lang="ru-RU" dirty="0" err="1" smtClean="0"/>
              <a:t>п'ятеро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Улас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середульшим</a:t>
            </a:r>
            <a:r>
              <a:rPr lang="ru-RU" dirty="0" smtClean="0"/>
              <a:t>. </a:t>
            </a:r>
            <a:endParaRPr lang="uk-UA" dirty="0" smtClean="0"/>
          </a:p>
          <a:p>
            <a:r>
              <a:rPr lang="uk-UA" dirty="0" smtClean="0"/>
              <a:t>Навчався спочатку в народній школі в </a:t>
            </a:r>
            <a:r>
              <a:rPr lang="uk-UA" dirty="0" err="1" smtClean="0"/>
              <a:t>Тилявці</a:t>
            </a:r>
            <a:r>
              <a:rPr lang="uk-UA" dirty="0" smtClean="0"/>
              <a:t>, потім   </a:t>
            </a:r>
            <a:r>
              <a:rPr lang="uk-UA" dirty="0" err="1" smtClean="0"/>
              <a:t>Дерманська</a:t>
            </a:r>
            <a:r>
              <a:rPr lang="uk-UA" dirty="0" smtClean="0"/>
              <a:t> двокласна школа при семінарії, </a:t>
            </a:r>
            <a:r>
              <a:rPr lang="uk-UA" dirty="0" err="1" smtClean="0"/>
              <a:t>Кам”янецька</a:t>
            </a:r>
            <a:r>
              <a:rPr lang="uk-UA" dirty="0" smtClean="0"/>
              <a:t> гімназія, яку не скінчив через мобілізацію до війська.</a:t>
            </a:r>
          </a:p>
          <a:p>
            <a:endParaRPr lang="ru-RU" dirty="0"/>
          </a:p>
        </p:txBody>
      </p:sp>
      <p:pic>
        <p:nvPicPr>
          <p:cNvPr id="4" name="Рисунок 3" descr="482b8890-b30c-2af5-4745-c857f434bd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0316" y="2964696"/>
            <a:ext cx="6264696" cy="370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8188" y="260648"/>
            <a:ext cx="6120680" cy="832520"/>
          </a:xfrm>
        </p:spPr>
        <p:txBody>
          <a:bodyPr/>
          <a:lstStyle/>
          <a:p>
            <a:pPr algn="ctr"/>
            <a:r>
              <a:rPr lang="uk-UA" dirty="0" smtClean="0"/>
              <a:t>Рання творчість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12188825" cy="4365104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Навчаючись</a:t>
            </a:r>
            <a:r>
              <a:rPr lang="ru-RU" dirty="0" smtClean="0"/>
              <a:t> у </a:t>
            </a:r>
            <a:r>
              <a:rPr lang="ru-RU" dirty="0" err="1" smtClean="0"/>
              <a:t>Кременецькій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Самчук</a:t>
            </a:r>
            <a:r>
              <a:rPr lang="ru-RU" dirty="0" smtClean="0"/>
              <a:t> </a:t>
            </a:r>
            <a:r>
              <a:rPr lang="ru-RU" dirty="0" err="1" smtClean="0"/>
              <a:t>редагував</a:t>
            </a:r>
            <a:r>
              <a:rPr lang="ru-RU" dirty="0" smtClean="0"/>
              <a:t> </a:t>
            </a:r>
            <a:r>
              <a:rPr lang="ru-RU" dirty="0" err="1" smtClean="0"/>
              <a:t>рукописні</a:t>
            </a:r>
            <a:r>
              <a:rPr lang="ru-RU" dirty="0" smtClean="0"/>
              <a:t> </a:t>
            </a:r>
            <a:r>
              <a:rPr lang="ru-RU" dirty="0" err="1" smtClean="0"/>
              <a:t>журнали</a:t>
            </a:r>
            <a:r>
              <a:rPr lang="ru-RU" dirty="0" smtClean="0"/>
              <a:t> «</a:t>
            </a:r>
            <a:r>
              <a:rPr lang="ru-RU" dirty="0" err="1" smtClean="0"/>
              <a:t>Юнацтво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Хвиля</a:t>
            </a:r>
            <a:r>
              <a:rPr lang="ru-RU" dirty="0" smtClean="0"/>
              <a:t>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головою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</a:t>
            </a:r>
            <a:r>
              <a:rPr lang="ru-RU" dirty="0" err="1" smtClean="0"/>
              <a:t>гуртка</a:t>
            </a:r>
            <a:r>
              <a:rPr lang="ru-RU" dirty="0" smtClean="0"/>
              <a:t> «</a:t>
            </a:r>
            <a:r>
              <a:rPr lang="ru-RU" dirty="0" err="1" smtClean="0"/>
              <a:t>Юнацтво</a:t>
            </a:r>
            <a:r>
              <a:rPr lang="ru-RU" dirty="0" smtClean="0"/>
              <a:t>», яке </a:t>
            </a:r>
            <a:r>
              <a:rPr lang="ru-RU" dirty="0" err="1" smtClean="0"/>
              <a:t>видавало</a:t>
            </a:r>
            <a:r>
              <a:rPr lang="ru-RU" dirty="0" smtClean="0"/>
              <a:t> </a:t>
            </a:r>
            <a:r>
              <a:rPr lang="ru-RU" dirty="0" err="1" smtClean="0"/>
              <a:t>однойменний</a:t>
            </a:r>
            <a:r>
              <a:rPr lang="ru-RU" dirty="0" smtClean="0"/>
              <a:t> журнал. Тут </a:t>
            </a:r>
            <a:r>
              <a:rPr lang="ru-RU" dirty="0" err="1" smtClean="0"/>
              <a:t>Улас</a:t>
            </a:r>
            <a:r>
              <a:rPr lang="ru-RU" dirty="0" smtClean="0"/>
              <a:t> почав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, три </a:t>
            </a:r>
            <a:r>
              <a:rPr lang="ru-RU" dirty="0" err="1" smtClean="0"/>
              <a:t>романи</a:t>
            </a:r>
            <a:r>
              <a:rPr lang="ru-RU" dirty="0" smtClean="0"/>
              <a:t>, </a:t>
            </a:r>
            <a:r>
              <a:rPr lang="ru-RU" dirty="0" err="1" smtClean="0"/>
              <a:t>вірші</a:t>
            </a:r>
            <a:r>
              <a:rPr lang="ru-RU" dirty="0" smtClean="0"/>
              <a:t> та </a:t>
            </a:r>
            <a:r>
              <a:rPr lang="ru-RU" dirty="0" err="1" smtClean="0"/>
              <a:t>публіцистичні</a:t>
            </a:r>
            <a:r>
              <a:rPr lang="ru-RU" dirty="0" smtClean="0"/>
              <a:t> твори. </a:t>
            </a:r>
            <a:endParaRPr lang="ru-RU" dirty="0" smtClean="0"/>
          </a:p>
          <a:p>
            <a:r>
              <a:rPr lang="ru-RU" dirty="0" smtClean="0"/>
              <a:t>У 1922 р</a:t>
            </a:r>
            <a:r>
              <a:rPr lang="ru-RU" dirty="0" smtClean="0"/>
              <a:t>. у </a:t>
            </a:r>
            <a:r>
              <a:rPr lang="ru-RU" dirty="0" err="1" smtClean="0"/>
              <a:t>журналі</a:t>
            </a:r>
            <a:r>
              <a:rPr lang="ru-RU" dirty="0" smtClean="0"/>
              <a:t> «</a:t>
            </a:r>
            <a:r>
              <a:rPr lang="ru-RU" dirty="0" err="1" smtClean="0"/>
              <a:t>Юнацтво</a:t>
            </a:r>
            <a:r>
              <a:rPr lang="ru-RU" dirty="0" smtClean="0"/>
              <a:t>» </a:t>
            </a:r>
            <a:r>
              <a:rPr lang="ru-RU" dirty="0" err="1" smtClean="0"/>
              <a:t>Самчук</a:t>
            </a:r>
            <a:r>
              <a:rPr lang="ru-RU" dirty="0" smtClean="0"/>
              <a:t> </a:t>
            </a:r>
            <a:r>
              <a:rPr lang="ru-RU" dirty="0" err="1" smtClean="0"/>
              <a:t>помістив</a:t>
            </a:r>
            <a:r>
              <a:rPr lang="ru-RU" dirty="0" smtClean="0"/>
              <a:t> </a:t>
            </a:r>
            <a:r>
              <a:rPr lang="ru-RU" dirty="0" err="1" smtClean="0"/>
              <a:t>вірш</a:t>
            </a:r>
            <a:r>
              <a:rPr lang="ru-RU" dirty="0" smtClean="0"/>
              <a:t> «Не </a:t>
            </a:r>
            <a:r>
              <a:rPr lang="ru-RU" dirty="0" err="1" smtClean="0"/>
              <a:t>любити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можу</a:t>
            </a:r>
            <a:r>
              <a:rPr lang="ru-RU" dirty="0" smtClean="0"/>
              <a:t> свою я </a:t>
            </a:r>
            <a:r>
              <a:rPr lang="ru-RU" dirty="0" err="1" smtClean="0"/>
              <a:t>країну</a:t>
            </a:r>
            <a:r>
              <a:rPr lang="ru-RU" dirty="0" smtClean="0"/>
              <a:t>...».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1923 р. </a:t>
            </a:r>
            <a:r>
              <a:rPr lang="ru-RU" dirty="0" err="1" smtClean="0"/>
              <a:t>він</a:t>
            </a:r>
            <a:r>
              <a:rPr lang="ru-RU" dirty="0" smtClean="0"/>
              <a:t> вступив до </a:t>
            </a:r>
            <a:r>
              <a:rPr lang="ru-RU" dirty="0" err="1" smtClean="0"/>
              <a:t>кременецької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«</a:t>
            </a:r>
            <a:r>
              <a:rPr lang="ru-RU" dirty="0" err="1" smtClean="0"/>
              <a:t>Просвіта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У 1926 р. у </a:t>
            </a:r>
            <a:r>
              <a:rPr lang="ru-RU" dirty="0" err="1" smtClean="0"/>
              <a:t>варшавському</a:t>
            </a:r>
            <a:r>
              <a:rPr lang="ru-RU" dirty="0" smtClean="0"/>
              <a:t> </a:t>
            </a:r>
            <a:r>
              <a:rPr lang="ru-RU" dirty="0" err="1" smtClean="0"/>
              <a:t>журналі</a:t>
            </a:r>
            <a:r>
              <a:rPr lang="ru-RU" dirty="0" smtClean="0"/>
              <a:t> «</a:t>
            </a:r>
            <a:r>
              <a:rPr lang="ru-RU" dirty="0" smtClean="0"/>
              <a:t>Наша </a:t>
            </a:r>
            <a:r>
              <a:rPr lang="ru-RU" dirty="0" err="1" smtClean="0"/>
              <a:t>бесіда</a:t>
            </a:r>
            <a:r>
              <a:rPr lang="ru-RU" dirty="0" smtClean="0"/>
              <a:t>» </a:t>
            </a:r>
            <a:r>
              <a:rPr lang="ru-RU" dirty="0" err="1" smtClean="0"/>
              <a:t>Улас</a:t>
            </a:r>
            <a:r>
              <a:rPr lang="ru-RU" dirty="0" smtClean="0"/>
              <a:t> </a:t>
            </a:r>
            <a:r>
              <a:rPr lang="ru-RU" dirty="0" err="1" smtClean="0"/>
              <a:t>Самчук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перше </a:t>
            </a:r>
            <a:r>
              <a:rPr lang="ru-RU" dirty="0" err="1" smtClean="0"/>
              <a:t>оповідання</a:t>
            </a:r>
            <a:r>
              <a:rPr lang="ru-RU" dirty="0" smtClean="0"/>
              <a:t> </a:t>
            </a:r>
            <a:r>
              <a:rPr lang="ru-RU" dirty="0" smtClean="0"/>
              <a:t> «</a:t>
            </a:r>
            <a:r>
              <a:rPr lang="ru-RU" dirty="0" smtClean="0"/>
              <a:t>На </a:t>
            </a:r>
            <a:r>
              <a:rPr lang="ru-RU" dirty="0" err="1" smtClean="0"/>
              <a:t>старих</a:t>
            </a:r>
            <a:r>
              <a:rPr lang="ru-RU" dirty="0" smtClean="0"/>
              <a:t> стежках».</a:t>
            </a:r>
            <a:endParaRPr lang="ru-RU" dirty="0"/>
          </a:p>
        </p:txBody>
      </p:sp>
      <p:pic>
        <p:nvPicPr>
          <p:cNvPr id="4" name="Рисунок 3" descr="icon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804" y="188640"/>
            <a:ext cx="2725786" cy="227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2405" y="1916832"/>
            <a:ext cx="6166420" cy="3816424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Пізніше служив </a:t>
            </a:r>
            <a:r>
              <a:rPr lang="uk-UA" dirty="0" smtClean="0"/>
              <a:t>у Західній Польщі, але скоро дезертирував до Німеччини. З 1927р. По </a:t>
            </a:r>
            <a:r>
              <a:rPr lang="uk-UA" dirty="0" smtClean="0"/>
              <a:t>1929 р</a:t>
            </a:r>
            <a:r>
              <a:rPr lang="uk-UA" dirty="0" smtClean="0"/>
              <a:t>. </a:t>
            </a:r>
            <a:r>
              <a:rPr lang="uk-UA" dirty="0" err="1" smtClean="0"/>
              <a:t>Самчук</a:t>
            </a:r>
            <a:r>
              <a:rPr lang="uk-UA" dirty="0" smtClean="0"/>
              <a:t>, працюючи, вчився у </a:t>
            </a:r>
            <a:r>
              <a:rPr lang="uk-UA" dirty="0" err="1" smtClean="0"/>
              <a:t>Бреславському</a:t>
            </a:r>
            <a:r>
              <a:rPr lang="uk-UA" dirty="0" smtClean="0"/>
              <a:t> університеті. У 1929р. переїздить до </a:t>
            </a:r>
            <a:r>
              <a:rPr lang="uk-UA" dirty="0" err="1" smtClean="0"/>
              <a:t>Чехо-</a:t>
            </a:r>
            <a:r>
              <a:rPr lang="uk-UA" dirty="0" smtClean="0"/>
              <a:t> Словаччини, навчаючись в Українському вільному університеті у Празі.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il_fakulta_DSCN1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56" y="188640"/>
            <a:ext cx="590465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ushay-svoe-serdt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3534">
            <a:off x="322102" y="2777512"/>
            <a:ext cx="4140946" cy="270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012" y="188640"/>
            <a:ext cx="6526460" cy="1052736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Chiller" pitchFamily="82" charset="0"/>
              </a:rPr>
              <a:t>Love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5820" y="2204864"/>
            <a:ext cx="6273247" cy="863104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 </a:t>
            </a: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1929 р</a:t>
            </a: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одружується з Марією </a:t>
            </a:r>
            <a:r>
              <a:rPr lang="uk-UA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Зоц</a:t>
            </a:r>
            <a:endParaRPr lang="ru-RU" dirty="0"/>
          </a:p>
        </p:txBody>
      </p:sp>
      <p:pic>
        <p:nvPicPr>
          <p:cNvPr id="4" name="Рисунок 3" descr="424-7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604" y="548680"/>
            <a:ext cx="3672408" cy="565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0"/>
            <a:ext cx="12188824" cy="4659040"/>
          </a:xfrm>
        </p:spPr>
        <p:txBody>
          <a:bodyPr/>
          <a:lstStyle/>
          <a:p>
            <a:r>
              <a:rPr lang="ru-RU" dirty="0" smtClean="0"/>
              <a:t>    У 1932 р. написаний роман «Кулак»-, перша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трилогії</a:t>
            </a:r>
            <a:r>
              <a:rPr lang="ru-RU" dirty="0" smtClean="0"/>
              <a:t>' «</a:t>
            </a:r>
            <a:r>
              <a:rPr lang="ru-RU" dirty="0" err="1" smtClean="0"/>
              <a:t>Волинь</a:t>
            </a:r>
            <a:r>
              <a:rPr lang="ru-RU" dirty="0" smtClean="0"/>
              <a:t>» («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тече</a:t>
            </a:r>
            <a:r>
              <a:rPr lang="ru-RU" dirty="0" smtClean="0"/>
              <a:t> та </a:t>
            </a:r>
            <a:r>
              <a:rPr lang="ru-RU" dirty="0" err="1" smtClean="0"/>
              <a:t>річка</a:t>
            </a:r>
            <a:r>
              <a:rPr lang="ru-RU" dirty="0" smtClean="0"/>
              <a:t>»), </a:t>
            </a:r>
            <a:r>
              <a:rPr lang="ru-RU" dirty="0" err="1" smtClean="0"/>
              <a:t>наступного</a:t>
            </a:r>
            <a:r>
              <a:rPr lang="ru-RU" dirty="0" smtClean="0"/>
              <a:t> року </a:t>
            </a:r>
            <a:r>
              <a:rPr lang="ru-RU" dirty="0" err="1" smtClean="0"/>
              <a:t>повість</a:t>
            </a:r>
            <a:r>
              <a:rPr lang="ru-RU" dirty="0" smtClean="0"/>
              <a:t> «</a:t>
            </a:r>
            <a:r>
              <a:rPr lang="ru-RU" dirty="0" err="1" smtClean="0"/>
              <a:t>Марія</a:t>
            </a:r>
            <a:r>
              <a:rPr lang="ru-RU" dirty="0" smtClean="0"/>
              <a:t>» — </a:t>
            </a:r>
            <a:r>
              <a:rPr lang="ru-RU" dirty="0" err="1" smtClean="0"/>
              <a:t>твір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висвітлює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страшного голодомору в </a:t>
            </a:r>
            <a:r>
              <a:rPr lang="ru-RU" dirty="0" err="1" smtClean="0"/>
              <a:t>Україні</a:t>
            </a:r>
            <a:r>
              <a:rPr lang="ru-RU" dirty="0" smtClean="0"/>
              <a:t> в1 1932—1933 роках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 1936 р. </a:t>
            </a:r>
            <a:r>
              <a:rPr lang="ru-RU" dirty="0" err="1" smtClean="0"/>
              <a:t>Самчук</a:t>
            </a:r>
            <a:r>
              <a:rPr lang="ru-RU" dirty="0" smtClean="0"/>
              <a:t> </a:t>
            </a:r>
            <a:r>
              <a:rPr lang="ru-RU" dirty="0" err="1" smtClean="0"/>
              <a:t>видає</a:t>
            </a:r>
            <a:r>
              <a:rPr lang="ru-RU" dirty="0" smtClean="0"/>
              <a:t> </a:t>
            </a:r>
            <a:r>
              <a:rPr lang="ru-RU" dirty="0" err="1" smtClean="0"/>
              <a:t>збірку</a:t>
            </a:r>
            <a:r>
              <a:rPr lang="ru-RU" dirty="0" smtClean="0"/>
              <a:t>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 «</a:t>
            </a:r>
            <a:r>
              <a:rPr lang="ru-RU" dirty="0" err="1" smtClean="0"/>
              <a:t>Віднайдений</a:t>
            </a:r>
            <a:r>
              <a:rPr lang="ru-RU" dirty="0" smtClean="0"/>
              <a:t> рай» </a:t>
            </a:r>
            <a:r>
              <a:rPr lang="ru-RU" dirty="0" err="1" smtClean="0"/>
              <a:t>і</a:t>
            </a:r>
            <a:r>
              <a:rPr lang="ru-RU" dirty="0" smtClean="0"/>
              <a:t> роман «Тори- </a:t>
            </a:r>
            <a:r>
              <a:rPr lang="ru-RU" dirty="0" err="1" smtClean="0"/>
              <a:t>говорять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присвячений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закарпатських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за </a:t>
            </a:r>
            <a:r>
              <a:rPr lang="ru-RU" dirty="0" err="1" smtClean="0"/>
              <a:t>незалежність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8268" y="2636912"/>
            <a:ext cx="2709521" cy="403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Rudy_teche_ta_ri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700" y="2636912"/>
            <a:ext cx="2520280" cy="396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260648"/>
            <a:ext cx="10157354" cy="760512"/>
          </a:xfrm>
        </p:spPr>
        <p:txBody>
          <a:bodyPr/>
          <a:lstStyle/>
          <a:p>
            <a:pPr algn="ctr"/>
            <a:r>
              <a:rPr lang="uk-UA" dirty="0" smtClean="0"/>
              <a:t>Подорожі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smtClean="0"/>
              <a:t>1938—-1939 </a:t>
            </a:r>
            <a:r>
              <a:rPr lang="en-US" dirty="0" smtClean="0"/>
              <a:t>pp.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їздив</a:t>
            </a:r>
            <a:r>
              <a:rPr lang="ru-RU" dirty="0" smtClean="0"/>
              <a:t> </a:t>
            </a:r>
            <a:r>
              <a:rPr lang="ru-RU" dirty="0" err="1" smtClean="0"/>
              <a:t>Закарпаттям</a:t>
            </a:r>
            <a:r>
              <a:rPr lang="ru-RU" dirty="0" smtClean="0"/>
              <a:t>, </a:t>
            </a:r>
            <a:r>
              <a:rPr lang="ru-RU" dirty="0" err="1" smtClean="0"/>
              <a:t>агітуючи</a:t>
            </a:r>
            <a:r>
              <a:rPr lang="ru-RU" dirty="0" smtClean="0"/>
              <a:t> за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Карпатської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посідав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референта </a:t>
            </a:r>
            <a:r>
              <a:rPr lang="ru-RU" dirty="0" err="1" smtClean="0"/>
              <a:t>пропаганди</a:t>
            </a:r>
            <a:r>
              <a:rPr lang="ru-RU" dirty="0" smtClean="0"/>
              <a:t> УНО (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національне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) в </a:t>
            </a:r>
            <a:r>
              <a:rPr lang="ru-RU" dirty="0" err="1" smtClean="0"/>
              <a:t>Хусті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Чехії</a:t>
            </a:r>
            <a:r>
              <a:rPr lang="ru-RU" dirty="0" smtClean="0"/>
              <a:t>, </a:t>
            </a:r>
            <a:r>
              <a:rPr lang="ru-RU" dirty="0" err="1" smtClean="0"/>
              <a:t>Німеччині</a:t>
            </a:r>
            <a:r>
              <a:rPr lang="ru-RU" dirty="0" smtClean="0"/>
              <a:t>,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об'їздив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1940 — 1941 </a:t>
            </a:r>
            <a:r>
              <a:rPr lang="en-US" dirty="0" smtClean="0"/>
              <a:t>pp.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виступами</a:t>
            </a:r>
            <a:r>
              <a:rPr lang="ru-RU" dirty="0" smtClean="0"/>
              <a:t> десятки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містечок</a:t>
            </a:r>
            <a:r>
              <a:rPr lang="ru-RU" dirty="0" smtClean="0"/>
              <a:t>, селищ, </a:t>
            </a:r>
            <a:r>
              <a:rPr lang="ru-RU" dirty="0" err="1" smtClean="0"/>
              <a:t>сіл</a:t>
            </a:r>
            <a:r>
              <a:rPr lang="ru-RU" dirty="0" smtClean="0"/>
              <a:t>, громад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 </a:t>
            </a:r>
            <a:endParaRPr lang="ru-RU" dirty="0" smtClean="0"/>
          </a:p>
        </p:txBody>
      </p:sp>
    </p:spTree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088"/>
            <a:ext cx="12188825" cy="2636912"/>
          </a:xfrm>
        </p:spPr>
        <p:txBody>
          <a:bodyPr/>
          <a:lstStyle/>
          <a:p>
            <a:r>
              <a:rPr lang="ru-RU" dirty="0" smtClean="0"/>
              <a:t> У 1941 —1942 </a:t>
            </a:r>
            <a:r>
              <a:rPr lang="ru-RU" dirty="0" err="1" smtClean="0"/>
              <a:t>pp</a:t>
            </a:r>
            <a:r>
              <a:rPr lang="ru-RU" dirty="0" smtClean="0"/>
              <a:t>. У. </a:t>
            </a:r>
            <a:r>
              <a:rPr lang="ru-RU" dirty="0" err="1" smtClean="0"/>
              <a:t>Самчук</a:t>
            </a:r>
            <a:r>
              <a:rPr lang="ru-RU" dirty="0" smtClean="0"/>
              <a:t> </a:t>
            </a:r>
            <a:r>
              <a:rPr lang="ru-RU" dirty="0" err="1" smtClean="0"/>
              <a:t>редагував</a:t>
            </a:r>
            <a:r>
              <a:rPr lang="ru-RU" dirty="0" smtClean="0"/>
              <a:t> газету «</a:t>
            </a:r>
            <a:r>
              <a:rPr lang="ru-RU" dirty="0" err="1" smtClean="0"/>
              <a:t>Волинь</a:t>
            </a:r>
            <a:r>
              <a:rPr lang="ru-RU" dirty="0" smtClean="0"/>
              <a:t>»,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Німецькому</a:t>
            </a:r>
            <a:r>
              <a:rPr lang="ru-RU" dirty="0" smtClean="0"/>
              <a:t> </a:t>
            </a:r>
            <a:r>
              <a:rPr lang="ru-RU" dirty="0" err="1" smtClean="0"/>
              <a:t>пресовому</a:t>
            </a:r>
            <a:r>
              <a:rPr lang="ru-RU" dirty="0" smtClean="0"/>
              <a:t> бюро.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березні</a:t>
            </a:r>
            <a:r>
              <a:rPr lang="ru-RU" dirty="0" smtClean="0"/>
              <a:t> 1942 р.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заарештувала</a:t>
            </a:r>
            <a:r>
              <a:rPr lang="ru-RU" dirty="0" smtClean="0"/>
              <a:t> 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за </a:t>
            </a:r>
            <a:r>
              <a:rPr lang="ru-RU" dirty="0" err="1" smtClean="0"/>
              <a:t>звинуваченням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надав</a:t>
            </a:r>
            <a:r>
              <a:rPr lang="ru-RU" dirty="0" smtClean="0"/>
              <a:t> </a:t>
            </a:r>
            <a:r>
              <a:rPr lang="ru-RU" dirty="0" err="1" smtClean="0"/>
              <a:t>редагованій</a:t>
            </a:r>
            <a:r>
              <a:rPr lang="ru-RU" dirty="0" smtClean="0"/>
              <a:t> ним </a:t>
            </a:r>
            <a:r>
              <a:rPr lang="ru-RU" dirty="0" err="1" smtClean="0"/>
              <a:t>газеті</a:t>
            </a:r>
            <a:r>
              <a:rPr lang="ru-RU" dirty="0" smtClean="0"/>
              <a:t> </a:t>
            </a:r>
            <a:r>
              <a:rPr lang="ru-RU" dirty="0" err="1" smtClean="0"/>
              <a:t>небажаного</a:t>
            </a:r>
            <a:r>
              <a:rPr lang="ru-RU" dirty="0" smtClean="0"/>
              <a:t> для </a:t>
            </a:r>
            <a:r>
              <a:rPr lang="ru-RU" dirty="0" err="1" smtClean="0"/>
              <a:t>окупантів</a:t>
            </a:r>
            <a:r>
              <a:rPr lang="ru-RU" dirty="0" smtClean="0"/>
              <a:t> </a:t>
            </a:r>
            <a:r>
              <a:rPr lang="ru-RU" dirty="0" err="1" smtClean="0"/>
              <a:t>самостійницького</a:t>
            </a:r>
            <a:r>
              <a:rPr lang="ru-RU" dirty="0" smtClean="0"/>
              <a:t> характеру.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Самчука</a:t>
            </a:r>
            <a:r>
              <a:rPr lang="ru-RU" dirty="0" smtClean="0"/>
              <a:t> </a:t>
            </a:r>
            <a:r>
              <a:rPr lang="ru-RU" dirty="0" err="1" smtClean="0"/>
              <a:t>випустили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Рисунок 3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56" y="260648"/>
            <a:ext cx="6912768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162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TS102787940</vt:lpstr>
      <vt:lpstr>Улас Самчук – життєвий і творчий шлях</vt:lpstr>
      <vt:lpstr>Слайд 2</vt:lpstr>
      <vt:lpstr>Дитинство та освіта</vt:lpstr>
      <vt:lpstr>Рання творчість</vt:lpstr>
      <vt:lpstr>Слайд 5</vt:lpstr>
      <vt:lpstr>Love</vt:lpstr>
      <vt:lpstr>Слайд 7</vt:lpstr>
      <vt:lpstr>Подорожі</vt:lpstr>
      <vt:lpstr>Слайд 9</vt:lpstr>
      <vt:lpstr>Слайд 10</vt:lpstr>
      <vt:lpstr>Слайд 11</vt:lpstr>
      <vt:lpstr>Дякую за увагу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2013-12-26T14:02:34Z</dcterms:created>
  <dcterms:modified xsi:type="dcterms:W3CDTF">2013-12-26T15:10:55Z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