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3" autoAdjust="0"/>
  </p:normalViewPr>
  <p:slideViewPr>
    <p:cSldViewPr>
      <p:cViewPr varScale="1">
        <p:scale>
          <a:sx n="108" d="100"/>
          <a:sy n="108" d="100"/>
        </p:scale>
        <p:origin x="-9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7117180" cy="1470025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«Відлига» в українській літературі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20888"/>
            <a:ext cx="5904656" cy="2664296"/>
          </a:xfrm>
        </p:spPr>
        <p:txBody>
          <a:bodyPr>
            <a:normAutofit/>
          </a:bodyPr>
          <a:lstStyle/>
          <a:p>
            <a:pPr algn="l"/>
            <a:r>
              <a:rPr lang="uk-UA" b="1" i="1" dirty="0" smtClean="0">
                <a:solidFill>
                  <a:srgbClr val="FFFF00"/>
                </a:solidFill>
              </a:rPr>
              <a:t>Відлига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– процес спроб лібералізації суспільно-політичного життя, соціально-економічних реформ, пов'язаних з перебуванням при владі М. С. Хрущова (1953-1964). Названий за однойменною повістю І. Еренбурга, що вийшла 1954р.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1026" name="Picture 2" descr="Файл:Ilja Grigorjewitsch Ehrenburg 19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53136"/>
            <a:ext cx="2333625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409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7344816" cy="6264696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Складний, суперечливий і болісний процес десталінізації суспільства викликав істотне пожвавлення національно-культурного життя.</a:t>
            </a:r>
          </a:p>
          <a:p>
            <a:r>
              <a:rPr lang="uk-UA" sz="2800" dirty="0" smtClean="0"/>
              <a:t>Лібералізація та десталінізація мали позитивне значення для розвитку української літератури.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649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ru/7/7a/Dovzhenko_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2656"/>
            <a:ext cx="1905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4210630" cy="924475"/>
          </a:xfrm>
        </p:spPr>
        <p:txBody>
          <a:bodyPr/>
          <a:lstStyle/>
          <a:p>
            <a:r>
              <a:rPr lang="uk-UA" dirty="0" smtClean="0"/>
              <a:t>Початок «відлиги»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7416824" cy="5688632"/>
          </a:xfrm>
        </p:spPr>
        <p:txBody>
          <a:bodyPr>
            <a:normAutofit/>
          </a:bodyPr>
          <a:lstStyle/>
          <a:p>
            <a:r>
              <a:rPr lang="uk-UA" sz="2000" u="sng" dirty="0" smtClean="0"/>
              <a:t>У червні 1955 р</a:t>
            </a:r>
            <a:r>
              <a:rPr lang="uk-UA" sz="2000" dirty="0" smtClean="0"/>
              <a:t>. в «Літературній газеті» </a:t>
            </a:r>
            <a:r>
              <a:rPr lang="uk-UA" sz="2000" u="sng" dirty="0" smtClean="0"/>
              <a:t>опубліковано статтю О. Довженка «Мистецтво живопису і сучасність»</a:t>
            </a:r>
            <a:r>
              <a:rPr lang="uk-UA" sz="2000" dirty="0" smtClean="0"/>
              <a:t>, у якій містилися заклики «розширювати творчі межі соціалістичного реалізму». Цей заклик сприйнято українською інтелігенцією як сигнал для пошуку нових творчих можливостей.</a:t>
            </a:r>
          </a:p>
          <a:p>
            <a:r>
              <a:rPr lang="uk-UA" sz="2000" dirty="0" smtClean="0"/>
              <a:t>Скасовані партійні постанови 1940-х років з питань культурної сфери (зокрема, помилково визнана критика опери К. Данькевича «Богдан Хмельницький».</a:t>
            </a:r>
          </a:p>
          <a:p>
            <a:r>
              <a:rPr lang="uk-UA" sz="2000" dirty="0" smtClean="0"/>
              <a:t>Припинилися нападки на письменників, які на початку 50-х років були об'єктом критики борців проти космополітизму й буржуазного націоналізму.</a:t>
            </a:r>
          </a:p>
        </p:txBody>
      </p:sp>
    </p:spTree>
    <p:extLst>
      <p:ext uri="{BB962C8B-B14F-4D97-AF65-F5344CB8AC3E}">
        <p14:creationId xmlns:p14="http://schemas.microsoft.com/office/powerpoint/2010/main" val="402239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00big.ru/wp-content/uploads/2009/03/50-o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257" y="453298"/>
            <a:ext cx="1675175" cy="262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7/74/%D0%93%D1%80%D0%B8%D0%B3%D0%BE%D1%80%D1%96%D0%B9_%D0%9A%D0%BE%D1%81%D0%B8%D0%BD%D0%BA%D0%B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56992"/>
            <a:ext cx="1800200" cy="2662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7344816" cy="6264696"/>
          </a:xfrm>
        </p:spPr>
        <p:txBody>
          <a:bodyPr/>
          <a:lstStyle/>
          <a:p>
            <a:r>
              <a:rPr lang="uk-UA" sz="2400" dirty="0"/>
              <a:t>Реабілітовані українські поети та письменники </a:t>
            </a:r>
            <a:r>
              <a:rPr lang="uk-UA" sz="2400" i="1" dirty="0"/>
              <a:t>О. Олесь, Т. Вороний, Г. Косинку, В. Чумака, О. Досвітнього </a:t>
            </a:r>
            <a:r>
              <a:rPr lang="uk-UA" sz="2400" dirty="0"/>
              <a:t>та інших.</a:t>
            </a:r>
          </a:p>
          <a:p>
            <a:r>
              <a:rPr lang="uk-UA" sz="2400" dirty="0"/>
              <a:t>Багато письменників поновлено в правах членів Спілки українських письменників (</a:t>
            </a:r>
            <a:r>
              <a:rPr lang="uk-UA" sz="2400" i="1" dirty="0"/>
              <a:t>Н. Забіла, Б. Коваленко, В. Мисик </a:t>
            </a:r>
            <a:r>
              <a:rPr lang="uk-UA" sz="2400" dirty="0"/>
              <a:t>та інші).</a:t>
            </a:r>
          </a:p>
          <a:p>
            <a:r>
              <a:rPr lang="uk-UA" sz="2400" dirty="0"/>
              <a:t>Засновані суспільно-політичні, наукові та літературні журнали «Прапор», «Радянське літературознавство», «Всесвіт», «Знання та праця» тощо.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32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370870" cy="924475"/>
          </a:xfrm>
        </p:spPr>
        <p:txBody>
          <a:bodyPr/>
          <a:lstStyle/>
          <a:p>
            <a:r>
              <a:rPr lang="uk-UA" dirty="0" smtClean="0"/>
              <a:t>Українське мовознавство</a:t>
            </a:r>
            <a:endParaRPr lang="ru-RU" dirty="0"/>
          </a:p>
        </p:txBody>
      </p:sp>
      <p:pic>
        <p:nvPicPr>
          <p:cNvPr id="3076" name="Picture 4" descr="http://upload.wikimedia.org/wikipedia/commons/0/04/Ivan_Franko_(1898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077072"/>
            <a:ext cx="1704429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7560840" cy="5112568"/>
          </a:xfrm>
        </p:spPr>
        <p:txBody>
          <a:bodyPr/>
          <a:lstStyle/>
          <a:p>
            <a:r>
              <a:rPr lang="uk-UA" sz="2000" dirty="0" smtClean="0"/>
              <a:t>Перевиданий «Словник української мови» Б. Грінченка.</a:t>
            </a:r>
          </a:p>
          <a:p>
            <a:r>
              <a:rPr lang="uk-UA" sz="2000" dirty="0" smtClean="0"/>
              <a:t>Розкритикована ідея залежності творчості українських письменників від «російської передової культури».</a:t>
            </a:r>
          </a:p>
          <a:p>
            <a:r>
              <a:rPr lang="uk-UA" sz="2000" u="sng" dirty="0" smtClean="0"/>
              <a:t>1956 р.</a:t>
            </a:r>
            <a:r>
              <a:rPr lang="uk-UA" sz="2000" dirty="0" smtClean="0"/>
              <a:t> широко відзначено 100-річний ювілей від дня народження </a:t>
            </a:r>
            <a:r>
              <a:rPr lang="uk-UA" sz="2000" i="1" dirty="0" smtClean="0"/>
              <a:t>І. Франка</a:t>
            </a:r>
            <a:r>
              <a:rPr lang="uk-UA" sz="2000" dirty="0" smtClean="0"/>
              <a:t>.</a:t>
            </a:r>
          </a:p>
          <a:p>
            <a:r>
              <a:rPr lang="uk-UA" sz="2000" u="sng" dirty="0" smtClean="0"/>
              <a:t>1963 р.</a:t>
            </a:r>
            <a:r>
              <a:rPr lang="uk-UA" sz="2000" dirty="0" smtClean="0"/>
              <a:t> Київський університет та Інститут мовознавства УРСР провели конференцію з питань культури української мови.</a:t>
            </a:r>
          </a:p>
          <a:p>
            <a:r>
              <a:rPr lang="uk-UA" sz="2000" u="sng" dirty="0" smtClean="0"/>
              <a:t>1964 р.</a:t>
            </a:r>
            <a:r>
              <a:rPr lang="uk-UA" sz="2000" dirty="0" smtClean="0"/>
              <a:t> за підозрілих обставин пожежа знищила фонди українських рукописів бібліотеки АН УРСР.</a:t>
            </a:r>
          </a:p>
          <a:p>
            <a:endParaRPr lang="ru-RU" dirty="0"/>
          </a:p>
        </p:txBody>
      </p:sp>
      <p:pic>
        <p:nvPicPr>
          <p:cNvPr id="3074" name="Picture 2" descr="http://toloka.hurtom.com/photos/10122401420349695_f0_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15126"/>
            <a:ext cx="2153203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61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6264696" cy="1080120"/>
          </a:xfrm>
        </p:spPr>
        <p:txBody>
          <a:bodyPr/>
          <a:lstStyle/>
          <a:p>
            <a:r>
              <a:rPr lang="uk-UA" dirty="0" smtClean="0"/>
              <a:t>Нові твори українських авторів: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7416824" cy="5400600"/>
          </a:xfrm>
        </p:spPr>
        <p:txBody>
          <a:bodyPr>
            <a:normAutofit/>
          </a:bodyPr>
          <a:lstStyle/>
          <a:p>
            <a:r>
              <a:rPr lang="uk-UA" sz="2000" i="1" dirty="0" smtClean="0"/>
              <a:t>О. Довженко</a:t>
            </a:r>
            <a:r>
              <a:rPr lang="uk-UA" sz="2000" dirty="0" smtClean="0"/>
              <a:t>: автобіографічну повість «За ширмою»; поеми «Розстріляне відродження», «Мазепа»; «Зачарована Десна»; «Поема про море».</a:t>
            </a:r>
          </a:p>
          <a:p>
            <a:r>
              <a:rPr lang="uk-UA" sz="2000" i="1" dirty="0" smtClean="0"/>
              <a:t>В. Сосюра </a:t>
            </a:r>
            <a:r>
              <a:rPr lang="uk-UA" sz="2000" dirty="0" smtClean="0"/>
              <a:t>«Третя рота»</a:t>
            </a:r>
          </a:p>
          <a:p>
            <a:r>
              <a:rPr lang="uk-UA" sz="2000" i="1" dirty="0" smtClean="0"/>
              <a:t>П. Панч </a:t>
            </a:r>
            <a:r>
              <a:rPr lang="uk-UA" sz="2000" dirty="0" smtClean="0"/>
              <a:t>«Гомоніла Україна»</a:t>
            </a:r>
          </a:p>
          <a:p>
            <a:r>
              <a:rPr lang="uk-UA" sz="2000" i="1" dirty="0" smtClean="0"/>
              <a:t>О. Гончар </a:t>
            </a:r>
            <a:r>
              <a:rPr lang="uk-UA" sz="2000" dirty="0" smtClean="0"/>
              <a:t>«Тронка», «Людина і зброя»</a:t>
            </a:r>
          </a:p>
          <a:p>
            <a:r>
              <a:rPr lang="uk-UA" sz="2000" i="1" dirty="0" smtClean="0"/>
              <a:t>Г. Тютюнник </a:t>
            </a:r>
            <a:r>
              <a:rPr lang="uk-UA" sz="2000" dirty="0" smtClean="0"/>
              <a:t>«Вир»</a:t>
            </a:r>
          </a:p>
          <a:p>
            <a:r>
              <a:rPr lang="uk-UA" sz="2000" i="1" dirty="0" smtClean="0"/>
              <a:t>Л. Первомайський </a:t>
            </a:r>
            <a:r>
              <a:rPr lang="uk-UA" sz="2000" dirty="0" smtClean="0"/>
              <a:t>«Дикий мед»</a:t>
            </a:r>
          </a:p>
          <a:p>
            <a:r>
              <a:rPr lang="uk-UA" sz="2000" i="1" dirty="0" smtClean="0"/>
              <a:t>М. Стельмах </a:t>
            </a:r>
            <a:r>
              <a:rPr lang="uk-UA" sz="2000" dirty="0" smtClean="0"/>
              <a:t>«Правда і кривда», «Кров людська – не водиця», «Хліб і сіль».</a:t>
            </a:r>
            <a:endParaRPr lang="ru-RU" sz="2000" dirty="0"/>
          </a:p>
        </p:txBody>
      </p:sp>
      <p:pic>
        <p:nvPicPr>
          <p:cNvPr id="4098" name="Picture 2" descr="http://fs132.www.ex.ua/show/12690643/12690643.jpg?1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249" y="476672"/>
            <a:ext cx="1512168" cy="2221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oltava-arenda.com.ua/file/17127908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780928"/>
            <a:ext cx="1440160" cy="226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data:image/jpeg;base64,/9j/4AAQSkZJRgABAQAAAQABAAD/2wCEAAkGBhQSERMTExQVFBUVGRsYGBgVFxcYGBUXGBcXFxgVGhcXHCYfGBojGRUUHy8gIycpLCwsFx4xNTAqNSYsLSkBCQoKBQUFDQUFDSkYEhgpKSkpKSkpKSkpKSkpKSkpKSkpKSkpKSkpKSkpKSkpKSkpKSkpKSkpKSkpKSkpKSkpKf/AABEIAQgAvwMBIgACEQEDEQH/xAAcAAACAwADAQAAAAAAAAAAAAAABgQFBwECAwj/xABCEAABAwIEBAQDBgUBBgcBAAABAAIDBBEFEiExBkFRYRMicYEHMpEjUqGxwdEUQmJy8DMVQ4KS4fEkU2Nzg6LSFv/EABQBAQAAAAAAAAAAAAAAAAAAAAD/xAAUEQEAAAAAAAAAAAAAAAAAAAAA/9oADAMBAAIRAxEAPwDcUIQgEIQgEIQgELrJIGi5IAHMmw+qjNxWI7SMPo4H8kEtCWZ/iFTNl8I57jc2FvoXXP0XvWcb0rIXSskbLY2DWG7i7pbcepQX91DxDGIYBeWRrL7ZjqfQblIh4zqZjexiZY2DPmPbMb29eygS3kdmmkAaNed/39ggdavjOJrbsZJJfYNba/u4iypcQ+IEzReOnHfO8m3s0AX91US8UxRCwGVg0zSG1++XeyVcX+I7ZPs42ufrybb6c7IH2k+JUhIzwMA5kSOBHsWn6XVnB8SqO4EjzFfYvtl/5mk297JFwvAnzx3kHhtdrYmxHte69pfh1TOBJkcTblp7X/VBrFHXxysD4ntkadnMIcPqFIWJ4SDhTS+EuDnHzNL80Z6C1hcjrutD4U4/grbMuI5raxk/NbcsP83puPxQNKEIQCEIQCEIQCEIQCELglAEqoxXHWtbaN4LtrjzZT6bX9Upcd8UyvlNHTG1tJXDc3AOQex1UTC6SWCNtw425Afsguq+gfPHYvkLu50Ptt7Kj8GGjju85ieQaPpsCu+IcYFnl1YTveN5PrZosFQ4n8SoofKCZJTyYzUHoS75fxQSZ8cbJ5zTtva2Z9xoPa7vqqp1Y91y2OJtudjc+1140uC1Nc0yCRsea5OV5keL8rDQeuiqa/hiWi8zS6YH5iHFpHewugYcBrqiV+Qg5di+xsLd+SvsVeyCIvkflb1Dblx7Ja4VrRFqS5t9cpJIuexNires8KsGV0vqD25G2tvZAtzYxFU3axmVoGrpC0XJ/wA6qZw3wtJG9sjhGG76XuR67FSqioipLtEUYI2+za6/cOIN1Dbx82+rWnsBlP5oG+rc7XILe1/0S3ieF1RBcCXDs79LqVh3Esc4sxzmu+64W/RdsQc97Td1gECfUcRyt8j2h3IjQryw+rjLg5pyPBuLm1iOYPUL2xKnaXXIN+t9+6raqhaW5rg258/e3Lug3fgrjQVAEMxAl5H/AMwf/pON18zYFVvu3I6zmny68+oPVbrwVxE+pitMMsrND/UOTv3QMiEIQCEIQCEIQCg4xjMVNGZJnhjRr3PYDmu2LYoynhfNIbMYLn9B6k2CxLG+KHVry86i+gPytF9B6oLnDXMkqpp2v8sri4ZiGnU3soGNYzVueY6cMjaL3fJcnXoVSvo2uBcSQRtl0063touI8Wlj8tz4BGocdW92v5FBw2SqvZ8oktuc1x9DqFIqcBFQ3WOHMN73a49841v66KypafxDmbYtIuCLajnp+ysqCkDgS0hzdsu9v2QKkHB0kDs8MxYemYg+gcN1ewYlK4Bkv2hG+f5h6O3V+cPswmOz7DVh39R1/wCiraiRhaHsANjr1A6enNBUYrgviNBjJ6jqO2ioKilfE9hJc13IgHW24TnBjsWXcAjlt1P6LtjFI2qhDmZczTf0cNx7iyBfFU2dmSXNmHPKdFSYnw2weYP3Pca+/NTeLMMlp3RTN1BsCOhNrH9PZMOES09TENgToWu27iztO9kGf1FVJFoC5ttjZ2n4aLvR8bTxDzOD2n7w/wCiasS4XDHXEl4Tux2tv7XXzN9NR0SnivCkokJhHjRnXy2zN7Eb+6C0oeLIJCfILncC9vXL+yltpIpDmiJjf6Et9CP29144ZgcEWR00bWut3H1tofomeOhp5Ggi0YOgc06X7HYntogTa4SwG7oD2fGDl97DQ+oV9w98RZKZ/iZC4ZbFpBGg6X0ubBVVXxJV0E1pWiSG+jiNHNPRwGjuxVvDDSYk0ugd4M1tY3aB3pyQbXw/xDFWU7J4SSx/UatPNrhycDorLP6/QrG/hxVvw+oMDxaOQ+cHTK61mvbyIOx9ui2UFBxn9foUZ/X6FdkIBCEIMw+N2JWhhp72D3Z3dw3Rv4kn2SHQOAY1rQNOuvv6rQ/i9gJmEUoHygtP1ukbBsOvYnQBwb9UE4YC6YaGzbi5PPoAFxjGB5GNDGXDR5g35ux6H0TphNFka245/wCfgEucXV4a54be7WgkDmLWv+CDpgNZTxNDHeQEA31Fv7gflIPPb814uifSVRfE7PBL8zb3sTfUW5H/ADvnuI1TsviNdYg7XvcHcFTMD4jc0tbcmM8jrkJte1+SB6reLmBj2t0lGoH3h82U+tvq5UR4va5r/IC5wNnbFw5h39Y6890scUQASGRpJub7+4/EWVFDOb7+n7ILWbFgXanUHQ9ef43P1UnBOJH05ljLjY6i56aj/wCv5pZqmG9912c4kAnfb6bINaxPGxNRxzWBAu1wPYqppadrgJ6bVw/1Ixv/AHZeY7hK1PihFP4ZPlve3svDDq5zHZmuLSOYNiED/JJHM3yPyv2LHG2vYnf03VfDSTwyXDSR1BFret9FF/8A6lzrZ44ZT95zLO9y0i/uoGJ8QTkZWxxtB+403+pJQO89OxzAZyH9GNsT7nkqqnrmAujtGGO3jdexHvv6pcw+aWxc649dPzXhNXh7vM03B/lcQT7FpCC7xSF9P5mOE1Mfmhe6+X0PT1UvCcEpamMuo3eHIL+W9nA92k6t7i/sq6bGD4NmxAgjLYt39eqg4KGh4kB8N2lg2+nfqEDphVW9p8Ko1LNWuN7j0J3C1fhWuMkVibkd7m37fus6o8Zje0CQXO9xa/r2P59Nk78Cx3jc8fKdB311t22QNKEIQCEIQRsQoWyxuY7Y/geRWW1mEmLxWj5mvDvobLWilXiagtIH28sgyu0vYnY9tQEFBUYuIYos5sSL+tu6ScXmIqHPuCwg78wdbex/NWfGML8ojduDcdhysk+SZwjIdy6/52QL1bGfEs0aOO3TVWTMIeGZg0gG5BI3UjheP+Inef5I23Pc/wAo+tz7JlNQXsc2wDMp16AIETEn5iQTra35H81Cjhtqd1NbSuqKhwaOf5ckx0XCRv5wgUJ29lHIPILRmcJxn5mqTUcKR2GRgFtCEGYG+WxXpTxkpvxPhYtuQNN9AqGbDyNRoRy6oOjGFTKWpI3vtoRYqDUzWA/yy4gxgN+ZoPfY/ggYBOzLYkn10/AXXgKiMk2s0DW9rk+3P3VJJioJuG29ST+q8DWnNY8+aBjqMRa4WBsDp3P7BQJZMp8ovf6E+ijQzsHK6kMmadgglR4uW7n2C3H4T1pkpnWN2DUX5OdqR+H4rC4MLMr2tvYk2F9ted+QC+lOEuG46GmZBHrbVzju5x3P6AdLILpCEIBCEIBeNXTh7HNPML2Qgy3i0RkMZICMumbm1w3a7oCNuqVcdoRJAQLXbzbpmBF767/9+i13ibhCOsGpLJLWDxrp91zSbOF/dZZxJ8JK6OE+A8TWv5W3Drb6A6+1yg8OBOGXQ0c0vJ7rX6hun0uSrBuGNFGS7ctLj7k2HodEm4VxrNSRGlmOjLtDMpzNde5BPW51T5hNWKmihk1DXxlj+rXMJB99vqgq8O4QbSvcLl7idXOGpJ9EyQU4sNNUrcU4nXuf9k1luT/bW4KVoMTrHPInq2wt21cBc9gEGnOETTZ72tPc2U+noANRr6LNIeE/FOcVTHk63zNdr6ZrhXGH4lV0hANpmbaIG19EDcEaKpruEo3a2srigxJszQQC08wphZdBkPEvDPh3PJJFbTlrrbr6Gq6Bsl2uGiyvjLh/wpjbVpFxbr07FAjAkC3dWGH0xlcGj6nYLymgLiABckgD35J3hw5tG6BjY/FNs05HIvHlA7N1Pe6CFLwNI1l22ffppYdTdUMTXRTGJ+4Nj9FtMFOPBBaBa2npbRIvxKw0Nlo5xoZ4ru9WEC/0KDrRaPYwC5JFuVzcL6Ppb5G5t8ov62WK/Dzhg1U0Un+7hcHOPUg5mt+oC29AIQhAIQhAIQhALhwXKEGP/EbAYGvL/wCGBaw52ljiwB5sHXaB582Vt9ibbpogwfwsPZ4n+o68kn/uSeYj20H/AAqXiGF+NMGnVrX53dw06D3dYL34mqLxZe6BJbhgmfGCLgHXWyq6/gyKORwMIfcEEEgEhwIu15vlIzXHe10zUEeo9f1TbNhbZmjMNRsUGS4N8O4DmAgkNxbNMWeUEgucA293G1uQGumqZsK+HtOHAMEjQP8A1Hm/cgmxThDhuRWNLGBqgpYuF2R7KJXNy7Jhr6kAJSxKuAvdBAqZy3VJ/Ec2YOvqFe1NXnPQKqxOlzmwQU3w6wJs8xLhcxjMNNuQJ7pjGEZvFcdDqD2c3/sF24akbTBzhz3Pbr6AK64elFY98gBbG43e61geQAv1FkFhgtIP4ME6mx2Wc/Ed5qcTZTxgltLCyOw++RncLermj2Ww4riEVHA6RwAijbm6Zn7MjA6k/oqD4X8HuaZMQqgDU1Li8XHyBxvp0JvbsAgZuCOHxSUccdrPIzP65juPbZMCEIBCEIBCEIBCEIBCFwUESKmy5upP4ch+JVRidJmeGn2VZxTxDUUs9mxmVh1GQXc3TUFu/uEvzfEGR7rthkzN0sW2Pp5rWQMjsMkb5wNArvCa9rxbmkODiuuka5jqe17WPiMO/wB7bL9SmPAMPeIDnI8S+YW5H7vcIGWeO+o0VZWzlmy9YsTzDuN/VVmI1F0ESsxAlLmIyXOqtKw2VPUNuUERhvdeLud/8uvaoOVU/wDFeZA0cOYWHl9hm8u3U6D9Uz4bhzqf7SoexkTBowWDb9T6dFmnDvxHFM58YifJJmIFrBtvXf8ABPFKZK3K6fytGojbt11vvsgQ+PfiF/FVbI4/9KAhzP6pBtIRztyB/VN/Dvxi+VlXHa+niRg29Sz9QfZZfiVDTwVbo6mKoppAb52OEjHA7Oyu69iryv4WnsJKVzKhhFwALPH/AAk6+oQb5h+JxztD4nh4PT9RuFJuvm3DMenY8M8R0T2HUA2IP+cltXBPEDp4rSvD3jZ1rFw720ugaULgFcoBCEIBCEIBcFcrgoFHHXWrWvOgawj3PP6JTrYTJK9wJvmv+SmfEZ87qlkcBa0m3mdfK0AAkkDf0VO/CcSa37Oqp5Re5c5pa8Dp5mHRBZMic3Xur3DKwt3KTTUYpH8/8HJ2zkH6ho1XWfiCsaLupHtb1jc2Rv4G/wCCB+8YZ7g/N+arMWqLG6o6DHy8AuBHqLFeOKYn3CCximzglQ5dLqFRYiA3VRKjFc2qDivqbKlZOCTZGJ1txooeHML3ADrqgZcJwppcH21WjYEA2yTcIisAmeluLdECz8YMBFTRR1TdH07yyS3NubIb+jmt+qWeDuMWxhsWpylrR7uDdO9yteZQCWCrhOokc619R52MP0z3KwShwE08pkIIOchg55mnX/lOiCw4po2f7ReYtA7U2+8d7LR+BW+G0G6TKbDc0ucjU/gtI4XorW7IHaD5R6L0XWMaLsgEIQgEIQgFwVylzjXHv4eAtabSP0HYcygWW4zHPXVFPIRmu4xO66WLfyKoK59cy4js8XPzRgn6ixPuqHxCJfFHzDW/MEc1reFyNljY+wOdod9QL/jdBmLuIalmkkTBbcljr/mrzDeJrjYfT903YjELbApRxWlYLkaeiDzxGuBBICV6yrzFSa6tAuOSpqmqAFybIJVZWZY8o3VYK6wtdVOIYoXOsNVKwygc8gnZBNY10pAGxTPhOEBtgumG0gaNlc0pF0EuijN9EyxMDGFx2GqpqGMN8ztAOquoqYj7WbytGsbDuTye8deg+qCRQziCK8nlc4mWQX+S42v/AEtCxyqqjU1Us9iGFzjG0i1mlxO3XUn3TNxpjTnEU7SSZBmkPRl/lP8AcR9AVX0VBtogt8EodiU/4HT2AS3g9NsE64ZFYILBuy5QEIBCEIBCEIPKonDGuc7ZouVjXEuJOnle9x30A6DotfxSlMkT2N3I0v13ssWxOJ7JHxysLHjqNxyI6juNEFTGD5gnLgzilsUXgy/y6sdyIOuW/qkpr7fuvaKqtqgdcc4uYAdr+qQ8T4xuTb/uu09Q1+ha36Jg+HEkTqt8TomOGS+rGnUO319UCO2eon1ihkk/tY4j62sqzEKCdrg2dpjvqAeYX0niMelhoOg0H4JbxTBI6mMxStuOXItP3mnkUGK0VMxt+Z6lMdAy4Fl4V3BctPIWg5230Njf6eituHsCnku1kbrfecCG+tzuPRBJo2m1lfYThrpHWYCep2A91cYHwOGm8rr9hoP3KavJE2wAaBtayCBSYPHAA9/neNRfYHsDz7qnx3FwGvlebNYL/wDT1O3up+IVpeeyzjinExUTeAwnJC7zm+heP5dN8v5oPLC6Z0z3TPHmkN7H+Ucm+w/VMtNRWso1BBlaFdUdPdBYYVBcptpGWCpsLpbK/YNEHZCEIBCEIBCEIBVeOspvD/8AElgbyLzYj+07/RROLsfNLG0tHmfcA2vaw6LMa+pmqXlzwf7nG59uiCg40kpYpSKSVzwTrnFmt7B2hOvb3UTCpHPbrt2Vw/hiAEvcC9x+8dPoF1eLeUCwHIIK6aGzrnZMXwuc3/aDjzdC6w7BzdVSzQ5ld8BRBmIxdXRyD10BQalVtuq3+Hs66vHQ3AWc/E/HZQBQ0t/HlaXOcNMkQ0IB+886el+qA4pxUyueLuhpIBeaZrQXzuOghi/puQCRudBoNZ3wmxZz4JaacvNRTyODvEN3lhPkPtYt7FvdQeFaMP8ADZ/uaMCNgOz6gDzydwy5A/qLui86auNPiUEmgE1VPTSE/wAzXHxI7+j9vUoNNlNku4vVZn2GwVxPLYlLlXIAXOJsBck9AOaCl4px3+Hhs3/Vku2Md7au9Bul3AcIEbLnnqSdSSdbqC2odWVDpiPL8sQP8sYO/q46n2TbSU2g0Qe1MNk04TRbKnw2gu4Jzw2lyi6CTBTgL3QhAIQhAIQhAIQhAu8cYd4tMSN2G/tsf0SNQ092bLWJog4Fp2It9UsvwEMJFtECJV0dvRV76XXunatwq4IAVRU4dbWyChdR3RRSeFW0Ul7ASFh/+RuUfiQrFzbBUmPPAicebfMOxacwP1CDbpZAyMudo1oJPYAXKxZ+JumcKlo+3q3O8IEXIaCWs05Na3U903fEXie2Dscw61YYwW+7I3M8i39II91TcG8OExRVUltGBkLfuMGpd6ucT7ILLDKZ0LGQx3OUWud3O3c49ySSlzjwHNAyIFz2TSTvds1j48mne9rDuU/x2YM3TcrPYKaStrKh+vgR5ybaAuc5xDPwv7INOfXB+Qj+drXf8wukjjitLiykjPnm1fb+WIHn0udPZM+FzNZQxSv8obGCT0Db/tZU3DOE/wAVK6pe05pDcX/lYNGt+n5oPDCcByi1kyUuEWCvafA2t5KW+hF9kEDC8MtqrpjbLiOIBd0AhCEAhCEAhCEAhCEAuskYIsV2QgqqrDVV1+HAsOiabLwmpQQUGUVkRFwqvH6C8R/zdaHiWAeY6KmxLCSWEEIMhxDiB76ekoXtN6V7wHcnRu+T3AJHotr4YZloYgel/ZINZwr4k7QBz19FphpCIWxtGgFvYBBCdH4rSAbDUn0GqOBnR/wbAwaHMTcC5LnE697EKQMNPgSjUEscL89WkKt+HWGOijkZrYOFr8vKgn4xhhfBHRx/8R5BoNwmTB8KbCwADkApUNMBrbVe4QcWXKEIBCEIBCEIBCEIBCEIBCEIBCFwSg5Qk+l+IeacxPpZYmNmfA6Z74fDZIxnieaz7hpbaxItdwG6YIsep3atnhcM2TSRh+0O0eh+bTbdBOcwFQa3DGuC5qMcgj+eeFmpb5pGN8zbZhqdxcXHK4UOl4pic6bM6JkbHNayUzxFspLMxtZ12kWIsddL7II8GBASZlbRUPVRq/HY46WSqjHjsa0uAhIeZLcmkGxVTw7x+2pkdG+F9NYua10zosr3tkdE6NpY43eHsdpubXGiBkNGLEdVxS0DWAgczdeAx6n858eG0ZAefEZ9mToA/Xyn1RFj1O75Z4XaE+WRh0bq46HYDfognrlQIMcgeGubPC4PJDC2RhDiNw0g+Yi+tl1j4gp3aiohOhOkrDo3Vx0OwG5QWKFBjxuBwcWzwuDRmcRIwhrdsxIOgvzXb/a0V7eLHfOI7Z238Q7R7/Oem6CYhAQgEIQgEIQgEIQgEIQgFw5coQZ6aWWOjxv+Jh8Jkrp5mF8kTmua6EMAs1xsbxg6/eHNL1FwvU1NH41NBFC50dAIQXQua59PIXvqDkOUCz7W+YhrhbWy1+aBrwWuAc07ggEH1B3RDTtYA1oDWjYAAAegGgQZbR8D1ETooXUpnijrZZXSvkgJkilhMZeQ52a5c7ORv5dNbKHxFg4o21OalYyndU0HgB8kFpRA6OIt8zvKXMa4lzv5b5ua2Aqmnximla3xACCx8wEkZI8Nmhk1BA8puOZB2QROCMLkghnc+MRGaeWZsQc0+G15GVl2+XNpc2NvMlwcMVU2HvgdCYJTXeOxxfC8sY+r8YyNIJAcxjj6kaA3TpDxBEfDAzjO4sGaN4DXi/kdceR2mgO/0UugxBkzM8Zu25bqCNWuLTo4A7goM2wrgWUtaJqNgFPSeDlD4z/FzskbIyQWNst2ZvtCNZCCN7w6v4ZTuo6FkMDYZmRyfxAzx/aP8GKPIXC/klENjl2zXO5vqtbiDIsmc2zvaxuhN3OIa0aDTUgXOir5eLadoeS53kNjaN5vbPctsPM0eFLdwuPI7tcEas4Tq5H+KymdT+JWxTBsb6bPTRxwCJ8nmJjL3uJNgDo0X1UWl4FqwKWEQui8I1jXzsdS3e2cnwyWEEFrha4DbjlZaKeJ4MxFybEAnK7Lq9rCQ4izg1z2B1r5cwv2twgx2v8Ah1WS08bBE2EDD2wyMD4s0s8TyY4y5ptlLrPJ6AA7lXkHCtS3EW1ng3jMsTjCXRWbmpBE+o0OsjJLt3N2l2UX1WjWRZABcoQgEIQgEIQgEIQgEIQgEIQgEIQg6SsuCOot9dFRU/DzyyBsjm2ihfA5mUObI1zWszE3BFwxpt3IQhB1peE8ng+e/hyOlJy+d0jiS6z3OJa0g5S3W4FrqTS8PAMLZHuec73gtc+K3iOLy0iN+tidyhCDtVYCDGGRvcz7SOQlxfLfw3teB9o/QEtGyq67gRkninNbxH5spZmYGjxSGljnWJzTPfcEDNlNhY3EIO9Rwmcr2tkc8ODmDPa7GzPY+d5cNXuJZcdz3TO1CEHKEIQCEIQCEIQCEI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://e-ranok.com.ua/img/userfiles/book_4309_6adabac2ae0d2f4480f955577f10857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969" y="4365104"/>
            <a:ext cx="1728192" cy="239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48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6696743" cy="5688632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З поезією та прозою активно виступали </a:t>
            </a:r>
            <a:r>
              <a:rPr lang="uk-UA" sz="2000" i="1" dirty="0" smtClean="0"/>
              <a:t>В. Симоненко, Л. Костенко, Д. Павличко, М. Вінграновський, Ю. Мушкетик, І. Драч</a:t>
            </a:r>
            <a:r>
              <a:rPr lang="uk-UA" sz="2000" dirty="0" smtClean="0"/>
              <a:t> та інші.</a:t>
            </a:r>
          </a:p>
          <a:p>
            <a:r>
              <a:rPr lang="uk-UA" sz="2000" dirty="0" smtClean="0"/>
              <a:t>Літературну  критику представляли </a:t>
            </a:r>
            <a:r>
              <a:rPr lang="uk-UA" sz="2000" i="1" dirty="0" smtClean="0"/>
              <a:t>І. Дзюба, Є. Сверстюк, І. Світличний, В. Чорновіл, В. Мороз </a:t>
            </a:r>
            <a:r>
              <a:rPr lang="uk-UA" sz="2000" dirty="0" smtClean="0"/>
              <a:t>та інші.</a:t>
            </a:r>
          </a:p>
          <a:p>
            <a:r>
              <a:rPr lang="uk-UA" sz="2000" dirty="0" smtClean="0"/>
              <a:t>В літературу увійшло покоління шістдесятників:</a:t>
            </a:r>
          </a:p>
          <a:p>
            <a:pPr indent="17463">
              <a:buFont typeface="Arial" pitchFamily="34" charset="0"/>
              <a:buChar char="•"/>
            </a:pPr>
            <a:r>
              <a:rPr lang="uk-UA" sz="2000" i="1" dirty="0" smtClean="0"/>
              <a:t>В. Симоненко </a:t>
            </a:r>
            <a:r>
              <a:rPr lang="uk-UA" sz="2000" dirty="0" smtClean="0"/>
              <a:t>збірки «Тиша і грім», «Земне тяжіння».</a:t>
            </a:r>
          </a:p>
          <a:p>
            <a:pPr indent="17463">
              <a:buFont typeface="Arial" pitchFamily="34" charset="0"/>
              <a:buChar char="•"/>
            </a:pPr>
            <a:r>
              <a:rPr lang="uk-UA" sz="2000" i="1" dirty="0" smtClean="0"/>
              <a:t>Л. Костенко </a:t>
            </a:r>
            <a:r>
              <a:rPr lang="uk-UA" sz="2000" dirty="0" smtClean="0"/>
              <a:t>«Проміння землі», «Мандрівне серце».</a:t>
            </a:r>
          </a:p>
          <a:p>
            <a:pPr indent="17463">
              <a:buFont typeface="Arial" pitchFamily="34" charset="0"/>
              <a:buChar char="•"/>
            </a:pPr>
            <a:r>
              <a:rPr lang="uk-UA" sz="2000" dirty="0" smtClean="0"/>
              <a:t>Поети </a:t>
            </a:r>
            <a:r>
              <a:rPr lang="uk-UA" sz="2000" i="1" dirty="0" smtClean="0"/>
              <a:t>Д. Павличко, М. Вінграновський, І. Мушкетик, І. Драч </a:t>
            </a:r>
            <a:r>
              <a:rPr lang="uk-UA" sz="2000" dirty="0" smtClean="0"/>
              <a:t>та інші.</a:t>
            </a:r>
            <a:endParaRPr lang="ru-RU" sz="2000" dirty="0"/>
          </a:p>
        </p:txBody>
      </p:sp>
      <p:pic>
        <p:nvPicPr>
          <p:cNvPr id="2050" name="Picture 2" descr="http://upload.wikimedia.org/wikipedia/commons/f/f6/Kostenko_lin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250" y="597314"/>
            <a:ext cx="191452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xQTEhUUEhMVFhUXGR0bGRgYGRkZGBwfGx8YHRscGxwcHCggGB0lIhcYITEiJSorLi4uHx84ODMuNyg5LisBCgoKDg0OFxAQGiwkHCQsLCwsLCwsLCwsLCwsLCwsLCwsLCwsLCwsLCwsLCwsLCwsLCwsLCwsLCwsLCwsLCwsLP/AABEIAJAAcwMBIgACEQEDEQH/xAAcAAABBAMBAAAAAAAAAAAAAAAGAwQFBwABAgj/xAA7EAABAgQDBAkCBQQBBQAAAAABAhEAAyExBBJBBQZRYQcTInGBkaGx8DLBFELR4fEjQ1JyYjM0gpKi/8QAGAEAAwEBAAAAAAAAAAAAAAAAAAECAwT/xAAbEQEBAQADAQEAAAAAAAAAAAAAARECITFBYf/aAAwDAQACEQMRAD8AsXEJUB9XLn8vEVNU9wPnhEvi2rx4t3xCYg3fjr+97RzR10ilyaU1sfTy9DDebLcNd6Bnd+HfwhzLBa7vDpC+pSJqAM9ipdJMtJfMpSnGgcN94tNII3XWtlK7Iu1czUdgBU/eGe0sTg8OsJUpCiz1mpd3bKcpOWgB48qQO7wdIypqwjDywuWAQFzEzEqmqABdSUscoLnIaXeggBx+3cSstMmqZNCAaGrkFj2ub8+LwYJqzMbvZgUoKhLzF2YEOLVNQHHE3pSBzF754ZZy9SCnjkSDc65qaEae0De7uA65YSag6XXRqijPW7Hxi09m9FckpPXTFur8qAkNTVWW/hB4YWw6MPMAVKmZKWJdiCBUkuGbn41hlisESQAUqFSCDV6UZne1IL8Z0SFKirDYky6dkEP5lOV6PVg0A28+52NwyetnIzCjqfMWAzElqsDRzqYYNJ4ylwA3seDjX9PPXWqBqASTU++lzEbhsaVshZDkhl3NTZ+Be+kLIUezQDRgHsfQP4QGfic3+PcxJv6/vC0qQSTYV1FtR6msR4LlyL6B2GpDfxcxIYFTqLXbufW3HV+60AKpwKtCW/1MZEpKJIBc+UZCwtq0MWo8KPp3t+tIjFo4u1bju/akSuOmCvjX54xHT0NV/A+vf+8TDrcqWGJUQlMtOZZ0CQ795Z2EBO/W+CJkv8PLUVpupKap0KQSPrW7k2SNAYkOkjaxkYQS0ulU9RBOhQjI4fRyb8m7qh0fjy+XcX5xUhYmjvBMyBC1FYCWCFKJlip7OUFlAZQQLAvEZhkmYtiWA+c61hspYvccWrTUc45RP7QIHiNG4cP4igubouwOQ5lKF+yoqZT3bJdI7yHctxizUhzWKD3NxGJdCglSpWY5VFKlJqwUwCkubgkPw0i9di4jrJaVeB7xeI5QSpIGkbUlwxsbjSNIEKBMSztUR0x7qSMKUT5KcoWTnSXyur6Sktl0U6XJqDADhMcS+btENUHQCr/5MKx6yxOGRMSUTEJWk3SoBST3g0isd9uivDCVNxGDSqVMQkq6pFUKy/UAk1fKDQEA21eNJTnNUomUqkB3q2mrc2iQwC8i7kBwDQaVY/PaIWUphmHg3AgNxFw3lD+ROIuWHNwx48KfbybQVSZ/ZH9QeXlGRBicn86iValvjxkIsW9PxN+9/doanEVf708oTW5Jfj89oazpqUDNMX2E1UQHZIuw4sOPCJkKh3bmyV7Qxy1BYlyMOhEtczIVF2zdXLr219uxLAEPevG8PRwkyVT8BOVPKf8AqSlAGa/II1oewU1qz2g23Rnpn4fDpAGaahWJnKf6TMWSWpVSiSBwAPARxKWnC41IlqHUzMwUKhSHT1naJpMykd4ztFFrz8pD1cfGZoWwEh5gSSGJAzEOAdHf5QwW9JiJIxKpkh0pWTnoB2wxUQLjMTXx7oT6MtgmfPSsIARKV2lFi5/wAI8SanlDhrM3f3OkoSlakzCtgApRcj1t81g1woyhgDSkdy0dkAUAs1h3RzN7IJ0GlvekZWqSEtcKpgawu3piiwwq/GYli9iCzahxcPrDfG79S8PMyYmVMlOUgKdJSXd60Zm8TQO8OSsuUFxMaeI7Y22pOLkpnYdeeWrVmIIuCDVJHAw+BgLHmve3Y4w2PxEoBkhZKBQOlbKYU4LbuiOUoAin60Z2fmGg16YilO0qBivDSypVjQzh7JTACtVeQJ7qMGbRmfhxi2s8LpnFqGnef1jIQKxq3zxjcI1sGaAVGn1F+F4g99sf1eDmADtTSmW7OGIKjrQsgte/KJeeQCbfU3eSbc3Oka3n3ZPUSZ2IDozKJlEEKbqZ2VRNgc2UsU046Q4nXHQviEnDTlKWKASpooClKStUtf8AoRNWCdCnym5uzpycThsQpIXIM0glIUiZLBqhUxJuh0IJU/A0Ais9zphw+ISDWVOZE1rEBlAkMaA+TvFxb04+UcBOyz5YJlEgpWkmnJ68PGFSsAmNkS8ViTPABSUMoFqkUJbi3zWCXZBAYCgFgLDu4aRA7sICpQPG3jYxNygQRxhmMcFNcd8O52HExJSrWIvZqiGf41ImkKpGZ0BY3Zm08MsDDz8OuWoluslLCgeBIJFXvS0R+M6RV4efNwePwfWhI7Rw7qBSQKmXMA7BzfUVCpFIsybKCgyg4v5WhhO2WFq/qBJoAViiiEqC0pVSoBqztelYqWfUqI3b3g/D7UXM2dLmLw0yY3VJSSShTEgCyVDQk0AGkeiZSnALM/GIbYmwUSGyhNLMG7tefrAN0kb4YuXjBg5EyVhpZCf66meozKJd8qA4DsXrXg/SvQZ6ZJz7TUAGKZMtI5/Wun/veAQo7RHD0HLgNPOJrenBTpWKUjFz0z5iEoSJgIIIyjJVhYKZzW8RCDWg+3G3Kphr4+EusApSMjZlHh6GMiTemd2t3xh3Wshc5RLqFkgn6Uj3OtYY9JCVfhklOVkrIU9mUhY8KkQUrNohd5sMZsnEyk/V1ImIYOcySosOboSP/KCMv1TOGlNxdrN31b1bkYabaWTcdk/V3HnraJZGFAWKhiKHi7elIS3hwqWBAfWn662i1pndGZmQHLnXj487wWysOCfEcoBdxlsnKTateB8aate3OLLwKAQDz+XiacOsAm3z0iTS/KG0mW1RDpIjM6UeMzxwIGt7toYiSZKpcla5Dq64SwVLplyhg5yl1Gg/KHvRztHQoRMBsxiq+nHESB1SFSyJ8xIyTaZMiFnOhVXpnBFD9RghwXSDgusTJX1smYpmTNlLl/UWS+YUc0HGIfp2waTg5M3MEzZc4BA/MoLHaSC//FKj/rFcfSubMVLISnKcoZw1Lam3vpTxjS1BRpZ731cnnpqNIaSZjBja3q7cvlITmYmviONa/B5xTXToTJfGMhskjg/jGQhr1qtNm4vCM5LTpahqlST/APJT7K84UwanQKMzp59klL+LP4x1NQ4FLF4mMFVb07G6lwkEJQSE5adm6WJuwYc2gdxq2lOXLJPP+R8aLV3vwQUnNoQym9LH4windoY4MsFy3C/GnfSLlXCG7mI6pbuwUW7iGd3Orn4It3YeNDXdwG19u+KJM01rQ3Hf+xgt3P3mDhC1MPynTUtyLD3gs1S65CgYcBMD2xNopIvE/LU8ZhCbW3i/DzEpm4fElCv7kuUZksWfMUkqTfUDWHuA29hpweXiJSxyWmnI1oYkZlYEsTLwU6cpGeX15BAYhM9GtCR/UFiynHIw5iUlvLsnBryz8ZLSoSUrIUpwEoYKVYh/ppzPOPO+2toqxM5c1ZWylEISpzkS5aWHJygBgW1rBn0ibexUszMGubnSCA7AFSU9pNNFKo7WCR/l2a9Via1axpqbWPG1f0i4fGfXeStMzuD58K/G8kZcvtEMw8fPupDpKwzH6m4uNeTiv38NlYLC1KNWjG/C0CzdMsd3iP0jIWIb+DGRIepNnzR1s+XqlSVeExL+6VQ/VARszaKpe2sTJXQTUJKDmFSlIIo3AnzMHEJz+GmMwwmS1Is4obsdDFA7zp6uaoFKQbNrQtXmGaPQwTWKb6X9mKlTxMAAlzw6VN9MxI7Sb/mHaFrK74riuXtXhmO9vUW+VrDaYaeo+eAryjoWZmpz8BDcqUSNSVAAXUSXp/yNOFTFNBJsveadIYDtgV7RUDTQmLN3Q32RPAChkWCxSVVsGZ2e/CKu2zuli8LhxiJ8nKjMA2dJUCaDMA7DQMdREHJxCpawpLpULEUOvO5prCwp+PVcpbh4DukqRIl4Y4mZJ61UtSMktuyVlQylTByBrqzgM7wFbsdKqpQEvFSysD+4FMe4pynzB4UhLpK3+l4zDpw2HByqUFTFk8H7KXA5OSw0Y1ImTsrADjMWZsxcxVVrUVE6F/YAFgKsAIaLklndgTS7H5w7+MLBDkE+x+H9oVlSa635nQW838YpRsiW2gprf4YVTOq4r3VI5XjubSjaexJf39Y6khyS9a+fM93ziGakcQqNQsZQ4geAP3jIkLe6WOsw2NwuMlJqUs9QCuUoKCFKH+SVM2oSqLR2fjkTpaJso5kLSFJPI8tO6IHpA3aVjsL1UtSUzErStJU7UdJs90qULQw3Z2DtHCYcSEz8IQkkpzomrIerOCmjuags8E8YfBqYG+kHYqcXgZssqQhSRnQtZCUpUmzqP0g1STShjWA2btBSwrFY2XkH9vDycr2vMWSWvQJ8YHOlCVh5gIxE2YJMhHWzwlRLlZAkywlwCteWYxNE5QWrDk7JUGyMLMxDS5EsrnLrk7IcCt1EAnlwMWpu/uSjB7Omzp0s/iVSyVZ2Jl1+mW30Xu5NbxJdHm5kuSPxM7DJlziorloJKlSUlISEZie0WcksKqNILdvf9rN/0I86feC1drMRs1GIwxlTB2JkvKaBwFC4exFxzAjy71SkllfWKEC7gsfV49aJFo8rbUVmnzVCoVOmq8CtRH3gh8UetJBrby5eMYiVq7eXh7+kLrrVIq+nvSNWdxTv/ajQ2jeGSAmlOXy2kKoUAW1sPmndDWWoOaOwNWIZ3qRVrA3/AH5zO7+Tet6awBIGXW/60px+UjnqxQBwe6l386+gjhC6KYj+Mprxv4eyMwkEaN+gPDm/c8ALMngTzr+kZDEg/DG4Ra9fgRwoR2DHBiWEJz1hCSpRASkFSibACpJ8AYE9yFDF4ZWJmy3/ABE5c0JWygEghMqinZkS0GmpUQzww6ZtsGRs9SUuDOWJThqJYqX5pQR4wTbtYMSsHhpYDZJSBT/UPa9SYfxU9SgFYQ2kh5Sg1x9xC6TGlpdhzB8olRSPJUhXZS5ukGzu/jy53j1VtedkkTlihTLWod4SSPaPLOGDISOQHdxpF8RxcKRxe/dweutNY6KST+lTTnrDniOfuTDeYu7AWav8V74azcIaoNiPv851hbDpt6aWD38D5R1mvx5eXjGkp09b/KFoAxTVZ9K/La/LphFbuKOPmn29O1M3A+Y5R3LmVJfgfT1+d0AZ1XKMhROMUKN9o3C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Фот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250" y="3429000"/>
            <a:ext cx="190500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975522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Зима</Template>
  <TotalTime>208</TotalTime>
  <Words>500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Winter</vt:lpstr>
      <vt:lpstr>«Відлига» в українській літературі</vt:lpstr>
      <vt:lpstr>Презентация PowerPoint</vt:lpstr>
      <vt:lpstr>Початок «відлиги»</vt:lpstr>
      <vt:lpstr>Презентация PowerPoint</vt:lpstr>
      <vt:lpstr>Українське мовознавство</vt:lpstr>
      <vt:lpstr>Нові твори українських авторів: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«Відлига» в українській літературі</dc:title>
  <cp:lastModifiedBy>Admin</cp:lastModifiedBy>
  <cp:revision>15</cp:revision>
  <dcterms:modified xsi:type="dcterms:W3CDTF">2013-12-10T20:09:18Z</dcterms:modified>
</cp:coreProperties>
</file>