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67" r:id="rId18"/>
    <p:sldId id="274" r:id="rId19"/>
    <p:sldId id="275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9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3CFB5-C50D-4552-9434-DC40B24D3ECA}" type="datetimeFigureOut">
              <a:rPr lang="uk-UA" smtClean="0"/>
              <a:pPr/>
              <a:t>20.02.2015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130DC-850A-4F32-8404-66451C7B23C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3CFB5-C50D-4552-9434-DC40B24D3ECA}" type="datetimeFigureOut">
              <a:rPr lang="uk-UA" smtClean="0"/>
              <a:pPr/>
              <a:t>20.02.2015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130DC-850A-4F32-8404-66451C7B23C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3CFB5-C50D-4552-9434-DC40B24D3ECA}" type="datetimeFigureOut">
              <a:rPr lang="uk-UA" smtClean="0"/>
              <a:pPr/>
              <a:t>20.02.2015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130DC-850A-4F32-8404-66451C7B23C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3CFB5-C50D-4552-9434-DC40B24D3ECA}" type="datetimeFigureOut">
              <a:rPr lang="uk-UA" smtClean="0"/>
              <a:pPr/>
              <a:t>20.02.2015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130DC-850A-4F32-8404-66451C7B23C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3CFB5-C50D-4552-9434-DC40B24D3ECA}" type="datetimeFigureOut">
              <a:rPr lang="uk-UA" smtClean="0"/>
              <a:pPr/>
              <a:t>20.02.2015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130DC-850A-4F32-8404-66451C7B23C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3CFB5-C50D-4552-9434-DC40B24D3ECA}" type="datetimeFigureOut">
              <a:rPr lang="uk-UA" smtClean="0"/>
              <a:pPr/>
              <a:t>20.02.2015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130DC-850A-4F32-8404-66451C7B23C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3CFB5-C50D-4552-9434-DC40B24D3ECA}" type="datetimeFigureOut">
              <a:rPr lang="uk-UA" smtClean="0"/>
              <a:pPr/>
              <a:t>20.02.2015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130DC-850A-4F32-8404-66451C7B23C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3CFB5-C50D-4552-9434-DC40B24D3ECA}" type="datetimeFigureOut">
              <a:rPr lang="uk-UA" smtClean="0"/>
              <a:pPr/>
              <a:t>20.02.2015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130DC-850A-4F32-8404-66451C7B23C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3CFB5-C50D-4552-9434-DC40B24D3ECA}" type="datetimeFigureOut">
              <a:rPr lang="uk-UA" smtClean="0"/>
              <a:pPr/>
              <a:t>20.02.2015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130DC-850A-4F32-8404-66451C7B23C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3CFB5-C50D-4552-9434-DC40B24D3ECA}" type="datetimeFigureOut">
              <a:rPr lang="uk-UA" smtClean="0"/>
              <a:pPr/>
              <a:t>20.02.2015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130DC-850A-4F32-8404-66451C7B23C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6D3CFB5-C50D-4552-9434-DC40B24D3ECA}" type="datetimeFigureOut">
              <a:rPr lang="uk-UA" smtClean="0"/>
              <a:pPr/>
              <a:t>20.02.2015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79130DC-850A-4F32-8404-66451C7B23C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6D3CFB5-C50D-4552-9434-DC40B24D3ECA}" type="datetimeFigureOut">
              <a:rPr lang="uk-UA" smtClean="0"/>
              <a:pPr/>
              <a:t>20.02.2015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79130DC-850A-4F32-8404-66451C7B23C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school.xvatit.com/index.php?title=%D0%A3%D0%BA%D1%80%D0%B0%D1%97%D0%BD%D1%81%D1%8C%D0%BA%D0%B0_%D0%BC%D0%BE%D0%B2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0%BE%D0%B2%D0%B0%D0%BB%D1%8C%D1%81%D1%82%D0%B2%D0%BE" TargetMode="External"/><Relationship Id="rId3" Type="http://schemas.openxmlformats.org/officeDocument/2006/relationships/hyperlink" Target="http://uk.wikipedia.org/wiki/1856" TargetMode="External"/><Relationship Id="rId7" Type="http://schemas.openxmlformats.org/officeDocument/2006/relationships/hyperlink" Target="http://uk.wikipedia.org/wiki/%D0%91%D0%BE%D1%80%D0%B8%D1%81%D0%BB%D0%B0%D0%B2" TargetMode="External"/><Relationship Id="rId12" Type="http://schemas.openxmlformats.org/officeDocument/2006/relationships/image" Target="../media/image8.jpeg"/><Relationship Id="rId2" Type="http://schemas.openxmlformats.org/officeDocument/2006/relationships/hyperlink" Target="http://uk.wikipedia.org/wiki/27_%D1%81%D0%B5%D1%80%D0%BF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1%85%D1%96%D0%B4%D0%BD%D0%B0_%D0%93%D0%B0%D0%BB%D0%B8%D1%87%D0%B8%D0%BD%D0%B0" TargetMode="External"/><Relationship Id="rId11" Type="http://schemas.openxmlformats.org/officeDocument/2006/relationships/hyperlink" Target="http://uk.wikipedia.org/wiki/%D0%A1%D0%B0%D1%81_(%D0%B3%D0%B5%D1%80%D0%B1)" TargetMode="External"/><Relationship Id="rId5" Type="http://schemas.openxmlformats.org/officeDocument/2006/relationships/hyperlink" Target="http://uk.wikipedia.org/wiki/%D0%94%D1%80%D0%BE%D0%B3%D0%BE%D0%B1%D0%B8%D1%86%D1%8C%D0%BA%D0%B8%D0%B9_%D0%BF%D0%BE%D0%B2%D1%96%D1%82" TargetMode="External"/><Relationship Id="rId10" Type="http://schemas.openxmlformats.org/officeDocument/2006/relationships/hyperlink" Target="http://uk.wikipedia.org/w/index.php?title=%D0%9A%D1%83%D0%BB%D1%8C%D1%87%D0%B8%D1%86%D1%8C%D0%BA%D1%96&amp;action=edit&amp;redlink=1" TargetMode="External"/><Relationship Id="rId4" Type="http://schemas.openxmlformats.org/officeDocument/2006/relationships/hyperlink" Target="http://uk.wikipedia.org/wiki/%D0%9D%D0%B0%D0%B3%D1%83%D1%94%D0%B2%D0%B8%D1%87%D1%96" TargetMode="External"/><Relationship Id="rId9" Type="http://schemas.openxmlformats.org/officeDocument/2006/relationships/hyperlink" Target="http://uk.wikipedia.org/wiki/%D0%A8%D0%BB%D1%8F%D1%85%D1%82%D0%B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chool.xvatit.com/index.php?title=16._%D0%A2%D0%B0%D1%80%D0%B0%D1%81_%D0%A8%D0%B5%D0%B2%D1%87%D0%B5%D0%BD%D0%BA%D0%BE._%D0%92%D1%96%D0%B4%D0%BE%D0%BC%D0%BE%D1%81%D1%82%D1%96_%D0%BF%D1%80%D0%BE_%D0%BF%D0%B5%D1%80%D0%B5%D0%B1%D1%83%D0%B2%D0%B0%D0%BD%D0%BD%D1%8F_%D0%BF%D0%BE%D0%B5%D1%82%D0%B0_%D0%B2_%D0%A1%D0%B0%D0%BD%D0%BA%D1%82-%D0%9F%D0%B5%D1%82%D0%B5%D1%80%D0%B1%D1%83%D1%80%D0%B7%D1%96._%D0%9F%D1%80%D0%BE%D0%B2%D1%96%D0%B4%D0%BD%D0%B8%D0%B9_%D0%BC%D0%BE%D1%82%D0%B8%D0%B2_%D0%B2%D1%96%D1%80%D1%88%D0%B0_%C2%AB%D0%94%D1%83%D0%BC%D0%BA%D0%B0%C2%BB_(%C2%AB%D0%A2%D0%B5%D1%87%D0%B5_%D0%B2%D0%BE%D0%B4%D0%B0_%D0%B2_%D1%81%D0%B8%D0%BD%D1%94_%D0%BC%D0%BE%D1%80%D0%B5...%C2%BB)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chool.xvatit.com/index.php?title=%D0%9D%D1%96%D0%BC%D0%B5%D1%86%D1%8C%D0%BA%D0%B0_%D0%BC%D0%BE%D0%B2%D0%B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975104"/>
          </a:xfrm>
        </p:spPr>
        <p:txBody>
          <a:bodyPr/>
          <a:lstStyle/>
          <a:p>
            <a:pPr algn="ctr"/>
            <a:r>
              <a:rPr lang="uk-UA" sz="8800" i="1" dirty="0" err="1" smtClean="0">
                <a:solidFill>
                  <a:srgbClr val="FF0000"/>
                </a:solidFill>
              </a:rPr>
              <a:t>іван</a:t>
            </a:r>
            <a:r>
              <a:rPr lang="uk-UA" sz="8800" i="1" dirty="0" smtClean="0">
                <a:solidFill>
                  <a:srgbClr val="FF0000"/>
                </a:solidFill>
              </a:rPr>
              <a:t> франко</a:t>
            </a:r>
            <a:endParaRPr lang="uk-UA" sz="88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3636" y="5229220"/>
            <a:ext cx="2728906" cy="1628780"/>
          </a:xfrm>
        </p:spPr>
        <p:txBody>
          <a:bodyPr/>
          <a:lstStyle/>
          <a:p>
            <a:r>
              <a:rPr lang="uk-UA" dirty="0" smtClean="0"/>
              <a:t>Підготувала </a:t>
            </a:r>
          </a:p>
          <a:p>
            <a:r>
              <a:rPr lang="uk-UA" dirty="0" smtClean="0"/>
              <a:t>Учениця </a:t>
            </a:r>
            <a:r>
              <a:rPr lang="uk-UA" dirty="0" smtClean="0"/>
              <a:t>11 </a:t>
            </a:r>
            <a:r>
              <a:rPr lang="uk-UA" dirty="0" smtClean="0"/>
              <a:t>класу</a:t>
            </a:r>
          </a:p>
          <a:p>
            <a:r>
              <a:rPr lang="uk-UA" dirty="0" smtClean="0"/>
              <a:t>Роман Оксани</a:t>
            </a:r>
            <a:endParaRPr lang="uk-UA" dirty="0" smtClean="0"/>
          </a:p>
        </p:txBody>
      </p:sp>
      <p:pic>
        <p:nvPicPr>
          <p:cNvPr id="13316" name="Picture 4" descr="http://1tv.com.ua/uploads/tv_product/2011/08/25/bacb5020fee9c04da4602ca48bdb76e7713194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428868"/>
            <a:ext cx="4734398" cy="2143140"/>
          </a:xfrm>
          <a:prstGeom prst="rect">
            <a:avLst/>
          </a:prstGeom>
          <a:noFill/>
        </p:spPr>
      </p:pic>
      <p:pic>
        <p:nvPicPr>
          <p:cNvPr id="13314" name="Picture 2" descr="http://www.ukrlitzno.com.ua/wp-content/uploads/2013/10/franko-ivan-zhittyevij-i-tvorchij-shly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94526"/>
            <a:ext cx="3643338" cy="4663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 smtClean="0"/>
              <a:t>Сучасники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називали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Івана</a:t>
            </a:r>
            <a:r>
              <a:rPr lang="ru-RU" sz="2000" dirty="0" smtClean="0"/>
              <a:t> Франка «</a:t>
            </a:r>
            <a:r>
              <a:rPr lang="ru-RU" sz="2000" dirty="0" err="1" smtClean="0"/>
              <a:t>академією</a:t>
            </a:r>
            <a:r>
              <a:rPr lang="ru-RU" sz="2000" dirty="0" smtClean="0"/>
              <a:t> в </a:t>
            </a:r>
            <a:r>
              <a:rPr lang="ru-RU" sz="2000" dirty="0" err="1" smtClean="0"/>
              <a:t>одній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особі</a:t>
            </a:r>
            <a:r>
              <a:rPr lang="ru-RU" sz="2000" dirty="0" smtClean="0"/>
              <a:t>», </a:t>
            </a:r>
            <a:r>
              <a:rPr lang="ru-RU" sz="2000" dirty="0" err="1" smtClean="0"/>
              <a:t>відзначаючи</a:t>
            </a:r>
            <a:r>
              <a:rPr lang="ru-RU" sz="2000" dirty="0" smtClean="0"/>
              <a:t>, </a:t>
            </a:r>
            <a:r>
              <a:rPr lang="ru-RU" sz="2000" dirty="0" err="1" smtClean="0"/>
              <a:t>зокрема</a:t>
            </a:r>
            <a:r>
              <a:rPr lang="ru-RU" sz="2000" dirty="0" smtClean="0"/>
              <a:t>, </a:t>
            </a:r>
            <a:r>
              <a:rPr lang="ru-RU" sz="2000" dirty="0" err="1" smtClean="0"/>
              <a:t>вільне</a:t>
            </a:r>
            <a:r>
              <a:rPr lang="ru-RU" sz="2000" dirty="0" smtClean="0"/>
              <a:t> </a:t>
            </a:r>
            <a:r>
              <a:rPr lang="ru-RU" sz="2000" dirty="0" err="1" smtClean="0"/>
              <a:t>володіння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чотирнадцятьма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мовами</a:t>
            </a:r>
            <a:r>
              <a:rPr lang="ru-RU" sz="2000" dirty="0" smtClean="0"/>
              <a:t>. На початку XX ст.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обирають</a:t>
            </a:r>
            <a:r>
              <a:rPr lang="ru-RU" sz="2000" dirty="0" smtClean="0"/>
              <a:t> членом </a:t>
            </a:r>
            <a:r>
              <a:rPr lang="ru-RU" sz="2000" dirty="0" err="1" smtClean="0"/>
              <a:t>Чеського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наукового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товариства</a:t>
            </a:r>
            <a:r>
              <a:rPr lang="ru-RU" sz="2000" dirty="0" smtClean="0"/>
              <a:t>; </a:t>
            </a:r>
            <a:r>
              <a:rPr lang="ru-RU" sz="2000" dirty="0" err="1" smtClean="0"/>
              <a:t>Харківський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університет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присвоює</a:t>
            </a:r>
            <a:r>
              <a:rPr lang="ru-RU" sz="2000" dirty="0" smtClean="0"/>
              <a:t> </a:t>
            </a:r>
            <a:r>
              <a:rPr lang="ru-RU" sz="2000" dirty="0" err="1" smtClean="0"/>
              <a:t>йому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ступінь</a:t>
            </a:r>
            <a:r>
              <a:rPr lang="ru-RU" sz="2000" dirty="0" smtClean="0"/>
              <a:t> доктора </a:t>
            </a:r>
            <a:r>
              <a:rPr lang="ru-RU" sz="2000" dirty="0" err="1" smtClean="0"/>
              <a:t>словесності</a:t>
            </a:r>
            <a:r>
              <a:rPr lang="ru-RU" sz="2000" dirty="0" smtClean="0"/>
              <a:t>, а </a:t>
            </a:r>
            <a:r>
              <a:rPr lang="ru-RU" sz="2000" dirty="0" err="1" smtClean="0"/>
              <a:t>Російська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академія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присуджує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премію</a:t>
            </a:r>
            <a:r>
              <a:rPr lang="ru-RU" sz="2000" dirty="0" smtClean="0"/>
              <a:t> за </a:t>
            </a:r>
            <a:r>
              <a:rPr lang="ru-RU" sz="2000" dirty="0" err="1" smtClean="0"/>
              <a:t>працю</a:t>
            </a:r>
            <a:r>
              <a:rPr lang="ru-RU" sz="2000" dirty="0" smtClean="0"/>
              <a:t> «</a:t>
            </a:r>
            <a:r>
              <a:rPr lang="ru-RU" sz="2000" dirty="0" err="1" smtClean="0"/>
              <a:t>Студії</a:t>
            </a:r>
            <a:r>
              <a:rPr lang="ru-RU" sz="2000" dirty="0" smtClean="0"/>
              <a:t> над </a:t>
            </a:r>
            <a:r>
              <a:rPr lang="ru-RU" sz="2000" dirty="0" err="1" smtClean="0"/>
              <a:t>українською</a:t>
            </a:r>
            <a:r>
              <a:rPr lang="ru-RU" sz="2000" dirty="0" smtClean="0"/>
              <a:t> народною </a:t>
            </a:r>
            <a:r>
              <a:rPr lang="ru-RU" sz="2000" dirty="0" err="1" smtClean="0"/>
              <a:t>піснею</a:t>
            </a:r>
            <a:r>
              <a:rPr lang="ru-RU" sz="2000" dirty="0" smtClean="0"/>
              <a:t>».</a:t>
            </a:r>
            <a:endParaRPr lang="uk-UA" sz="2000" dirty="0"/>
          </a:p>
        </p:txBody>
      </p:sp>
      <p:pic>
        <p:nvPicPr>
          <p:cNvPr id="11266" name="Picture 2" descr="http://litakcent.com/wp-content/uploads/2013/11/%D1%84%D1%80%D0%B0%D0%BD%D0%BA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643182"/>
            <a:ext cx="2500330" cy="3933853"/>
          </a:xfrm>
          <a:prstGeom prst="rect">
            <a:avLst/>
          </a:prstGeom>
          <a:noFill/>
        </p:spPr>
      </p:pic>
      <p:pic>
        <p:nvPicPr>
          <p:cNvPr id="11268" name="Picture 4" descr="http://www.lnu.edu.ua/ifranko/fran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643182"/>
            <a:ext cx="2979863" cy="3857652"/>
          </a:xfrm>
          <a:prstGeom prst="rect">
            <a:avLst/>
          </a:prstGeom>
          <a:noFill/>
        </p:spPr>
      </p:pic>
      <p:pic>
        <p:nvPicPr>
          <p:cNvPr id="11270" name="Picture 6" descr="http://girnyk.com.ua/sites/default/files/frank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7661" y="2643182"/>
            <a:ext cx="3066339" cy="393384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Іван</a:t>
            </a:r>
            <a:r>
              <a:rPr lang="ru-RU" dirty="0" smtClean="0"/>
              <a:t> Франко писав твори не </a:t>
            </a:r>
            <a:r>
              <a:rPr lang="ru-RU" dirty="0" err="1" smtClean="0"/>
              <a:t>лише</a:t>
            </a:r>
            <a:r>
              <a:rPr lang="ru-RU" dirty="0" smtClean="0"/>
              <a:t> </a:t>
            </a:r>
            <a:r>
              <a:rPr lang="ru-RU" b="1" dirty="0" err="1" smtClean="0">
                <a:hlinkClick r:id="rId2" tooltip="Українська мова"/>
              </a:rPr>
              <a:t>українською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польською</a:t>
            </a:r>
            <a:r>
              <a:rPr lang="ru-RU" dirty="0" smtClean="0"/>
              <a:t>, </a:t>
            </a:r>
            <a:r>
              <a:rPr lang="ru-RU" dirty="0" err="1" smtClean="0"/>
              <a:t>німецькою</a:t>
            </a:r>
            <a:r>
              <a:rPr lang="ru-RU" dirty="0" smtClean="0"/>
              <a:t> та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мовами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8194" name="Picture 2" descr="http://lib.ukrsd.com.ua/images/franko/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20" y="2615367"/>
            <a:ext cx="4286280" cy="4242633"/>
          </a:xfrm>
          <a:prstGeom prst="rect">
            <a:avLst/>
          </a:prstGeom>
          <a:noFill/>
        </p:spPr>
      </p:pic>
      <p:pic>
        <p:nvPicPr>
          <p:cNvPr id="8196" name="Picture 4" descr="http://korolenko.kharkov.com/images/fr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249652"/>
            <a:ext cx="2357454" cy="360834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/>
              <a:t>За бібліографічними даними, видано понад 5500 назв творів І.Франка. З них близько 1020 художніх, біля 630 перекладів майже з усіх мов світу, 1200 наукових праць, 1650 публіцистичних статей, більше 1000 листів до вчених та товаришів</a:t>
            </a:r>
            <a:endParaRPr lang="ru-RU" sz="2000"/>
          </a:p>
        </p:txBody>
      </p:sp>
      <p:pic>
        <p:nvPicPr>
          <p:cNvPr id="22533" name="Picture 5" descr="з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2447925" cy="1857375"/>
          </a:xfrm>
          <a:prstGeom prst="rect">
            <a:avLst/>
          </a:prstGeom>
          <a:noFill/>
        </p:spPr>
      </p:pic>
      <p:pic>
        <p:nvPicPr>
          <p:cNvPr id="22534" name="Picture 6" descr="м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557338"/>
            <a:ext cx="2879725" cy="2589212"/>
          </a:xfrm>
          <a:prstGeom prst="rect">
            <a:avLst/>
          </a:prstGeom>
          <a:noFill/>
        </p:spPr>
      </p:pic>
      <p:pic>
        <p:nvPicPr>
          <p:cNvPr id="22535" name="Picture 7" descr="м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3357563"/>
            <a:ext cx="1657350" cy="2735262"/>
          </a:xfrm>
          <a:prstGeom prst="rect">
            <a:avLst/>
          </a:prstGeom>
          <a:noFill/>
        </p:spPr>
      </p:pic>
      <p:pic>
        <p:nvPicPr>
          <p:cNvPr id="22536" name="Picture 8" descr="м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2205038"/>
            <a:ext cx="2208212" cy="2365375"/>
          </a:xfrm>
          <a:prstGeom prst="rect">
            <a:avLst/>
          </a:prstGeom>
          <a:noFill/>
        </p:spPr>
      </p:pic>
      <p:pic>
        <p:nvPicPr>
          <p:cNvPr id="22538" name="Picture 10" descr="м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4365625"/>
            <a:ext cx="2227263" cy="1949450"/>
          </a:xfrm>
          <a:prstGeom prst="rect">
            <a:avLst/>
          </a:prstGeom>
          <a:noFill/>
        </p:spPr>
      </p:pic>
      <p:pic>
        <p:nvPicPr>
          <p:cNvPr id="22540" name="Picture 12" descr="м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3573463"/>
            <a:ext cx="2333625" cy="2333625"/>
          </a:xfrm>
          <a:prstGeom prst="rect">
            <a:avLst/>
          </a:prstGeom>
          <a:noFill/>
        </p:spPr>
      </p:pic>
      <p:pic>
        <p:nvPicPr>
          <p:cNvPr id="22541" name="Picture 13" descr="с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5825" y="1268413"/>
            <a:ext cx="1755775" cy="2016125"/>
          </a:xfrm>
          <a:prstGeom prst="rect">
            <a:avLst/>
          </a:prstGeom>
          <a:noFill/>
        </p:spPr>
      </p:pic>
      <p:pic>
        <p:nvPicPr>
          <p:cNvPr id="22542" name="Picture 14" descr="ро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09850" y="4581525"/>
            <a:ext cx="1633538" cy="2016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865188"/>
          </a:xfrm>
        </p:spPr>
        <p:txBody>
          <a:bodyPr/>
          <a:lstStyle/>
          <a:p>
            <a:r>
              <a:rPr lang="uk-UA"/>
              <a:t>Коло знайомих митця</a:t>
            </a:r>
            <a:endParaRPr 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1989138"/>
            <a:ext cx="4248150" cy="3649662"/>
          </a:xfrm>
        </p:spPr>
        <p:txBody>
          <a:bodyPr/>
          <a:lstStyle/>
          <a:p>
            <a:r>
              <a:rPr lang="uk-UA"/>
              <a:t>Влітку 1890 року знайомиться з </a:t>
            </a:r>
          </a:p>
          <a:p>
            <a:r>
              <a:rPr lang="uk-UA"/>
              <a:t>М.М. Коцюбинським</a:t>
            </a:r>
          </a:p>
          <a:p>
            <a:r>
              <a:rPr lang="uk-UA"/>
              <a:t>та В.С. Стефаником</a:t>
            </a:r>
            <a:endParaRPr lang="ru-RU"/>
          </a:p>
        </p:txBody>
      </p:sp>
      <p:pic>
        <p:nvPicPr>
          <p:cNvPr id="24581" name="Picture 5" descr="kotsiubiinskij_franko_gnatiuk_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341438"/>
            <a:ext cx="3598862" cy="41751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800"/>
              <a:t>Близькими друзями були Борис Грінченко та Павло Грабовський</a:t>
            </a:r>
            <a:endParaRPr lang="ru-RU" sz="3800"/>
          </a:p>
        </p:txBody>
      </p:sp>
      <p:pic>
        <p:nvPicPr>
          <p:cNvPr id="27655" name="Picture 7" descr="small_Грінченко Борис і Франко Ів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7" y="1844675"/>
            <a:ext cx="5129755" cy="3513151"/>
          </a:xfrm>
          <a:prstGeom prst="rect">
            <a:avLst/>
          </a:prstGeom>
          <a:noFill/>
        </p:spPr>
      </p:pic>
      <p:pic>
        <p:nvPicPr>
          <p:cNvPr id="27656" name="Picture 8" descr="грабовсь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9681" y="1916113"/>
            <a:ext cx="3297620" cy="422753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/>
              <a:t>Друзями стали Леся Українка, О.Кобилянська, М.Драгоманов,М.Павлик,М.Старицький,</a:t>
            </a:r>
            <a:br>
              <a:rPr lang="uk-UA" sz="2800"/>
            </a:br>
            <a:r>
              <a:rPr lang="uk-UA" sz="2800"/>
              <a:t>М.Лисенко,І.Нечуй-Левицький</a:t>
            </a:r>
            <a:endParaRPr lang="ru-RU" sz="2800"/>
          </a:p>
        </p:txBody>
      </p:sp>
      <p:pic>
        <p:nvPicPr>
          <p:cNvPr id="30725" name="Picture 5" descr="серед друзі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428867"/>
            <a:ext cx="6357982" cy="41642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800"/>
              <a:t>Шлюб Івана Франка та Ольги Хоружинської став політичною злукою Сходу й Заходу</a:t>
            </a:r>
            <a:endParaRPr lang="ru-RU" sz="3800"/>
          </a:p>
        </p:txBody>
      </p:sp>
      <p:pic>
        <p:nvPicPr>
          <p:cNvPr id="32773" name="Picture 5" descr="02_81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465388"/>
            <a:ext cx="3113087" cy="4392612"/>
          </a:xfrm>
          <a:prstGeom prst="rect">
            <a:avLst/>
          </a:prstGeom>
          <a:noFill/>
        </p:spPr>
      </p:pic>
      <p:pic>
        <p:nvPicPr>
          <p:cNvPr id="32774" name="Picture 6" descr="142-7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609850"/>
            <a:ext cx="3625850" cy="42481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g.io.ua/img_aa/large/0585/16/0585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</a:rPr>
              <a:t>Помер </a:t>
            </a:r>
            <a:r>
              <a:rPr lang="ru-RU" sz="4800" dirty="0" err="1" smtClean="0">
                <a:solidFill>
                  <a:srgbClr val="FF0000"/>
                </a:solidFill>
              </a:rPr>
              <a:t>письменник</a:t>
            </a:r>
            <a:r>
              <a:rPr lang="ru-RU" sz="4800" dirty="0" smtClean="0">
                <a:solidFill>
                  <a:srgbClr val="FF0000"/>
                </a:solidFill>
              </a:rPr>
              <a:t> у </a:t>
            </a:r>
            <a:r>
              <a:rPr lang="ru-RU" sz="4800" dirty="0" err="1" smtClean="0">
                <a:solidFill>
                  <a:srgbClr val="FF0000"/>
                </a:solidFill>
              </a:rPr>
              <a:t>Львові</a:t>
            </a:r>
            <a:r>
              <a:rPr lang="ru-RU" sz="4800" dirty="0" smtClean="0">
                <a:solidFill>
                  <a:srgbClr val="FF0000"/>
                </a:solidFill>
              </a:rPr>
              <a:t>, </a:t>
            </a:r>
            <a:r>
              <a:rPr lang="ru-RU" sz="4800" dirty="0" err="1" smtClean="0">
                <a:solidFill>
                  <a:srgbClr val="FF0000"/>
                </a:solidFill>
              </a:rPr>
              <a:t>похований</a:t>
            </a:r>
            <a:r>
              <a:rPr lang="ru-RU" sz="4800" dirty="0" smtClean="0">
                <a:solidFill>
                  <a:srgbClr val="FF0000"/>
                </a:solidFill>
              </a:rPr>
              <a:t> на </a:t>
            </a:r>
            <a:r>
              <a:rPr lang="ru-RU" sz="4800" dirty="0" err="1" smtClean="0">
                <a:solidFill>
                  <a:srgbClr val="FF0000"/>
                </a:solidFill>
              </a:rPr>
              <a:t>Личаківському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</a:rPr>
              <a:t>кладовищі</a:t>
            </a:r>
            <a:r>
              <a:rPr lang="ru-RU" sz="4800" dirty="0" smtClean="0">
                <a:solidFill>
                  <a:srgbClr val="FF0000"/>
                </a:solidFill>
              </a:rPr>
              <a:t>. На </a:t>
            </a:r>
            <a:r>
              <a:rPr lang="ru-RU" sz="4800" dirty="0" err="1" smtClean="0">
                <a:solidFill>
                  <a:srgbClr val="FF0000"/>
                </a:solidFill>
              </a:rPr>
              <a:t>могилі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</a:rPr>
              <a:t>встановлено</a:t>
            </a:r>
            <a:r>
              <a:rPr lang="ru-RU" sz="4800" dirty="0" smtClean="0">
                <a:solidFill>
                  <a:srgbClr val="FF0000"/>
                </a:solidFill>
              </a:rPr>
              <a:t> скульптуру </a:t>
            </a:r>
            <a:r>
              <a:rPr lang="ru-RU" sz="4800" dirty="0" err="1" smtClean="0">
                <a:solidFill>
                  <a:srgbClr val="FF0000"/>
                </a:solidFill>
              </a:rPr>
              <a:t>Каменяра</a:t>
            </a:r>
            <a:r>
              <a:rPr lang="ru-RU" sz="4800" dirty="0" smtClean="0">
                <a:solidFill>
                  <a:srgbClr val="FF0000"/>
                </a:solidFill>
              </a:rPr>
              <a:t>, </a:t>
            </a:r>
            <a:r>
              <a:rPr lang="ru-RU" sz="4800" dirty="0" err="1" smtClean="0">
                <a:solidFill>
                  <a:srgbClr val="FF0000"/>
                </a:solidFill>
              </a:rPr>
              <a:t>який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</a:rPr>
              <a:t>невтомно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</a:rPr>
              <a:t>б'є</a:t>
            </a:r>
            <a:r>
              <a:rPr lang="ru-RU" sz="4800" dirty="0" smtClean="0">
                <a:solidFill>
                  <a:srgbClr val="FF0000"/>
                </a:solidFill>
              </a:rPr>
              <a:t> молотом </a:t>
            </a:r>
            <a:r>
              <a:rPr lang="ru-RU" sz="4800" dirty="0" err="1" smtClean="0">
                <a:solidFill>
                  <a:srgbClr val="FF0000"/>
                </a:solidFill>
              </a:rPr>
              <a:t>скелю</a:t>
            </a:r>
            <a:r>
              <a:rPr lang="ru-RU" sz="4800" dirty="0" smtClean="0">
                <a:solidFill>
                  <a:srgbClr val="FF0000"/>
                </a:solidFill>
              </a:rPr>
              <a:t>...</a:t>
            </a:r>
            <a:endParaRPr lang="uk-UA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800"/>
              <a:t>Музей-садиба Івана Франка у Нагуєвичах</a:t>
            </a:r>
            <a:endParaRPr lang="ru-RU" sz="3800"/>
          </a:p>
        </p:txBody>
      </p:sp>
      <p:pic>
        <p:nvPicPr>
          <p:cNvPr id="34821" name="Picture 5" descr="800px-Museum_ivan_fran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916113"/>
            <a:ext cx="7620000" cy="46101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7772400" cy="914400"/>
          </a:xfrm>
        </p:spPr>
        <p:txBody>
          <a:bodyPr/>
          <a:lstStyle/>
          <a:p>
            <a:r>
              <a:rPr lang="uk-UA" sz="3800" dirty="0"/>
              <a:t>Глибока </a:t>
            </a:r>
            <a:r>
              <a:rPr lang="uk-UA" sz="3800" dirty="0" err="1"/>
              <a:t>шана</a:t>
            </a:r>
            <a:r>
              <a:rPr lang="uk-UA" sz="3800" dirty="0"/>
              <a:t> Великому поводиреві українського народу</a:t>
            </a:r>
            <a:endParaRPr lang="ru-RU" sz="3800" dirty="0"/>
          </a:p>
        </p:txBody>
      </p:sp>
      <p:pic>
        <p:nvPicPr>
          <p:cNvPr id="38917" name="Picture 5" descr="п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49" y="1700212"/>
            <a:ext cx="2697375" cy="2014539"/>
          </a:xfrm>
          <a:prstGeom prst="rect">
            <a:avLst/>
          </a:prstGeom>
          <a:noFill/>
        </p:spPr>
      </p:pic>
      <p:pic>
        <p:nvPicPr>
          <p:cNvPr id="38918" name="Picture 6" descr="нагуєвич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484313"/>
            <a:ext cx="4729163" cy="3073400"/>
          </a:xfrm>
          <a:prstGeom prst="rect">
            <a:avLst/>
          </a:prstGeom>
          <a:noFill/>
        </p:spPr>
      </p:pic>
      <p:pic>
        <p:nvPicPr>
          <p:cNvPr id="38919" name="Picture 7" descr="тернопіл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054475"/>
            <a:ext cx="3738563" cy="2803525"/>
          </a:xfrm>
          <a:prstGeom prst="rect">
            <a:avLst/>
          </a:prstGeom>
          <a:noFill/>
        </p:spPr>
      </p:pic>
      <p:pic>
        <p:nvPicPr>
          <p:cNvPr id="38920" name="Picture 8" descr="im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6125" y="4127500"/>
            <a:ext cx="2047875" cy="2730500"/>
          </a:xfrm>
          <a:prstGeom prst="rect">
            <a:avLst/>
          </a:prstGeom>
          <a:noFill/>
        </p:spPr>
      </p:pic>
      <p:pic>
        <p:nvPicPr>
          <p:cNvPr id="38921" name="Picture 9" descr="045880_2386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821112"/>
            <a:ext cx="2276475" cy="30368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42918"/>
            <a:ext cx="6729434" cy="2714644"/>
          </a:xfrm>
        </p:spPr>
        <p:txBody>
          <a:bodyPr/>
          <a:lstStyle/>
          <a:p>
            <a:r>
              <a:rPr lang="uk-UA" sz="2400" dirty="0" smtClean="0"/>
              <a:t>Найвідоміші твори: поетичні збірки «З вершин і низин», «Зів'яле листя», поема «Мойсей», повість «Захар Беркут», драма «Украдене щастя».</a:t>
            </a:r>
            <a:endParaRPr lang="uk-UA" sz="2400" dirty="0"/>
          </a:p>
        </p:txBody>
      </p:sp>
      <p:sp>
        <p:nvSpPr>
          <p:cNvPr id="20482" name="AutoShape 2" descr="data:image/jpeg;base64,/9j/4AAQSkZJRgABAQAAAQABAAD/2wCEAAkGBhQSERUUEBQWFRUUGRcVFBQVFhUVFxgYFBgaFBcaFRUXHSYeFxkkHhcVHy8gJCcpLCwsFR8xNTAqNSYrLCkBCQoKDgwOGg8PGikkHyQsKSksKSkpLiksLCwsLCwpKSwpLCwqLCwpKSwpLCkpLCwsKSkpLCkpKSwpLDUsLCwsNv/AABEIAQYAwAMBIgACEQEDEQH/xAAcAAACAgMBAQAAAAAAAAAAAAAABwMEAQUGAgj/xABKEAABAgMDBAoNDAIDAQEAAAABAAIDBBESITEFQVFxBhMiMmGBkaGx8BczNVJUcnOTo7Kz0dIHFBUWIzRCU5KiwdOC4WKUpMLx/8QAGgEAAgMBAQAAAAAAAAAAAAAAAAMBAgQFBv/EACwRAAIBAgMIAQQDAQAAAAAAAAABAgMRBBIxExQyQVFhcaEhIlORsUJSwfD/2gAMAwEAAhEDEQA/AHihCEAYUE7lCHBbajRGQ21paiOaxtTgKuIFVxnyifKYzJ42qCGxJl1DZNS2G054lCDUjBtQc+FKqKSkp3LUybTy92LnvqIcMEAUDQKMrQXNF9KqrZso4Vzjnk7R6n0D9bpLwuW8/B+JH1vkvC5bz8H4koewRNeES/pfhR2CJrwiX9L8CLsvsKH3PQ3vrfJeFy3n4PxI+t8l4XLefg/ElD2CJrwiX9L8COwRNeES/pfgRdhsKH3PQ3vrfJeFy3n4PxI+t8l4XLefg/ElD2CJrwiX9L8COwRNeES/pfgRdhsKH3PQ3vrfJeFy3n4PxI+t8l4XLefg/ElD2CJrwiX9L8COwRNeES/pfgRdhsKH3PQ3vrfJeFy3n4PxI+t8l4XLefg/ElD2CJrwiX9L8COwRN+ES/pfgRdhsKH3PQ3vrfJeFy3n4PxI+t8l4XLefg/ElD2CJrwiX9L8KOwRNeES/pfhRdhsKH3PQ3vrfJeFy3n4PxI+t8l4XLefg/ElD2CJrwiX9L8COwRNeES/pfgRdhsKH3PQ3vrfJeFy3n4PxI+t8l4XLefg/ElD2CJrwiX9L8COwRNeES/pfgRmYbCh9z0N763yXhct5+D8S9Q9lcm4gNmpckkAAR4RJJNAAA68kpP9gia8Il/S/AuZmNjj5HKUCBEex7hEl3WmVs0dEHfAHMozFlhaUr5Z3fg+m0IQrnOBeX4L0sOwQB8sTzzMTLok3HYHRHkxXfaPLdIa2l4G9ArmCbOxvZ5kiSgthQIjgBvnbU+rjnJNLylcITGtc9zbVqI4HeHAvre/C4Yf8q6KRfPYXeD/AM6z5+x350VVik27LpYdfZgyb+c7zT/cjswZN/Od5p/uSU+eQu8HoOuYcmup88g94PQddHIpz9hO4Q6v0OvswZN/Od5p/uR2YMm/nO80/wBySfzyF3g9B1znl1Uz89hd4P8Az9c55dSM/YNwp9WOvswZN/Of5p/uR2YMm/nP80/3JKfPYXeD/wA/XRyLHzyF3g9B1zDk11M/YNwh3HZ2YMm/nO80/wByOzBk3853mn+5cbJbB4BDBGIa94BxY1t5LWgfYOoThjpU42CSpNkE2zdSsM3uqL6QNJOf8V2AoreI9DO6NBO12dX2YMm/nP8ANP8AcjswZN/Od5p/uSdykyHAjPhOaC6G4tJG0AEjOAQq3z2F3g9B1zDk11Yql+Ro3Gm+b9Dr7MGTfzneaf7kdmDJv5z/ADT/AHJKfPIXeD0HXRyI+eQu8HoOuc8uqhn7BuEO/odfZgyb+c7zT/cjswZN/Od5p/uSUM7C7wf+frnPLqofPIXeD0HXRya0Z+wbhT7+h19mDJv5zvNP9yB8r+Tfzneaf7klPnkLvB/5+uYcmuuY0Nj4Rc1tLN4uhjRSjmayKZ9dEbTsG40+rPoqJlQRGNMOtl4Dqm40cKgUzYpN7O+7kDXKe0TPyR93heTZ6oSw2d93IGuU9op5mPCcb8MfyEITzECw7BZWHYIA+X5vtJ8d+nTF5scLudUpqMx7nPhw2w2ltmxvqOBbhwnTwlXZvtB8eJ0xev8AGc6dxpDA742v0in88yypHp6a+ku5QpFcCyFtNloaW0NkkZyaXHWMypGC0VtPFc1jdcpuHOvUUitHl5OJwN/Go9x/z/arpWQxG6yJscZMtJbGDXD8B32umjVVUomTdrcS6m4dQhwtNdQ0uLcQqe4zW/2qVky0NsgvArW6gJrTE58FW0r6kWlfUlfLbY5zrIYCSRYvbecL8Lq40wVZ0FoqC4Z8DX1ajnQ57TiYh10PSvJDP+f7VNmSPGHF3DXkOLmwyQ3EGxuhUEHQcKcKkY609oiWg+GWvNDuTU2Wm691dIIGO+oSeRlvlXgNYwPguLmi8AChN2k8A5FCz5TpYGohRDQhzQTcLIoAAM1ABfmCwbOfNM5EqM8z+DktlENonI9txtbY6oA1ZyrcPYm18AxYcZrqAuLQdAqReBR2tanKU+2PGiRXWgYji4gUzqtuP+fMtqjLKknY6iTyqxchwdrvIa600gNiNN1RStRgVH8wuqat4CRQjSHONNOc4LD5wGgq8AYAUAwpmULiw4l510VkmX+T0ITMC7kq49AHOiLKhuLhXQQRzivAvIsf8+Ze9y8gVfU3CtKVKsSTycRjTDe9oe1lS5uFok3Anj5ArkF4MGIQLINSAMwJw04XasbqrVQjVjm6KP5Kg9IWylPu7tXXr04FckUkh85I+7wvJs9UJX7O+7cDXKe0TQyR2iF5NnqhK/Z33cga5T2ivzOHhOOXhj+QhCeYgWHYLKw7BAHy/N9od48Tpi9dPDhSGJkYGSEwDe11lwzWT/Np3OppztB8d/TF/wB8HHVVYZswnQ4he3G1DvAqzdCvDQ0WT55dT00L5UUJrfni6AolJNb89cwUaetDQtAQhYUgFUVXVxctSxhTDTeYjYYhnaqWS2A1hPB9oCeU43LxFylKB5MMEN2h0EtLaWnMcAx9qhslzQHE0uIIzoE7R9Dl1hdPIZYl2z0aK9tYby8wnbW19ipqPsnXG7c8FarP01LFjWbWA0xnxHCzUsYC17GtNL7VC037kONxQS5u/CcxVFV1stlqVbEiOA3L4rYrW2N4HQoge3A1Ae9tBdUNBzKMZXlrEEVo9kMsc7agRthhWWROGw6opnt2sRRBG0d+E5ZZV3LMyyJGLoYuo0EgWbTg0B7rP4akE04VSQNTugUktv26wo1JLb9usKHoSzaZPyMHSkWO40smy0abt1X9Q5ESn3d2r+ev8UNCIw/7GxDL91eIdSQXPO18txKllmkQHg3EVBGcaeHT/N1Vn+efUQ78x8ZI7RC8mz1Qlfs77uQNcp7RNDJHaIXk2eqEr9nfduBrlPaJvM4uE45eGP5CEJ5iBYdgsrDsEAfL852g+O/pi9f4F1da91YbnuJJcBjeQd7icai0tlOdoPjxOmL1/nRpotzBw/wPe4rMv9PT0+FGJnfni6Ao1JM788XQo01aD0CEIUgCmlJGJFNITHPOhoJUcKGXEACpOZN35PMnuhQzZhndNFX0urnFc96huxmxFdUl3OPyV8l83FvfZgjQ8ku/S1beJ8i8Wl0xDJ0FrgmlAln13oGeqmMCIB+ElCOW8dVb+D5+2RbC5mSAdGaCwmgew2m10HOFol9Iz0jDmob4MZpIcKOBx0gg5kntl3ycRZQOiQztkEZ/xNHCP5Um7D4tT+mepx6EIQbwUktv26wo1JLb9usKHoDLEI/ZhwNCwnDGovaK5sSrsq4mXeTeTea3316/7wOsl7w4cf8A8npHItlJ/d3av56/6NCFSX7FSHzkjtELybPVCV+zvu3A1yntE0MkdoheTZ6oSv2d93IGuU9orczh4Tjl4Y/kIQnmIFh2CysOwQB8vzY+wPjv6YunNzY8KrTUltIcxzmOLWk2mm002rJABpwnkKszfaHePE6YvXqK6hr6QjffWyNR3R6ByrKl+z09PhR4mhuzxdAUalmt+euYKJOWg9AsFZWCpA67YPkcRIjK4vdStMGi88dxT1koDWMDWCgAuASi+TK+Izga7nIHvTdgxAAqR1Z57FycqjuWwFKWXKBsRSuemGQ183Bvrcqk7A22EW1BDtyQ5pLacXSrc4cVykOefBiObEqYMV5aDWllzqm7mVG7F49UJ3ZNkcyszEhEXNO54QbxRaxMz5R8mW5fbX3xIJDQ/PEhuJAtaSClmpTueiw9TaQTBSS2/brCjUktv26wpeg8vyUttoZDBaC/c1NwbuhvjqaSrEGHZgxG1BIqKi8GhINCLyP4xuqtW2J9mdIIb/i6/paFsZT7u7V/PX/ZuKJITIfOSO0QvJs9UJX7O+7cDXKe0TQyR2iF5NnqhK/Z33bga5T2ivzOJhOOXhj+QhCeYgWHYLKw5AHy/N9oPjxOmL163amPAdtTH03F7bWa1jTkottOdoPjv6Yun/8AMeFYhT9qRMCxU2g5rqgAUNDWue7kcsl2tOp6aDtFGnmt+eLoCiUs0N2euZRJ60NCBCEKQOh2LxHOtMGAAOq9MvYYyYe50OI8llirSTaLTWgAJvXC/Jy5oe+0K1c0czqJv5CiQ92bQqDYIqNyBgDrSrfUcPGO1R2Rzv0RGEzurb6EEOdFs43EgUIu0UGC7aUBAoeI6VhwaTmUoiUTErGFu5BPtuF1TXMuc2QZMaA0vtZ4lQW0qwtbZpqfWtcy6nE15FoNk0eHAgEvG4vc78QaHEVFK1vN1yiSJje9kLn5Wcpm1BgNuAYHOHD+GqXi2mybLXzqZfFoQ00DQcQ1twqtWpR6OhDJBIFJLb9usKNSS2/brCHoOZLKQHFkRwG5Ao46Cbxx3Ecavyn3d2r+ev8ArETS88Yck+CWXvcXF9QRQAUwz1u5VDJ/d3auvD1NbqpDbf5Et3HzkjtELybPVCV+zvu3A1yntE0MkdoheTZ6oSv2d924GuU9omcziYTjl4Y/kIQnmIFh2CysOwQB8vzfaD48TpideorRfGFH7VVrBVwaTW54Axz305Vem+0Hx4nTF6/zo1L4pEKzqpwVqT/8rKlf8np6a+lEc1vz1zBRqWa354uhRJy0HoEIQpA3mxaZcwxHNzBp4w67pK6TY/Ow9tL5gPdaNTWhBIwq3PnXCyc0YbgQdY0jOCmtsSkZWLTbaWu9JpmSZp5jlY2NpZup2eTMsw4ha1p1VuOGFFtnMWvg5NgsoWACmH/6rTputzb+udNXc5TJo5oNFL7uBIfZps1iTL4kJpO1Wr6mpdZuFTmA0J+y8KtzhWubgSP+VXYm2WmNtlx9jExp+GJnGoqWbcC4bS0teRwqEIQd0FJLb9usdKjUktv26x0qHoBbhxdyy3UtJALa0qGuLjfxhW4BBgPsigvoDfQVurzc1KmgOugRDtbmjTzEYcrVflPu7tXXr0YhMkKkPnJHaIXk2eqEr9nfduBrlPaJoZI7RC8mz1Qlfs77twNcp7RX5nDwnHLwx/IQhPMQLDsFlYdggD5fnO0Hx39MXro51q9rDodSaUtcZFkX6LqLaTfaD5SJ0xeunmrUncomLbiOAbUWCGCgruaXaCGjkWVX9np6fCijNDdni6FEpJrfni6Ao05aD0CFYk5B8Xei4Yk4K+zJAZe41OhRKaiKnWjDUoycraNTgL9fAFspV7g64kV0cq8mCagjMpYMdgIrpwWSc3JnNrVtoztth8J7ozNt2yw7euFS0uzAkYcyakvLgCgC4PY9lAyURrXGsOI0YUpW4LsMo5fa1oENwJfgR+EaTwrRTskc6d2z1Pz1mrW44EjNwa1ymynI5mpUwgbJqC0ngwqrkaYoyoDnEX2RiaZhXPiooGUWxAQLTXYlr2Oadd4occxU5iYNxd0JnK2xqPLkiIwkD8bRVp1ELVp/uaHCmPBdzrR5b2ESsdhdY2t4BNtgphfum4FWUjq08cn8SQnFJLb9usKMqSW37dYUvQ6RNDhBrC7Gow0G02mvE8ivSn3d2rrw/wCq1uqoJGeMMMeAHbWbg4VFSagU0Yn/ABVqDEtQYjjTdVJAF15rcMMf9X0BTK4mVx7ZI7RC8mz1Qlfs77twNcp7RNDJHaIXk2eqEr9nfduBrlPaK/M4mE45eGP5CEJ5iBYdgsrDsEAfL852g+PE6YvX+dGmimkMCu+JceLcj+VuZztB8d/TF/3wc68vyYx2T9tB+0Y8A+K66lNZJ5VlzJfk9PB2ijTzW/PF0BRqWa354uhRJy0Ho3exiLe9mmjhxXe5bKdh3Ln8jTFiM0nA3HjXQzjqmmlZqq+Tk4qNql+pXZAJFyy2VDhTPmUssaGnvXotsmtEqxmuXZHKUWFDsEhzW1o14tAV71wvB5lv42UhKNY2I17oj2h7WkBgIN2OPBTHBaGSG2RYcN2DrV3EaDTmXQBu22TEJeWtEMF95DQcK0rx86ZG5SR7l8qRHkFxaxtahjL3f5OOrMFu2RRZuv4jToWhm5KxhcNF93WillI25ww06+Ol3Qrp2KM37DVty1myTKO1SUZ3/AtGtwsjpVmTmwbqjm9y5j5Up0Nl4cNv431PisHvomL5L0Y5qiQrwpZbft1hRqSW37dYV3oeiMwDVrgeB3G27oPMtnKfd3auvXoxEmT8mM+ZRYzju7VhnBQXjjDj+lRyf3d2rr15bqhIck9Oolu4+ckdoheTZ6oSv2d924GuU9omhkjtELybPVCV+zvu3A1yntEzmcTCccvDH8hCE8xAsOwWVh2CAPl+bH2J8o/lrF/1w81ahhiGHMiNq5tQb6t3O7brxKtznaD47+mL1/nMNXUCE45yACOOgI5Hcqy2/Z6eHzEimt+euZRKSa354uhRpy0HoAVv2zFsB2kLQLY5JjYsOsfylVY3RkxUM0brkXzGINVbgzAcOHFVhCHvWXQaYLKcw2UnHsxYJzh45M9x1roJWM4EtrgS3Obq0wXIS7yHsqfxN6QuqjBzIjqXbp1DfQ57iLqq8WLZspxznNvHMeDTiqMvVrr9N+A4MytwpmovHBTlGcr3KiGbnGyf8Rw5uNMKkpq0ih312+/0lvs2ymY0yWk1EIbWOlx5ehMPZDPNl5R7ybxdDvxcbh7+JJ5ziSSbybyeEpsVzOhgad25swpJbft1hRqSW37dY6Vd6HUZeZRzA1jaOdQC+gq9xZ0NxViBDLYERpxFx1g8nW6+i17CDDvxaTThOIrzq9Kfd3auvXoxCWhLVh85I7RC8mz1Qlfs77uQNcp7RNDJHaIXk2eqEr9nfdyBrlPaK/M4mE45eGP5CEJ5iBYdgsrDsEAfL852g+PE6Yv++Dnrp4rdwKYXnkAF/GXLcTQ+xPlH15Ymji4eKirTUFkMObDftjbJLXgUrWziK4A2llTsenpv6Ua6a354uhRqSZ354uhRpy0HoFljyCCMQsIUsLXOgk4weAc/Wqtsb1oualZksdUXjONK6KWitiCreMZ+NZJwys5Fei4O60MzQs0Lc1/JembFeYsvYcA5jnCKx19RbFrjoTjoSucxdvknLVmWgWhUWLP6CR0UUQZjkSRJCxvc944Dxr3LyAfUE2TSovAwFb9GPMpI2WmObXAC8k2RwrgtlOy3bKw4BIbeHPwtDCgp+HpTVG+gylSlUdkUNlOXDHeGB1YcKobeSHHO6/kHBrWkQhPSsd2EFCOVApJbft1hRqSW37dYQ9CzPUAXOrhSt/BuT6y2Un93dq69eWoqDHJQ2vDGRH2Gm5zyLmgOBqNNwA4wp4LQIMQA2gLgdNDcaHrovokSYmTHtkjtELybPVCV+zvu5A1yntE0Mkfd4Xk2eqEr9nfduBrlPaJnM4mE45eGP5CEJxiBYdgsrDsEAfL832g+O/pi9ePHMNOXUhGuJddqpU9DVuJztB8eJ0xeujnrro8g/wCbsi03FSzjO65KUHEsyaWvU9RT4UVpnfni6Ao1LNb88XQp8nZHjTFdohPiWaVsCtK1px3HkTVoNukrspoV1uRYxh7YIT9rtWLdKNt1pZJODq5l7ndj0zBptsCIy0Q1pc0gFxwbXSdCkjPHqa9e4UZzTVpIPArcHIMw972MgxHPhmkRoaasNaUdoNbqIZkOOYroQhPMRl7odN0NYzYhBDlF/DZ6+mXHfNB4Rdyq+NlhENrGwxua3k1xNcKfyqY2MzVt7NoiWoYBe2l7Q7AuGYKjNyj4TyyK0se3fNcKEVFbxqIVMkROxpSfxYlm8qRIlz3Xd6LhyKqtg/Y9MCHtpgvEOgO2U3NHYGvCpH7F5oVrAiCy226oFzDg433N4cFdKw1ShH4VjVoWwldj8xEh7ZDgvcw1o4NuNMbOmmemC9w9jM05ge2BELCAQ4NuIItA8Yv1ILZ49TWKSV37dYVyDsemXw9sbAiFlkvt2aNsjF1T+HhwVOW37dYUPQMyeh7Y77NwvqCP0mtecBbGT+7u1devRiKklIPdCixGjcMFlx4XXjnArrVuU+7u1devLUVCVJ/spKw+ckdoheTZ6oSv2d924GuU9omhkjtELybPVCV+zvu3A1yntFbmcPCccvDH8hCE8xAsOwWVh2CAPl+c7Q7x4nTE58OHiovEvOvdJug0bYJBtGtQWm8UHAGnlXubP2J8d/TF6/zjShGiWg99kMBBLQ2obugGuA5QVktf8npoK8UVZobs9cwXRfJ9OMhTbIkV8JsNj2vcIrntpSu7YG757b6A132C5yZ354ugKNPjoNnDPHKzspyfgvyfGhsjNLnz+3NDzR5hWXMtOFKA1cDTRVb3Z1snlokvGEGMwvdGl4kLarRL9qhNY50a0KCyQQKUwCWCwrXEbtG6d+4wdiGyOEGTD56KxzpiYhRBCqWkRGxNsMZzhvWDvc9KZ1SnY0Azs3MiYhkRI0UQ2bqrmxiCH2qUDQCa6LK4xCLk7uszd9Roty/LfSOUYxiwXw40JjYYe5wbEIMMlpoKjeOx4FwOU4LXTIaY7XNcWB0a8sbUAGl1XNYKDD8K1iEFqdBQd0zuJmegDJ0zLtjw3OrLNZiNsEG0XloIw3YpXGhW/wAq7IZV0CYhw40GsSShQi8uJLosOgDBdc0AONc5fwBKhCLi3hYvm+v/AH4Oyy5lCHMQ5OLAmGQfm8uITobrQex7K1LGgbq3XEHWq8plRoyTEZtwEczEKIxlo27ENm13HgqKCuAXKoQM2CtbvcaA2QSoknQHRob44kHS+2guDSXOJZBaKUNnO88GlLOX37dY6VGpJbft1hQyadJU725m4hzj4co6EA0tcS8uvrQgNA/UMeBRyn3d+r+eG7rdfRVIBo1jqWgDugbxRji7dcBLhyK7AfWA80pWpoMBU4Dgze7EZrW/IP4HvkjtELybPVCV+zvu3A1yntE0MkdoheTZ6oSv2d93IGuU9om8ziYTjl4Y/kIQnmIFh2CysOwQB8vzfaD47+mL16muoe4iHTSRzVd/9Bbeb7QfHidMXn58OBatoaWC0bxaA17nlzLMufk9PT4TxEYHGoc0VzGtcM9y87QO/Z+73LYZTcYrgXwxBLQGXANabOmpx5cyoFjG1q61osYcrqKyY1Mx83Hfs/d7kCX/AObf3e5bnIeRpeO02o21vzMcRXXU0B4lWhyAY8uaa7W+gLaRGuocailBrVdor2KOaVyp9Gu6tf8ACj6Mf1a/4U6IOyKYfLiMAamJtYhwmQ6BlANs+0Y5xFceDDBeX5fmr6CLcCbxLjCl3aTfiNY0XpLxKRh32XT2Jn6Mf1a/4UfRruof8Kd8bKcwH2Q55aCwF9JelXipoNpvAN1cNSrQcvzJbVwig3XWIBxc5pv2m6gaD/ko3ldCd8l09iZ+jXdQ/wCFH0a7qH/CnNCy9MnERW3A3tgYkVIqIOY3K3CnosRjxFfEZ9m4kFsChNkVbabDGJJbca7k0op3lBvkugiTLjv2fu9yNoHfs/d7lu8shzJqM4AbolgBh1aG2QARouoQR0LVukgBuqNOa+gIzUrU1xzJ8Z3VzbCeaKZBtA79n7vcvUOGGkEvaaGtBardouxQGswx8WteUkDmWY8sG/iIPCLuUHhVrl7mIDtwW8PSCOkBbGT+7u1devSKg0WBoYSDurN/G5ublV6U+7u1fzydbr6Kkv8ASkh85I7RC8mz1Qlfs77twNcp7RNDJHaIXk2eqEsdnUInLcAgEispfQ/mK3M4eE434Y/EIQnmIFh2CysOQB8wzLCYJoD2x4uBNKmLTAYddNNT8xfSl9Md6/V3qYsP5K8oNLrJbuiTQ2DSpJoKRNJrxcJrJ2Mco6Wc39qz5ZJ/B344qmlbMha/MHcP6Ynwo+j3cP6YnwpldjHKOlnN/br/AFcAodjHKOlv7f7dfLqU2mW3yn/ZC1+j3dWxPhUkKDEbSmY1AsROfc1IuCY3YxyjpZ+3+3VycJqdjHKOlnN/bq5NdS03yIeLpv8Akjloey+dAp9i7hdLvc46yQvQ2ZTvewP+s73Lp+xjlHSzm/t18uqh2Mco6W839uv9XAKU2b6Iz5sP1RzH1xne9gf9Z3uWDsxne9gf9Z3uXUdjLKOln7f7UdjHKOlnN/bq5OE1Nm+iC+G6o5c7MZ3RA/6x+FZbsynRmgf9Y+5dP2Mso6Wc39qOxjlHSzm/t1/q4BQ2b6IL4bqjgMqRo8xFfFjGr3kF1lj2i4Boo0N0AKp9Hu0H9MT4UyuxjlHSzm/t18upHYxyjpbzf26uThNb2n0HxxNKKsmha/R7uH9MT4UGRecan/GJ8KZXYxyjpZzf26uThNTsY5R0s5v7dfLwChaZbe6f9kLYSL6EX30/DEzf48K2ECEWwH1rddg4clRw6OQXjuexjlHS39v9uvl4BSOP8lOUHiji2melmtM47bgf4UZZvUh4qm/5IZexyTtwIRO9ENnHuRcF0bWACguAVXI0uYcvBY4UcyGxrhdcWtAOF2KuJ6VjgPUEIQpIBCEIAEIQgAQhCABCEIAEIQgAQhCABCEIAEIQgAQhCABCEIAEIQgAQhC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484" name="AutoShape 4" descr="data:image/jpeg;base64,/9j/4AAQSkZJRgABAQAAAQABAAD/2wCEAAkGBhQSERUUEBQWFRUUGRcVFBQVFhUVFxgYFBgaFBcaFRUXHSYeFxkkHhcVHy8gJCcpLCwsFR8xNTAqNSYrLCkBCQoKDgwOGg8PGikkHyQsKSksKSkpLiksLCwsLCwpKSwpLCwqLCwpKSwpLCkpLCwsKSkpLCkpKSwpLDUsLCwsNv/AABEIAQYAwAMBIgACEQEDEQH/xAAcAAACAgMBAQAAAAAAAAAAAAAABwMEAQUGAgj/xABKEAABAgMDBAoNDAIDAQEAAAABAAIDBBESITEFQVFxBhMiMmGBkaGx8BczNVJUcnOTo7Kz0dIHFBUWIzRCU5KiwdOC4WKUpMLx/8QAGgEAAgMBAQAAAAAAAAAAAAAAAAMBAgQFBv/EACwRAAIBAgMIAQQDAQAAAAAAAAABAgMRBBIxExQyQVFhcaEhIlORsUJSwfD/2gAMAwEAAhEDEQA/AHihCEAYUE7lCHBbajRGQ21paiOaxtTgKuIFVxnyifKYzJ42qCGxJl1DZNS2G054lCDUjBtQc+FKqKSkp3LUybTy92LnvqIcMEAUDQKMrQXNF9KqrZso4Vzjnk7R6n0D9bpLwuW8/B+JH1vkvC5bz8H4koewRNeES/pfhR2CJrwiX9L8CLsvsKH3PQ3vrfJeFy3n4PxI+t8l4XLefg/ElD2CJrwiX9L8COwRNeES/pfgRdhsKH3PQ3vrfJeFy3n4PxI+t8l4XLefg/ElD2CJrwiX9L8COwRNeES/pfgRdhsKH3PQ3vrfJeFy3n4PxI+t8l4XLefg/ElD2CJrwiX9L8COwRNeES/pfgRdhsKH3PQ3vrfJeFy3n4PxI+t8l4XLefg/ElD2CJrwiX9L8COwRN+ES/pfgRdhsKH3PQ3vrfJeFy3n4PxI+t8l4XLefg/ElD2CJrwiX9L8KOwRNeES/pfhRdhsKH3PQ3vrfJeFy3n4PxI+t8l4XLefg/ElD2CJrwiX9L8COwRNeES/pfgRdhsKH3PQ3vrfJeFy3n4PxI+t8l4XLefg/ElD2CJrwiX9L8COwRNeES/pfgRmYbCh9z0N763yXhct5+D8S9Q9lcm4gNmpckkAAR4RJJNAAA68kpP9gia8Il/S/AuZmNjj5HKUCBEex7hEl3WmVs0dEHfAHMozFlhaUr5Z3fg+m0IQrnOBeX4L0sOwQB8sTzzMTLok3HYHRHkxXfaPLdIa2l4G9ArmCbOxvZ5kiSgthQIjgBvnbU+rjnJNLylcITGtc9zbVqI4HeHAvre/C4Yf8q6KRfPYXeD/AM6z5+x350VVik27LpYdfZgyb+c7zT/cjswZN/Od5p/uSU+eQu8HoOuYcmup88g94PQddHIpz9hO4Q6v0OvswZN/Od5p/uR2YMm/nO80/wBySfzyF3g9B1znl1Uz89hd4P8Az9c55dSM/YNwp9WOvswZN/Of5p/uR2YMm/nP80/3JKfPYXeD/wA/XRyLHzyF3g9B1zDk11M/YNwh3HZ2YMm/nO80/wByOzBk3853mn+5cbJbB4BDBGIa94BxY1t5LWgfYOoThjpU42CSpNkE2zdSsM3uqL6QNJOf8V2AoreI9DO6NBO12dX2YMm/nP8ANP8AcjswZN/Od5p/uSdykyHAjPhOaC6G4tJG0AEjOAQq3z2F3g9B1zDk11Yql+Ro3Gm+b9Dr7MGTfzneaf7kdmDJv5z/ADT/AHJKfPIXeD0HXRyI+eQu8HoOuc8uqhn7BuEO/odfZgyb+c7zT/cjswZN/Od5p/uSUM7C7wf+frnPLqofPIXeD0HXRya0Z+wbhT7+h19mDJv5zvNP9yB8r+Tfzneaf7klPnkLvB/5+uYcmuuY0Nj4Rc1tLN4uhjRSjmayKZ9dEbTsG40+rPoqJlQRGNMOtl4Dqm40cKgUzYpN7O+7kDXKe0TPyR93heTZ6oSw2d93IGuU9op5mPCcb8MfyEITzECw7BZWHYIA+X5vtJ8d+nTF5scLudUpqMx7nPhw2w2ltmxvqOBbhwnTwlXZvtB8eJ0xev8AGc6dxpDA742v0in88yypHp6a+ku5QpFcCyFtNloaW0NkkZyaXHWMypGC0VtPFc1jdcpuHOvUUitHl5OJwN/Go9x/z/arpWQxG6yJscZMtJbGDXD8B32umjVVUomTdrcS6m4dQhwtNdQ0uLcQqe4zW/2qVky0NsgvArW6gJrTE58FW0r6kWlfUlfLbY5zrIYCSRYvbecL8Lq40wVZ0FoqC4Z8DX1ajnQ57TiYh10PSvJDP+f7VNmSPGHF3DXkOLmwyQ3EGxuhUEHQcKcKkY609oiWg+GWvNDuTU2Wm691dIIGO+oSeRlvlXgNYwPguLmi8AChN2k8A5FCz5TpYGohRDQhzQTcLIoAAM1ABfmCwbOfNM5EqM8z+DktlENonI9txtbY6oA1ZyrcPYm18AxYcZrqAuLQdAqReBR2tanKU+2PGiRXWgYji4gUzqtuP+fMtqjLKknY6iTyqxchwdrvIa600gNiNN1RStRgVH8wuqat4CRQjSHONNOc4LD5wGgq8AYAUAwpmULiw4l510VkmX+T0ITMC7kq49AHOiLKhuLhXQQRzivAvIsf8+Ze9y8gVfU3CtKVKsSTycRjTDe9oe1lS5uFok3Anj5ArkF4MGIQLINSAMwJw04XasbqrVQjVjm6KP5Kg9IWylPu7tXXr04FckUkh85I+7wvJs9UJX7O+7cDXKe0TQyR2iF5NnqhK/Z33cga5T2ivzOHhOOXhj+QhCeYgWHYLKw7BAHy/N9od48Tpi9dPDhSGJkYGSEwDe11lwzWT/Np3OppztB8d/TF/wB8HHVVYZswnQ4he3G1DvAqzdCvDQ0WT55dT00L5UUJrfni6AolJNb89cwUaetDQtAQhYUgFUVXVxctSxhTDTeYjYYhnaqWS2A1hPB9oCeU43LxFylKB5MMEN2h0EtLaWnMcAx9qhslzQHE0uIIzoE7R9Dl1hdPIZYl2z0aK9tYby8wnbW19ipqPsnXG7c8FarP01LFjWbWA0xnxHCzUsYC17GtNL7VC037kONxQS5u/CcxVFV1stlqVbEiOA3L4rYrW2N4HQoge3A1Ae9tBdUNBzKMZXlrEEVo9kMsc7agRthhWWROGw6opnt2sRRBG0d+E5ZZV3LMyyJGLoYuo0EgWbTg0B7rP4akE04VSQNTugUktv26wo1JLb9usKHoSzaZPyMHSkWO40smy0abt1X9Q5ESn3d2r+ev8UNCIw/7GxDL91eIdSQXPO18txKllmkQHg3EVBGcaeHT/N1Vn+efUQ78x8ZI7RC8mz1Qlfs77uQNcp7RNDJHaIXk2eqEr9nfduBrlPaJvM4uE45eGP5CEJ5iBYdgsrDsEAfL852g+O/pi9f4F1da91YbnuJJcBjeQd7icai0tlOdoPjxOmL1/nRpotzBw/wPe4rMv9PT0+FGJnfni6Ao1JM788XQo01aD0CEIUgCmlJGJFNITHPOhoJUcKGXEACpOZN35PMnuhQzZhndNFX0urnFc96huxmxFdUl3OPyV8l83FvfZgjQ8ku/S1beJ8i8Wl0xDJ0FrgmlAln13oGeqmMCIB+ElCOW8dVb+D5+2RbC5mSAdGaCwmgew2m10HOFol9Iz0jDmob4MZpIcKOBx0gg5kntl3ycRZQOiQztkEZ/xNHCP5Um7D4tT+mepx6EIQbwUktv26wo1JLb9usKHoDLEI/ZhwNCwnDGovaK5sSrsq4mXeTeTea3316/7wOsl7w4cf8A8npHItlJ/d3av56/6NCFSX7FSHzkjtELybPVCV+zvu3A1yntE0MkdoheTZ6oSv2d93IGuU9orczh4Tjl4Y/kIQnmIFh2CysOwQB8vzY+wPjv6YunNzY8KrTUltIcxzmOLWk2mm002rJABpwnkKszfaHePE6YvXqK6hr6QjffWyNR3R6ByrKl+z09PhR4mhuzxdAUalmt+euYKJOWg9AsFZWCpA67YPkcRIjK4vdStMGi88dxT1koDWMDWCgAuASi+TK+Izga7nIHvTdgxAAqR1Z57FycqjuWwFKWXKBsRSuemGQ183Bvrcqk7A22EW1BDtyQ5pLacXSrc4cVykOefBiObEqYMV5aDWllzqm7mVG7F49UJ3ZNkcyszEhEXNO54QbxRaxMz5R8mW5fbX3xIJDQ/PEhuJAtaSClmpTueiw9TaQTBSS2/brCjUktv26wpeg8vyUttoZDBaC/c1NwbuhvjqaSrEGHZgxG1BIqKi8GhINCLyP4xuqtW2J9mdIIb/i6/paFsZT7u7V/PX/ZuKJITIfOSO0QvJs9UJX7O+7cDXKe0TQyR2iF5NnqhK/Z33bga5T2ivzOJhOOXhj+QhCeYgWHYLKw5AHy/N9oPjxOmL163amPAdtTH03F7bWa1jTkottOdoPjv6Yun/8AMeFYhT9qRMCxU2g5rqgAUNDWue7kcsl2tOp6aDtFGnmt+eLoCiUs0N2euZRJ60NCBCEKQOh2LxHOtMGAAOq9MvYYyYe50OI8llirSTaLTWgAJvXC/Jy5oe+0K1c0czqJv5CiQ92bQqDYIqNyBgDrSrfUcPGO1R2Rzv0RGEzurb6EEOdFs43EgUIu0UGC7aUBAoeI6VhwaTmUoiUTErGFu5BPtuF1TXMuc2QZMaA0vtZ4lQW0qwtbZpqfWtcy6nE15FoNk0eHAgEvG4vc78QaHEVFK1vN1yiSJje9kLn5Wcpm1BgNuAYHOHD+GqXi2mybLXzqZfFoQ00DQcQ1twqtWpR6OhDJBIFJLb9usKNSS2/brCHoOZLKQHFkRwG5Ao46Cbxx3Ecavyn3d2r+ev8ArETS88Yck+CWXvcXF9QRQAUwz1u5VDJ/d3auvD1NbqpDbf5Et3HzkjtELybPVCV+zvu3A1yntE0MkdoheTZ6oSv2d924GuU9omcziYTjl4Y/kIQnmIFh2CysOwQB8vzfaD48TpideorRfGFH7VVrBVwaTW54Axz305Vem+0Hx4nTF6/zo1L4pEKzqpwVqT/8rKlf8np6a+lEc1vz1zBRqWa354uhRJy0HoEIQpA3mxaZcwxHNzBp4w67pK6TY/Ow9tL5gPdaNTWhBIwq3PnXCyc0YbgQdY0jOCmtsSkZWLTbaWu9JpmSZp5jlY2NpZup2eTMsw4ha1p1VuOGFFtnMWvg5NgsoWACmH/6rTputzb+udNXc5TJo5oNFL7uBIfZps1iTL4kJpO1Wr6mpdZuFTmA0J+y8KtzhWubgSP+VXYm2WmNtlx9jExp+GJnGoqWbcC4bS0teRwqEIQd0FJLb9usdKjUktv26x0qHoBbhxdyy3UtJALa0qGuLjfxhW4BBgPsigvoDfQVurzc1KmgOugRDtbmjTzEYcrVflPu7tXXr0YhMkKkPnJHaIXk2eqEr9nfduBrlPaJoZI7RC8mz1Qlfs77twNcp7RX5nDwnHLwx/IQhPMQLDsFlYdggD5fnO0Hx39MXro51q9rDodSaUtcZFkX6LqLaTfaD5SJ0xeunmrUncomLbiOAbUWCGCgruaXaCGjkWVX9np6fCijNDdni6FEpJrfni6Ao05aD0CFYk5B8Xei4Yk4K+zJAZe41OhRKaiKnWjDUoycraNTgL9fAFspV7g64kV0cq8mCagjMpYMdgIrpwWSc3JnNrVtoztth8J7ozNt2yw7euFS0uzAkYcyakvLgCgC4PY9lAyURrXGsOI0YUpW4LsMo5fa1oENwJfgR+EaTwrRTskc6d2z1Pz1mrW44EjNwa1ymynI5mpUwgbJqC0ngwqrkaYoyoDnEX2RiaZhXPiooGUWxAQLTXYlr2Oadd4occxU5iYNxd0JnK2xqPLkiIwkD8bRVp1ELVp/uaHCmPBdzrR5b2ESsdhdY2t4BNtgphfum4FWUjq08cn8SQnFJLb9usKMqSW37dYUvQ6RNDhBrC7Gow0G02mvE8ivSn3d2rrw/wCq1uqoJGeMMMeAHbWbg4VFSagU0Yn/ABVqDEtQYjjTdVJAF15rcMMf9X0BTK4mVx7ZI7RC8mz1Qlfs77twNcp7RNDJHaIXk2eqEr9nfduBrlPaK/M4mE45eGP5CEJ5iBYdgsrDsEAfL852g+PE6YvX+dGmimkMCu+JceLcj+VuZztB8d/TF/3wc68vyYx2T9tB+0Y8A+K66lNZJ5VlzJfk9PB2ijTzW/PF0BRqWa354uhRJy0Ho3exiLe9mmjhxXe5bKdh3Ln8jTFiM0nA3HjXQzjqmmlZqq+Tk4qNql+pXZAJFyy2VDhTPmUssaGnvXotsmtEqxmuXZHKUWFDsEhzW1o14tAV71wvB5lv42UhKNY2I17oj2h7WkBgIN2OPBTHBaGSG2RYcN2DrV3EaDTmXQBu22TEJeWtEMF95DQcK0rx86ZG5SR7l8qRHkFxaxtahjL3f5OOrMFu2RRZuv4jToWhm5KxhcNF93WillI25ww06+Ol3Qrp2KM37DVty1myTKO1SUZ3/AtGtwsjpVmTmwbqjm9y5j5Up0Nl4cNv431PisHvomL5L0Y5qiQrwpZbft1hRqSW37dYV3oeiMwDVrgeB3G27oPMtnKfd3auvXoxEmT8mM+ZRYzju7VhnBQXjjDj+lRyf3d2rr15bqhIck9Oolu4+ckdoheTZ6oSv2d924GuU9omhkjtELybPVCV+zvu3A1yntEzmcTCccvDH8hCE8xAsOwWVh2CAPl+bH2J8o/lrF/1w81ahhiGHMiNq5tQb6t3O7brxKtznaD47+mL1/nMNXUCE45yACOOgI5Hcqy2/Z6eHzEimt+euZRKSa354uhRpy0HoAVv2zFsB2kLQLY5JjYsOsfylVY3RkxUM0brkXzGINVbgzAcOHFVhCHvWXQaYLKcw2UnHsxYJzh45M9x1roJWM4EtrgS3Obq0wXIS7yHsqfxN6QuqjBzIjqXbp1DfQ57iLqq8WLZspxznNvHMeDTiqMvVrr9N+A4MytwpmovHBTlGcr3KiGbnGyf8Rw5uNMKkpq0ih312+/0lvs2ymY0yWk1EIbWOlx5ehMPZDPNl5R7ybxdDvxcbh7+JJ5ziSSbybyeEpsVzOhgad25swpJbft1hRqSW37dY6Vd6HUZeZRzA1jaOdQC+gq9xZ0NxViBDLYERpxFx1g8nW6+i17CDDvxaTThOIrzq9Kfd3auvXoxCWhLVh85I7RC8mz1Qlfs77uQNcp7RNDJHaIXk2eqEr9nfdyBrlPaK/M4mE45eGP5CEJ5iBYdgsrDsEAfL852g+PE6Yv++Dnrp4rdwKYXnkAF/GXLcTQ+xPlH15Ymji4eKirTUFkMObDftjbJLXgUrWziK4A2llTsenpv6Ua6a354uhRqSZ354uhRpy0HoFljyCCMQsIUsLXOgk4weAc/Wqtsb1oualZksdUXjONK6KWitiCreMZ+NZJwys5Fei4O60MzQs0Lc1/JembFeYsvYcA5jnCKx19RbFrjoTjoSucxdvknLVmWgWhUWLP6CR0UUQZjkSRJCxvc944Dxr3LyAfUE2TSovAwFb9GPMpI2WmObXAC8k2RwrgtlOy3bKw4BIbeHPwtDCgp+HpTVG+gylSlUdkUNlOXDHeGB1YcKobeSHHO6/kHBrWkQhPSsd2EFCOVApJbft1hRqSW37dYQ9CzPUAXOrhSt/BuT6y2Un93dq69eWoqDHJQ2vDGRH2Gm5zyLmgOBqNNwA4wp4LQIMQA2gLgdNDcaHrovokSYmTHtkjtELybPVCV+zvu5A1yntE0Mkfd4Xk2eqEr9nfduBrlPaJnM4mE45eGP5CEJxiBYdgsrDsEAfL832g+O/pi9ePHMNOXUhGuJddqpU9DVuJztB8eJ0xeujnrro8g/wCbsi03FSzjO65KUHEsyaWvU9RT4UVpnfni6Ao1LNb88XQp8nZHjTFdohPiWaVsCtK1px3HkTVoNukrspoV1uRYxh7YIT9rtWLdKNt1pZJODq5l7ndj0zBptsCIy0Q1pc0gFxwbXSdCkjPHqa9e4UZzTVpIPArcHIMw972MgxHPhmkRoaasNaUdoNbqIZkOOYroQhPMRl7odN0NYzYhBDlF/DZ6+mXHfNB4Rdyq+NlhENrGwxua3k1xNcKfyqY2MzVt7NoiWoYBe2l7Q7AuGYKjNyj4TyyK0se3fNcKEVFbxqIVMkROxpSfxYlm8qRIlz3Xd6LhyKqtg/Y9MCHtpgvEOgO2U3NHYGvCpH7F5oVrAiCy226oFzDg433N4cFdKw1ShH4VjVoWwldj8xEh7ZDgvcw1o4NuNMbOmmemC9w9jM05ge2BELCAQ4NuIItA8Yv1ILZ49TWKSV37dYVyDsemXw9sbAiFlkvt2aNsjF1T+HhwVOW37dYUPQMyeh7Y77NwvqCP0mtecBbGT+7u1devRiKklIPdCixGjcMFlx4XXjnArrVuU+7u1devLUVCVJ/spKw+ckdoheTZ6oSv2d924GuU9omhkjtELybPVCV+zvu3A1yntFbmcPCccvDH8hCE8xAsOwWVh2CAPl+c7Q7x4nTE58OHiovEvOvdJug0bYJBtGtQWm8UHAGnlXubP2J8d/TF6/zjShGiWg99kMBBLQ2obugGuA5QVktf8npoK8UVZobs9cwXRfJ9OMhTbIkV8JsNj2vcIrntpSu7YG757b6A132C5yZ354ugKNPjoNnDPHKzspyfgvyfGhsjNLnz+3NDzR5hWXMtOFKA1cDTRVb3Z1snlokvGEGMwvdGl4kLarRL9qhNY50a0KCyQQKUwCWCwrXEbtG6d+4wdiGyOEGTD56KxzpiYhRBCqWkRGxNsMZzhvWDvc9KZ1SnY0Azs3MiYhkRI0UQ2bqrmxiCH2qUDQCa6LK4xCLk7uszd9Roty/LfSOUYxiwXw40JjYYe5wbEIMMlpoKjeOx4FwOU4LXTIaY7XNcWB0a8sbUAGl1XNYKDD8K1iEFqdBQd0zuJmegDJ0zLtjw3OrLNZiNsEG0XloIw3YpXGhW/wAq7IZV0CYhw40GsSShQi8uJLosOgDBdc0AONc5fwBKhCLi3hYvm+v/AH4Oyy5lCHMQ5OLAmGQfm8uITobrQex7K1LGgbq3XEHWq8plRoyTEZtwEczEKIxlo27ENm13HgqKCuAXKoQM2CtbvcaA2QSoknQHRob44kHS+2guDSXOJZBaKUNnO88GlLOX37dY6VGpJbft1hQyadJU725m4hzj4co6EA0tcS8uvrQgNA/UMeBRyn3d+r+eG7rdfRVIBo1jqWgDugbxRji7dcBLhyK7AfWA80pWpoMBU4Dgze7EZrW/IP4HvkjtELybPVCV+zvu3A1yntE0MkdoheTZ6oSv2d93IGuU9om8ziYTjl4Y/kIQnmIFh2CysOwQB8vzfaD47+mL16muoe4iHTSRzVd/9Bbeb7QfHidMXn58OBatoaWC0bxaA17nlzLMufk9PT4TxEYHGoc0VzGtcM9y87QO/Z+73LYZTcYrgXwxBLQGXANabOmpx5cyoFjG1q61osYcrqKyY1Mx83Hfs/d7kCX/AObf3e5bnIeRpeO02o21vzMcRXXU0B4lWhyAY8uaa7W+gLaRGuocailBrVdor2KOaVyp9Gu6tf8ACj6Mf1a/4U6IOyKYfLiMAamJtYhwmQ6BlANs+0Y5xFceDDBeX5fmr6CLcCbxLjCl3aTfiNY0XpLxKRh32XT2Jn6Mf1a/4UfRruof8Kd8bKcwH2Q55aCwF9JelXipoNpvAN1cNSrQcvzJbVwig3XWIBxc5pv2m6gaD/ko3ldCd8l09iZ+jXdQ/wCFH0a7qH/CnNCy9MnERW3A3tgYkVIqIOY3K3CnosRjxFfEZ9m4kFsChNkVbabDGJJbca7k0op3lBvkugiTLjv2fu9yNoHfs/d7lu8shzJqM4AbolgBh1aG2QARouoQR0LVukgBuqNOa+gIzUrU1xzJ8Z3VzbCeaKZBtA79n7vcvUOGGkEvaaGtBardouxQGswx8WteUkDmWY8sG/iIPCLuUHhVrl7mIDtwW8PSCOkBbGT+7u1devSKg0WBoYSDurN/G5ublV6U+7u1fzydbr6Kkv8ASkh85I7RC8mz1Qlfs77twNcp7RNDJHaIXk2eqEsdnUInLcAgEispfQ/mK3M4eE434Y/EIQnmIFh2CysOQB8wzLCYJoD2x4uBNKmLTAYddNNT8xfSl9Md6/V3qYsP5K8oNLrJbuiTQ2DSpJoKRNJrxcJrJ2Mco6Wc39qz5ZJ/B344qmlbMha/MHcP6Ynwo+j3cP6YnwpldjHKOlnN/br/AFcAodjHKOlv7f7dfLqU2mW3yn/ZC1+j3dWxPhUkKDEbSmY1AsROfc1IuCY3YxyjpZ+3+3VycJqdjHKOlnN/bq5NdS03yIeLpv8Akjloey+dAp9i7hdLvc46yQvQ2ZTvewP+s73Lp+xjlHSzm/t18uqh2Mco6W839uv9XAKU2b6Iz5sP1RzH1xne9gf9Z3uWDsxne9gf9Z3uXUdjLKOln7f7UdjHKOlnN/bq5OE1Nm+iC+G6o5c7MZ3RA/6x+FZbsynRmgf9Y+5dP2Mso6Wc39qOxjlHSzm/t1/q4BQ2b6IL4bqjgMqRo8xFfFjGr3kF1lj2i4Boo0N0AKp9Hu0H9MT4UyuxjlHSzm/t18upHYxyjpbzf26uThNb2n0HxxNKKsmha/R7uH9MT4UGRecan/GJ8KZXYxyjpZzf26uThNTsY5R0s5v7dfLwChaZbe6f9kLYSL6EX30/DEzf48K2ECEWwH1rddg4clRw6OQXjuexjlHS39v9uvl4BSOP8lOUHiji2melmtM47bgf4UZZvUh4qm/5IZexyTtwIRO9ENnHuRcF0bWACguAVXI0uYcvBY4UcyGxrhdcWtAOF2KuJ6VjgPUEIQpIBCEIAEIQgAQhCABCEIAEIQgAQhCABCEIAEIQgAQhCABCEIAEIQgAQhC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486" name="AutoShape 6" descr="data:image/jpeg;base64,/9j/4AAQSkZJRgABAQAAAQABAAD/2wCEAAkGBhQSERUUEBQWFRUUGRcVFBQVFhUVFxgYFBgaFBcaFRUXHSYeFxkkHhcVHy8gJCcpLCwsFR8xNTAqNSYrLCkBCQoKDgwOGg8PGikkHyQsKSksKSkpLiksLCwsLCwpKSwpLCwqLCwpKSwpLCkpLCwsKSkpLCkpKSwpLDUsLCwsNv/AABEIAQYAwAMBIgACEQEDEQH/xAAcAAACAgMBAQAAAAAAAAAAAAAABwMEAQUGAgj/xABKEAABAgMDBAoNDAIDAQEAAAABAAIDBBESITEFQVFxBhMiMmGBkaGx8BczNVJUcnOTo7Kz0dIHFBUWIzRCU5KiwdOC4WKUpMLx/8QAGgEAAgMBAQAAAAAAAAAAAAAAAAMBAgQFBv/EACwRAAIBAgMIAQQDAQAAAAAAAAABAgMRBBIxExQyQVFhcaEhIlORsUJSwfD/2gAMAwEAAhEDEQA/AHihCEAYUE7lCHBbajRGQ21paiOaxtTgKuIFVxnyifKYzJ42qCGxJl1DZNS2G054lCDUjBtQc+FKqKSkp3LUybTy92LnvqIcMEAUDQKMrQXNF9KqrZso4Vzjnk7R6n0D9bpLwuW8/B+JH1vkvC5bz8H4koewRNeES/pfhR2CJrwiX9L8CLsvsKH3PQ3vrfJeFy3n4PxI+t8l4XLefg/ElD2CJrwiX9L8COwRNeES/pfgRdhsKH3PQ3vrfJeFy3n4PxI+t8l4XLefg/ElD2CJrwiX9L8COwRNeES/pfgRdhsKH3PQ3vrfJeFy3n4PxI+t8l4XLefg/ElD2CJrwiX9L8COwRNeES/pfgRdhsKH3PQ3vrfJeFy3n4PxI+t8l4XLefg/ElD2CJrwiX9L8COwRN+ES/pfgRdhsKH3PQ3vrfJeFy3n4PxI+t8l4XLefg/ElD2CJrwiX9L8KOwRNeES/pfhRdhsKH3PQ3vrfJeFy3n4PxI+t8l4XLefg/ElD2CJrwiX9L8COwRNeES/pfgRdhsKH3PQ3vrfJeFy3n4PxI+t8l4XLefg/ElD2CJrwiX9L8COwRNeES/pfgRmYbCh9z0N763yXhct5+D8S9Q9lcm4gNmpckkAAR4RJJNAAA68kpP9gia8Il/S/AuZmNjj5HKUCBEex7hEl3WmVs0dEHfAHMozFlhaUr5Z3fg+m0IQrnOBeX4L0sOwQB8sTzzMTLok3HYHRHkxXfaPLdIa2l4G9ArmCbOxvZ5kiSgthQIjgBvnbU+rjnJNLylcITGtc9zbVqI4HeHAvre/C4Yf8q6KRfPYXeD/AM6z5+x350VVik27LpYdfZgyb+c7zT/cjswZN/Od5p/uSU+eQu8HoOuYcmup88g94PQddHIpz9hO4Q6v0OvswZN/Od5p/uR2YMm/nO80/wBySfzyF3g9B1znl1Uz89hd4P8Az9c55dSM/YNwp9WOvswZN/Of5p/uR2YMm/nP80/3JKfPYXeD/wA/XRyLHzyF3g9B1zDk11M/YNwh3HZ2YMm/nO80/wByOzBk3853mn+5cbJbB4BDBGIa94BxY1t5LWgfYOoThjpU42CSpNkE2zdSsM3uqL6QNJOf8V2AoreI9DO6NBO12dX2YMm/nP8ANP8AcjswZN/Od5p/uSdykyHAjPhOaC6G4tJG0AEjOAQq3z2F3g9B1zDk11Yql+Ro3Gm+b9Dr7MGTfzneaf7kdmDJv5z/ADT/AHJKfPIXeD0HXRyI+eQu8HoOuc8uqhn7BuEO/odfZgyb+c7zT/cjswZN/Od5p/uSUM7C7wf+frnPLqofPIXeD0HXRya0Z+wbhT7+h19mDJv5zvNP9yB8r+Tfzneaf7klPnkLvB/5+uYcmuuY0Nj4Rc1tLN4uhjRSjmayKZ9dEbTsG40+rPoqJlQRGNMOtl4Dqm40cKgUzYpN7O+7kDXKe0TPyR93heTZ6oSw2d93IGuU9op5mPCcb8MfyEITzECw7BZWHYIA+X5vtJ8d+nTF5scLudUpqMx7nPhw2w2ltmxvqOBbhwnTwlXZvtB8eJ0xev8AGc6dxpDA742v0in88yypHp6a+ku5QpFcCyFtNloaW0NkkZyaXHWMypGC0VtPFc1jdcpuHOvUUitHl5OJwN/Go9x/z/arpWQxG6yJscZMtJbGDXD8B32umjVVUomTdrcS6m4dQhwtNdQ0uLcQqe4zW/2qVky0NsgvArW6gJrTE58FW0r6kWlfUlfLbY5zrIYCSRYvbecL8Lq40wVZ0FoqC4Z8DX1ajnQ57TiYh10PSvJDP+f7VNmSPGHF3DXkOLmwyQ3EGxuhUEHQcKcKkY609oiWg+GWvNDuTU2Wm691dIIGO+oSeRlvlXgNYwPguLmi8AChN2k8A5FCz5TpYGohRDQhzQTcLIoAAM1ABfmCwbOfNM5EqM8z+DktlENonI9txtbY6oA1ZyrcPYm18AxYcZrqAuLQdAqReBR2tanKU+2PGiRXWgYji4gUzqtuP+fMtqjLKknY6iTyqxchwdrvIa600gNiNN1RStRgVH8wuqat4CRQjSHONNOc4LD5wGgq8AYAUAwpmULiw4l510VkmX+T0ITMC7kq49AHOiLKhuLhXQQRzivAvIsf8+Ze9y8gVfU3CtKVKsSTycRjTDe9oe1lS5uFok3Anj5ArkF4MGIQLINSAMwJw04XasbqrVQjVjm6KP5Kg9IWylPu7tXXr04FckUkh85I+7wvJs9UJX7O+7cDXKe0TQyR2iF5NnqhK/Z33cga5T2ivzOHhOOXhj+QhCeYgWHYLKw7BAHy/N9od48Tpi9dPDhSGJkYGSEwDe11lwzWT/Np3OppztB8d/TF/wB8HHVVYZswnQ4he3G1DvAqzdCvDQ0WT55dT00L5UUJrfni6AolJNb89cwUaetDQtAQhYUgFUVXVxctSxhTDTeYjYYhnaqWS2A1hPB9oCeU43LxFylKB5MMEN2h0EtLaWnMcAx9qhslzQHE0uIIzoE7R9Dl1hdPIZYl2z0aK9tYby8wnbW19ipqPsnXG7c8FarP01LFjWbWA0xnxHCzUsYC17GtNL7VC037kONxQS5u/CcxVFV1stlqVbEiOA3L4rYrW2N4HQoge3A1Ae9tBdUNBzKMZXlrEEVo9kMsc7agRthhWWROGw6opnt2sRRBG0d+E5ZZV3LMyyJGLoYuo0EgWbTg0B7rP4akE04VSQNTugUktv26wo1JLb9usKHoSzaZPyMHSkWO40smy0abt1X9Q5ESn3d2r+ev8UNCIw/7GxDL91eIdSQXPO18txKllmkQHg3EVBGcaeHT/N1Vn+efUQ78x8ZI7RC8mz1Qlfs77uQNcp7RNDJHaIXk2eqEr9nfduBrlPaJvM4uE45eGP5CEJ5iBYdgsrDsEAfL852g+O/pi9f4F1da91YbnuJJcBjeQd7icai0tlOdoPjxOmL1/nRpotzBw/wPe4rMv9PT0+FGJnfni6Ao1JM788XQo01aD0CEIUgCmlJGJFNITHPOhoJUcKGXEACpOZN35PMnuhQzZhndNFX0urnFc96huxmxFdUl3OPyV8l83FvfZgjQ8ku/S1beJ8i8Wl0xDJ0FrgmlAln13oGeqmMCIB+ElCOW8dVb+D5+2RbC5mSAdGaCwmgew2m10HOFol9Iz0jDmob4MZpIcKOBx0gg5kntl3ycRZQOiQztkEZ/xNHCP5Um7D4tT+mepx6EIQbwUktv26wo1JLb9usKHoDLEI/ZhwNCwnDGovaK5sSrsq4mXeTeTea3316/7wOsl7w4cf8A8npHItlJ/d3av56/6NCFSX7FSHzkjtELybPVCV+zvu3A1yntE0MkdoheTZ6oSv2d93IGuU9orczh4Tjl4Y/kIQnmIFh2CysOwQB8vzY+wPjv6YunNzY8KrTUltIcxzmOLWk2mm002rJABpwnkKszfaHePE6YvXqK6hr6QjffWyNR3R6ByrKl+z09PhR4mhuzxdAUalmt+euYKJOWg9AsFZWCpA67YPkcRIjK4vdStMGi88dxT1koDWMDWCgAuASi+TK+Izga7nIHvTdgxAAqR1Z57FycqjuWwFKWXKBsRSuemGQ183Bvrcqk7A22EW1BDtyQ5pLacXSrc4cVykOefBiObEqYMV5aDWllzqm7mVG7F49UJ3ZNkcyszEhEXNO54QbxRaxMz5R8mW5fbX3xIJDQ/PEhuJAtaSClmpTueiw9TaQTBSS2/brCjUktv26wpeg8vyUttoZDBaC/c1NwbuhvjqaSrEGHZgxG1BIqKi8GhINCLyP4xuqtW2J9mdIIb/i6/paFsZT7u7V/PX/ZuKJITIfOSO0QvJs9UJX7O+7cDXKe0TQyR2iF5NnqhK/Z33bga5T2ivzOJhOOXhj+QhCeYgWHYLKw5AHy/N9oPjxOmL163amPAdtTH03F7bWa1jTkottOdoPjv6Yun/8AMeFYhT9qRMCxU2g5rqgAUNDWue7kcsl2tOp6aDtFGnmt+eLoCiUs0N2euZRJ60NCBCEKQOh2LxHOtMGAAOq9MvYYyYe50OI8llirSTaLTWgAJvXC/Jy5oe+0K1c0czqJv5CiQ92bQqDYIqNyBgDrSrfUcPGO1R2Rzv0RGEzurb6EEOdFs43EgUIu0UGC7aUBAoeI6VhwaTmUoiUTErGFu5BPtuF1TXMuc2QZMaA0vtZ4lQW0qwtbZpqfWtcy6nE15FoNk0eHAgEvG4vc78QaHEVFK1vN1yiSJje9kLn5Wcpm1BgNuAYHOHD+GqXi2mybLXzqZfFoQ00DQcQ1twqtWpR6OhDJBIFJLb9usKNSS2/brCHoOZLKQHFkRwG5Ao46Cbxx3Ecavyn3d2r+ev8ArETS88Yck+CWXvcXF9QRQAUwz1u5VDJ/d3auvD1NbqpDbf5Et3HzkjtELybPVCV+zvu3A1yntE0MkdoheTZ6oSv2d924GuU9omcziYTjl4Y/kIQnmIFh2CysOwQB8vzfaD48TpideorRfGFH7VVrBVwaTW54Axz305Vem+0Hx4nTF6/zo1L4pEKzqpwVqT/8rKlf8np6a+lEc1vz1zBRqWa354uhRJy0HoEIQpA3mxaZcwxHNzBp4w67pK6TY/Ow9tL5gPdaNTWhBIwq3PnXCyc0YbgQdY0jOCmtsSkZWLTbaWu9JpmSZp5jlY2NpZup2eTMsw4ha1p1VuOGFFtnMWvg5NgsoWACmH/6rTputzb+udNXc5TJo5oNFL7uBIfZps1iTL4kJpO1Wr6mpdZuFTmA0J+y8KtzhWubgSP+VXYm2WmNtlx9jExp+GJnGoqWbcC4bS0teRwqEIQd0FJLb9usdKjUktv26x0qHoBbhxdyy3UtJALa0qGuLjfxhW4BBgPsigvoDfQVurzc1KmgOugRDtbmjTzEYcrVflPu7tXXr0YhMkKkPnJHaIXk2eqEr9nfduBrlPaJoZI7RC8mz1Qlfs77twNcp7RX5nDwnHLwx/IQhPMQLDsFlYdggD5fnO0Hx39MXro51q9rDodSaUtcZFkX6LqLaTfaD5SJ0xeunmrUncomLbiOAbUWCGCgruaXaCGjkWVX9np6fCijNDdni6FEpJrfni6Ao05aD0CFYk5B8Xei4Yk4K+zJAZe41OhRKaiKnWjDUoycraNTgL9fAFspV7g64kV0cq8mCagjMpYMdgIrpwWSc3JnNrVtoztth8J7ozNt2yw7euFS0uzAkYcyakvLgCgC4PY9lAyURrXGsOI0YUpW4LsMo5fa1oENwJfgR+EaTwrRTskc6d2z1Pz1mrW44EjNwa1ymynI5mpUwgbJqC0ngwqrkaYoyoDnEX2RiaZhXPiooGUWxAQLTXYlr2Oadd4occxU5iYNxd0JnK2xqPLkiIwkD8bRVp1ELVp/uaHCmPBdzrR5b2ESsdhdY2t4BNtgphfum4FWUjq08cn8SQnFJLb9usKMqSW37dYUvQ6RNDhBrC7Gow0G02mvE8ivSn3d2rrw/wCq1uqoJGeMMMeAHbWbg4VFSagU0Yn/ABVqDEtQYjjTdVJAF15rcMMf9X0BTK4mVx7ZI7RC8mz1Qlfs77twNcp7RNDJHaIXk2eqEr9nfduBrlPaK/M4mE45eGP5CEJ5iBYdgsrDsEAfL852g+PE6YvX+dGmimkMCu+JceLcj+VuZztB8d/TF/3wc68vyYx2T9tB+0Y8A+K66lNZJ5VlzJfk9PB2ijTzW/PF0BRqWa354uhRJy0Ho3exiLe9mmjhxXe5bKdh3Ln8jTFiM0nA3HjXQzjqmmlZqq+Tk4qNql+pXZAJFyy2VDhTPmUssaGnvXotsmtEqxmuXZHKUWFDsEhzW1o14tAV71wvB5lv42UhKNY2I17oj2h7WkBgIN2OPBTHBaGSG2RYcN2DrV3EaDTmXQBu22TEJeWtEMF95DQcK0rx86ZG5SR7l8qRHkFxaxtahjL3f5OOrMFu2RRZuv4jToWhm5KxhcNF93WillI25ww06+Ol3Qrp2KM37DVty1myTKO1SUZ3/AtGtwsjpVmTmwbqjm9y5j5Up0Nl4cNv431PisHvomL5L0Y5qiQrwpZbft1hRqSW37dYV3oeiMwDVrgeB3G27oPMtnKfd3auvXoxEmT8mM+ZRYzju7VhnBQXjjDj+lRyf3d2rr15bqhIck9Oolu4+ckdoheTZ6oSv2d924GuU9omhkjtELybPVCV+zvu3A1yntEzmcTCccvDH8hCE8xAsOwWVh2CAPl+bH2J8o/lrF/1w81ahhiGHMiNq5tQb6t3O7brxKtznaD47+mL1/nMNXUCE45yACOOgI5Hcqy2/Z6eHzEimt+euZRKSa354uhRpy0HoAVv2zFsB2kLQLY5JjYsOsfylVY3RkxUM0brkXzGINVbgzAcOHFVhCHvWXQaYLKcw2UnHsxYJzh45M9x1roJWM4EtrgS3Obq0wXIS7yHsqfxN6QuqjBzIjqXbp1DfQ57iLqq8WLZspxznNvHMeDTiqMvVrr9N+A4MytwpmovHBTlGcr3KiGbnGyf8Rw5uNMKkpq0ih312+/0lvs2ymY0yWk1EIbWOlx5ehMPZDPNl5R7ybxdDvxcbh7+JJ5ziSSbybyeEpsVzOhgad25swpJbft1hRqSW37dY6Vd6HUZeZRzA1jaOdQC+gq9xZ0NxViBDLYERpxFx1g8nW6+i17CDDvxaTThOIrzq9Kfd3auvXoxCWhLVh85I7RC8mz1Qlfs77uQNcp7RNDJHaIXk2eqEr9nfdyBrlPaK/M4mE45eGP5CEJ5iBYdgsrDsEAfL852g+PE6Yv++Dnrp4rdwKYXnkAF/GXLcTQ+xPlH15Ymji4eKirTUFkMObDftjbJLXgUrWziK4A2llTsenpv6Ua6a354uhRqSZ354uhRpy0HoFljyCCMQsIUsLXOgk4weAc/Wqtsb1oualZksdUXjONK6KWitiCreMZ+NZJwys5Fei4O60MzQs0Lc1/JembFeYsvYcA5jnCKx19RbFrjoTjoSucxdvknLVmWgWhUWLP6CR0UUQZjkSRJCxvc944Dxr3LyAfUE2TSovAwFb9GPMpI2WmObXAC8k2RwrgtlOy3bKw4BIbeHPwtDCgp+HpTVG+gylSlUdkUNlOXDHeGB1YcKobeSHHO6/kHBrWkQhPSsd2EFCOVApJbft1hRqSW37dYQ9CzPUAXOrhSt/BuT6y2Un93dq69eWoqDHJQ2vDGRH2Gm5zyLmgOBqNNwA4wp4LQIMQA2gLgdNDcaHrovokSYmTHtkjtELybPVCV+zvu5A1yntE0Mkfd4Xk2eqEr9nfduBrlPaJnM4mE45eGP5CEJxiBYdgsrDsEAfL832g+O/pi9ePHMNOXUhGuJddqpU9DVuJztB8eJ0xeujnrro8g/wCbsi03FSzjO65KUHEsyaWvU9RT4UVpnfni6Ao1LNb88XQp8nZHjTFdohPiWaVsCtK1px3HkTVoNukrspoV1uRYxh7YIT9rtWLdKNt1pZJODq5l7ndj0zBptsCIy0Q1pc0gFxwbXSdCkjPHqa9e4UZzTVpIPArcHIMw972MgxHPhmkRoaasNaUdoNbqIZkOOYroQhPMRl7odN0NYzYhBDlF/DZ6+mXHfNB4Rdyq+NlhENrGwxua3k1xNcKfyqY2MzVt7NoiWoYBe2l7Q7AuGYKjNyj4TyyK0se3fNcKEVFbxqIVMkROxpSfxYlm8qRIlz3Xd6LhyKqtg/Y9MCHtpgvEOgO2U3NHYGvCpH7F5oVrAiCy226oFzDg433N4cFdKw1ShH4VjVoWwldj8xEh7ZDgvcw1o4NuNMbOmmemC9w9jM05ge2BELCAQ4NuIItA8Yv1ILZ49TWKSV37dYVyDsemXw9sbAiFlkvt2aNsjF1T+HhwVOW37dYUPQMyeh7Y77NwvqCP0mtecBbGT+7u1devRiKklIPdCixGjcMFlx4XXjnArrVuU+7u1devLUVCVJ/spKw+ckdoheTZ6oSv2d924GuU9omhkjtELybPVCV+zvu3A1yntFbmcPCccvDH8hCE8xAsOwWVh2CAPl+c7Q7x4nTE58OHiovEvOvdJug0bYJBtGtQWm8UHAGnlXubP2J8d/TF6/zjShGiWg99kMBBLQ2obugGuA5QVktf8npoK8UVZobs9cwXRfJ9OMhTbIkV8JsNj2vcIrntpSu7YG757b6A132C5yZ354ugKNPjoNnDPHKzspyfgvyfGhsjNLnz+3NDzR5hWXMtOFKA1cDTRVb3Z1snlokvGEGMwvdGl4kLarRL9qhNY50a0KCyQQKUwCWCwrXEbtG6d+4wdiGyOEGTD56KxzpiYhRBCqWkRGxNsMZzhvWDvc9KZ1SnY0Azs3MiYhkRI0UQ2bqrmxiCH2qUDQCa6LK4xCLk7uszd9Roty/LfSOUYxiwXw40JjYYe5wbEIMMlpoKjeOx4FwOU4LXTIaY7XNcWB0a8sbUAGl1XNYKDD8K1iEFqdBQd0zuJmegDJ0zLtjw3OrLNZiNsEG0XloIw3YpXGhW/wAq7IZV0CYhw40GsSShQi8uJLosOgDBdc0AONc5fwBKhCLi3hYvm+v/AH4Oyy5lCHMQ5OLAmGQfm8uITobrQex7K1LGgbq3XEHWq8plRoyTEZtwEczEKIxlo27ENm13HgqKCuAXKoQM2CtbvcaA2QSoknQHRob44kHS+2guDSXOJZBaKUNnO88GlLOX37dY6VGpJbft1hQyadJU725m4hzj4co6EA0tcS8uvrQgNA/UMeBRyn3d+r+eG7rdfRVIBo1jqWgDugbxRji7dcBLhyK7AfWA80pWpoMBU4Dgze7EZrW/IP4HvkjtELybPVCV+zvu3A1yntE0MkdoheTZ6oSv2d93IGuU9om8ziYTjl4Y/kIQnmIFh2CysOwQB8vzfaD47+mL16muoe4iHTSRzVd/9Bbeb7QfHidMXn58OBatoaWC0bxaA17nlzLMufk9PT4TxEYHGoc0VzGtcM9y87QO/Z+73LYZTcYrgXwxBLQGXANabOmpx5cyoFjG1q61osYcrqKyY1Mx83Hfs/d7kCX/AObf3e5bnIeRpeO02o21vzMcRXXU0B4lWhyAY8uaa7W+gLaRGuocailBrVdor2KOaVyp9Gu6tf8ACj6Mf1a/4U6IOyKYfLiMAamJtYhwmQ6BlANs+0Y5xFceDDBeX5fmr6CLcCbxLjCl3aTfiNY0XpLxKRh32XT2Jn6Mf1a/4UfRruof8Kd8bKcwH2Q55aCwF9JelXipoNpvAN1cNSrQcvzJbVwig3XWIBxc5pv2m6gaD/ko3ldCd8l09iZ+jXdQ/wCFH0a7qH/CnNCy9MnERW3A3tgYkVIqIOY3K3CnosRjxFfEZ9m4kFsChNkVbabDGJJbca7k0op3lBvkugiTLjv2fu9yNoHfs/d7lu8shzJqM4AbolgBh1aG2QARouoQR0LVukgBuqNOa+gIzUrU1xzJ8Z3VzbCeaKZBtA79n7vcvUOGGkEvaaGtBardouxQGswx8WteUkDmWY8sG/iIPCLuUHhVrl7mIDtwW8PSCOkBbGT+7u1devSKg0WBoYSDurN/G5ublV6U+7u1fzydbr6Kkv8ASkh85I7RC8mz1Qlfs77twNcp7RNDJHaIXk2eqEsdnUInLcAgEispfQ/mK3M4eE434Y/EIQnmIFh2CysOQB8wzLCYJoD2x4uBNKmLTAYddNNT8xfSl9Md6/V3qYsP5K8oNLrJbuiTQ2DSpJoKRNJrxcJrJ2Mco6Wc39qz5ZJ/B344qmlbMha/MHcP6Ynwo+j3cP6YnwpldjHKOlnN/br/AFcAodjHKOlv7f7dfLqU2mW3yn/ZC1+j3dWxPhUkKDEbSmY1AsROfc1IuCY3YxyjpZ+3+3VycJqdjHKOlnN/bq5NdS03yIeLpv8Akjloey+dAp9i7hdLvc46yQvQ2ZTvewP+s73Lp+xjlHSzm/t18uqh2Mco6W839uv9XAKU2b6Iz5sP1RzH1xne9gf9Z3uWDsxne9gf9Z3uXUdjLKOln7f7UdjHKOlnN/bq5OE1Nm+iC+G6o5c7MZ3RA/6x+FZbsynRmgf9Y+5dP2Mso6Wc39qOxjlHSzm/t1/q4BQ2b6IL4bqjgMqRo8xFfFjGr3kF1lj2i4Boo0N0AKp9Hu0H9MT4UyuxjlHSzm/t18upHYxyjpbzf26uThNb2n0HxxNKKsmha/R7uH9MT4UGRecan/GJ8KZXYxyjpZzf26uThNTsY5R0s5v7dfLwChaZbe6f9kLYSL6EX30/DEzf48K2ECEWwH1rddg4clRw6OQXjuexjlHS39v9uvl4BSOP8lOUHiji2melmtM47bgf4UZZvUh4qm/5IZexyTtwIRO9ENnHuRcF0bWACguAVXI0uYcvBY4UcyGxrhdcWtAOF2KuJ6VjgPUEIQpIBCEIAEIQgAQhCABCEIAEIQgAQhCABCEIAEIQgAQhCABCEIAEIQgAQhC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488" name="Picture 8" descr="http://cv01.twirpx.net/0523/0523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14554"/>
            <a:ext cx="2234581" cy="3286148"/>
          </a:xfrm>
          <a:prstGeom prst="rect">
            <a:avLst/>
          </a:prstGeom>
          <a:noFill/>
        </p:spPr>
      </p:pic>
      <p:pic>
        <p:nvPicPr>
          <p:cNvPr id="20492" name="Picture 12" descr="http://i.livelib.ru/boocover/1000465507/l/26e3/%D0%86van_Franko__Mojse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000240"/>
            <a:ext cx="2571768" cy="2456040"/>
          </a:xfrm>
          <a:prstGeom prst="rect">
            <a:avLst/>
          </a:prstGeom>
          <a:noFill/>
        </p:spPr>
      </p:pic>
      <p:pic>
        <p:nvPicPr>
          <p:cNvPr id="20494" name="Picture 14" descr="http://toloka.hurtom.com/photos/0903110954435446_f0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086099"/>
            <a:ext cx="2476500" cy="3771901"/>
          </a:xfrm>
          <a:prstGeom prst="rect">
            <a:avLst/>
          </a:prstGeom>
          <a:noFill/>
        </p:spPr>
      </p:pic>
      <p:pic>
        <p:nvPicPr>
          <p:cNvPr id="20490" name="Picture 10" descr="http://megogo.net/s/data/poster/2/5:147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2867024"/>
            <a:ext cx="2857500" cy="39909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600" dirty="0" smtClean="0"/>
              <a:t>Іван Франко народився </a:t>
            </a:r>
            <a:r>
              <a:rPr lang="uk-UA" sz="1600" dirty="0" smtClean="0">
                <a:hlinkClick r:id="rId2" tooltip="27 серпня"/>
              </a:rPr>
              <a:t>27 серпня</a:t>
            </a:r>
            <a:r>
              <a:rPr lang="uk-UA" sz="1600" dirty="0" smtClean="0"/>
              <a:t> </a:t>
            </a:r>
            <a:r>
              <a:rPr lang="uk-UA" sz="1600" dirty="0" smtClean="0">
                <a:hlinkClick r:id="rId3" tooltip="1856"/>
              </a:rPr>
              <a:t>1856</a:t>
            </a:r>
            <a:r>
              <a:rPr lang="uk-UA" sz="1600" dirty="0" smtClean="0"/>
              <a:t>-го року в </a:t>
            </a:r>
            <a:r>
              <a:rPr lang="uk-UA" sz="1600" dirty="0" smtClean="0">
                <a:hlinkClick r:id="rId4" tooltip="Нагуєвичі"/>
              </a:rPr>
              <a:t>селі Нагуєвичі</a:t>
            </a:r>
            <a:r>
              <a:rPr lang="uk-UA" sz="1600" dirty="0" smtClean="0"/>
              <a:t> </a:t>
            </a:r>
            <a:r>
              <a:rPr lang="uk-UA" sz="1600" dirty="0" smtClean="0">
                <a:hlinkClick r:id="rId5" tooltip="Дрогобицький повіт"/>
              </a:rPr>
              <a:t>Дрогобицького повіту</a:t>
            </a:r>
            <a:r>
              <a:rPr lang="uk-UA" sz="1600" dirty="0" smtClean="0"/>
              <a:t> у </a:t>
            </a:r>
            <a:r>
              <a:rPr lang="uk-UA" sz="1600" dirty="0" smtClean="0">
                <a:hlinkClick r:id="rId6" tooltip="Східна Галичина"/>
              </a:rPr>
              <a:t>Східній Галичині</a:t>
            </a:r>
            <a:r>
              <a:rPr lang="uk-UA" sz="1600" dirty="0" smtClean="0"/>
              <a:t>, поблизу </a:t>
            </a:r>
            <a:r>
              <a:rPr lang="uk-UA" sz="1600" dirty="0" smtClean="0">
                <a:hlinkClick r:id="rId7" tooltip="Борислав"/>
              </a:rPr>
              <a:t>Борислава</a:t>
            </a:r>
            <a:r>
              <a:rPr lang="uk-UA" sz="1600" dirty="0" smtClean="0"/>
              <a:t>, в родині заможного селянина-</a:t>
            </a:r>
            <a:r>
              <a:rPr lang="uk-UA" sz="1600" dirty="0" smtClean="0">
                <a:hlinkClick r:id="rId8" tooltip="Ковальство"/>
              </a:rPr>
              <a:t>коваля</a:t>
            </a:r>
            <a:r>
              <a:rPr lang="uk-UA" sz="1600" dirty="0" smtClean="0"/>
              <a:t> Якова Франка. Мати, Марія </a:t>
            </a:r>
            <a:r>
              <a:rPr lang="uk-UA" sz="1600" dirty="0" err="1" smtClean="0"/>
              <a:t>Кульчицька</a:t>
            </a:r>
            <a:r>
              <a:rPr lang="uk-UA" sz="1600" dirty="0" smtClean="0"/>
              <a:t>, походила із зубожілого українського </a:t>
            </a:r>
            <a:r>
              <a:rPr lang="uk-UA" sz="1600" dirty="0" smtClean="0">
                <a:hlinkClick r:id="rId9" tooltip="Шляхта"/>
              </a:rPr>
              <a:t>шляхетського</a:t>
            </a:r>
            <a:r>
              <a:rPr lang="uk-UA" sz="1600" dirty="0" smtClean="0"/>
              <a:t> роду </a:t>
            </a:r>
            <a:r>
              <a:rPr lang="uk-UA" sz="1600" dirty="0" err="1" smtClean="0">
                <a:hlinkClick r:id="rId10" tooltip="Кульчицькі (ще не написана)"/>
              </a:rPr>
              <a:t>Кульчицьких</a:t>
            </a:r>
            <a:r>
              <a:rPr lang="uk-UA" sz="1600" dirty="0" smtClean="0"/>
              <a:t>, гербу </a:t>
            </a:r>
            <a:r>
              <a:rPr lang="uk-UA" sz="1600" dirty="0" err="1" smtClean="0">
                <a:hlinkClick r:id="rId11" tooltip="Сас (герб)"/>
              </a:rPr>
              <a:t>Сас</a:t>
            </a:r>
            <a:r>
              <a:rPr lang="uk-UA" sz="1600" dirty="0" smtClean="0"/>
              <a:t>, була на 33 роки молодшою за чоловіка. Свою селянську ідентичність, що виявлялась у подиву гідній працелюбності й невибагливості в побуті, Франко зберіг до кінця життя.</a:t>
            </a:r>
            <a:endParaRPr lang="uk-UA" dirty="0"/>
          </a:p>
        </p:txBody>
      </p:sp>
      <p:pic>
        <p:nvPicPr>
          <p:cNvPr id="19458" name="Picture 2" descr="http://lib.ukrsd.com.ua/images/franko/00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2976" y="2357430"/>
            <a:ext cx="6715172" cy="432859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dirty="0" smtClean="0"/>
              <a:t>Він навчався в Дрогобицькій гімназії. Був дуже здібним учнем, бо мав надзвичайну пам'ять, про що засвідчують відомості з його автобіографічного листа: «</a:t>
            </a:r>
            <a:r>
              <a:rPr lang="uk-UA" sz="2000" b="1" dirty="0" smtClean="0">
                <a:hlinkClick r:id="rId2" tooltip="16. Тарас Шевченко. Відомості про перебування поета в Санкт-Петербурзі. Провідний мотив вірша «Думка» («Тече вода в синє море...»)"/>
              </a:rPr>
              <a:t>Шевченка</a:t>
            </a:r>
            <a:r>
              <a:rPr lang="uk-UA" sz="2000" dirty="0" smtClean="0"/>
              <a:t> я вивчив майже всього напам'ять (а пам'ять у мене була така, що лекцію з історії, котру вчитель цілу годину читав, я міг опісля продиктувати товаришам майже слово в слово!)»</a:t>
            </a:r>
            <a:endParaRPr lang="uk-UA" dirty="0"/>
          </a:p>
        </p:txBody>
      </p:sp>
      <p:pic>
        <p:nvPicPr>
          <p:cNvPr id="18434" name="Picture 2" descr="http://school.xvatit.com/images/8/8a/348_ukrlit10_prez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714620"/>
            <a:ext cx="3810000" cy="2371726"/>
          </a:xfrm>
          <a:prstGeom prst="rect">
            <a:avLst/>
          </a:prstGeom>
          <a:noFill/>
        </p:spPr>
      </p:pic>
      <p:pic>
        <p:nvPicPr>
          <p:cNvPr id="18436" name="Picture 4" descr="http://miyklas.narod.ru/imeging/na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5286388"/>
            <a:ext cx="3609975" cy="1143001"/>
          </a:xfrm>
          <a:prstGeom prst="rect">
            <a:avLst/>
          </a:prstGeom>
          <a:noFill/>
        </p:spPr>
      </p:pic>
      <p:pic>
        <p:nvPicPr>
          <p:cNvPr id="18438" name="Picture 6" descr="http://cl.rushkolnik.ru/tw_files2/urls_81/32/d-31932/31932_html_m46512e1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453188"/>
            <a:ext cx="2786082" cy="44048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sz="2400" dirty="0" err="1" smtClean="0"/>
              <a:t>Під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 в </a:t>
            </a:r>
            <a:r>
              <a:rPr lang="ru-RU" sz="2400" dirty="0" err="1" smtClean="0"/>
              <a:t>гімназії</a:t>
            </a:r>
            <a:r>
              <a:rPr lang="ru-RU" sz="2400" dirty="0" smtClean="0"/>
              <a:t> І. Франко </a:t>
            </a:r>
            <a:r>
              <a:rPr lang="ru-RU" sz="2400" dirty="0" err="1" smtClean="0"/>
              <a:t>захопився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збиранням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книжок</a:t>
            </a:r>
            <a:r>
              <a:rPr lang="ru-RU" sz="2400" dirty="0" smtClean="0"/>
              <a:t>. За </a:t>
            </a:r>
            <a:r>
              <a:rPr lang="ru-RU" sz="2400" dirty="0" err="1" smtClean="0"/>
              <a:t>обсягом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бібліотека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нараховувала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майже</a:t>
            </a:r>
            <a:r>
              <a:rPr lang="ru-RU" sz="2400" dirty="0" smtClean="0"/>
              <a:t> 500.</a:t>
            </a:r>
            <a:endParaRPr lang="uk-UA" dirty="0"/>
          </a:p>
        </p:txBody>
      </p:sp>
      <p:pic>
        <p:nvPicPr>
          <p:cNvPr id="17410" name="Picture 2" descr="https://encrypted-tbn3.gstatic.com/images?q=tbn:ANd9GcQ097U-fLRoaJyvQdJtpuG24SUqk6taqV1hY0qMVPNa8rHCSepm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357430"/>
            <a:ext cx="4294085" cy="2857520"/>
          </a:xfrm>
          <a:prstGeom prst="rect">
            <a:avLst/>
          </a:prstGeom>
          <a:noFill/>
        </p:spPr>
      </p:pic>
      <p:pic>
        <p:nvPicPr>
          <p:cNvPr id="17412" name="Picture 4" descr="http://mif-facts.com.ua/wp-content/uploads/2013/07/%D0%BA%D0%BD%D0%B8%D0%B3%D0%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25" y="3467100"/>
            <a:ext cx="4524375" cy="33909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/>
              <a:t>Іван</a:t>
            </a:r>
            <a:r>
              <a:rPr lang="ru-RU" sz="3200" dirty="0" smtClean="0"/>
              <a:t> рано </a:t>
            </a:r>
            <a:r>
              <a:rPr lang="ru-RU" sz="3200" dirty="0" err="1" smtClean="0"/>
              <a:t>залишився</a:t>
            </a:r>
            <a:r>
              <a:rPr lang="ru-RU" sz="3200" dirty="0" smtClean="0"/>
              <a:t> сиротою: </a:t>
            </a:r>
            <a:r>
              <a:rPr lang="ru-RU" sz="3200" dirty="0" err="1" smtClean="0"/>
              <a:t>батько</a:t>
            </a:r>
            <a:r>
              <a:rPr lang="ru-RU" sz="3200" dirty="0" smtClean="0"/>
              <a:t> помер, коли </a:t>
            </a:r>
            <a:r>
              <a:rPr lang="ru-RU" sz="3200" dirty="0" err="1" smtClean="0"/>
              <a:t>хлопчикові</a:t>
            </a:r>
            <a:r>
              <a:rPr lang="ru-RU" sz="3200" dirty="0" smtClean="0"/>
              <a:t> </a:t>
            </a:r>
            <a:r>
              <a:rPr lang="ru-RU" sz="3200" dirty="0" err="1" smtClean="0"/>
              <a:t>було</a:t>
            </a:r>
            <a:r>
              <a:rPr lang="ru-RU" sz="3200" dirty="0" smtClean="0"/>
              <a:t> </a:t>
            </a:r>
            <a:r>
              <a:rPr lang="ru-RU" sz="3200" dirty="0" err="1" smtClean="0"/>
              <a:t>одинадцять</a:t>
            </a:r>
            <a:r>
              <a:rPr lang="ru-RU" sz="3200" dirty="0" smtClean="0"/>
              <a:t> </a:t>
            </a:r>
            <a:r>
              <a:rPr lang="ru-RU" sz="3200" dirty="0" err="1" smtClean="0"/>
              <a:t>років</a:t>
            </a:r>
            <a:r>
              <a:rPr lang="ru-RU" sz="3200" dirty="0" smtClean="0"/>
              <a:t>, а </a:t>
            </a:r>
            <a:r>
              <a:rPr lang="ru-RU" sz="3200" dirty="0" err="1" smtClean="0"/>
              <a:t>шістнадцятирічним</a:t>
            </a:r>
            <a:r>
              <a:rPr lang="ru-RU" sz="3200" dirty="0" smtClean="0"/>
              <a:t> утратив </a:t>
            </a:r>
            <a:r>
              <a:rPr lang="ru-RU" sz="3200" dirty="0" err="1" smtClean="0"/>
              <a:t>матір</a:t>
            </a:r>
            <a:r>
              <a:rPr lang="ru-RU" sz="3200" dirty="0" smtClean="0"/>
              <a:t>.</a:t>
            </a:r>
            <a:endParaRPr lang="uk-UA" sz="3200" dirty="0"/>
          </a:p>
        </p:txBody>
      </p:sp>
      <p:pic>
        <p:nvPicPr>
          <p:cNvPr id="16386" name="Picture 2" descr="http://svoboda-stat.info/photos/articles/240x180n/240x180n_photo_1014f006d3773c17f2e79db68c1e10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857496"/>
            <a:ext cx="4929222" cy="369691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/>
              <a:t>Закінчивши гімназію, він вступив до Львівського університету. Його власний творчий доробок на той час становив: збірку віршів, поеми — одна написана </a:t>
            </a:r>
            <a:r>
              <a:rPr lang="uk-UA" sz="2400" b="1" dirty="0" smtClean="0">
                <a:hlinkClick r:id="rId2" tooltip="Німецька мова"/>
              </a:rPr>
              <a:t>німецькою</a:t>
            </a:r>
            <a:r>
              <a:rPr lang="uk-UA" sz="2400" dirty="0" smtClean="0"/>
              <a:t>, інша польською мовами, переклади давньогрецьких творів, давньоруського «Слова про Ігорів похід» і декілька глав Біблії. До речі, це неповний перелік надбань юнака.</a:t>
            </a:r>
            <a:endParaRPr lang="uk-UA" sz="2400" dirty="0"/>
          </a:p>
        </p:txBody>
      </p:sp>
      <p:pic>
        <p:nvPicPr>
          <p:cNvPr id="15362" name="Picture 2" descr="http://www.osvita.com.ua/upload/i/00000506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429000"/>
            <a:ext cx="4929222" cy="323260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/>
              <a:t>Майбутній письменник навчався у Львівському університеті, а потім у Чернівецькому, де й здобув вищу освіту. Згодом захистив дисертацію у Віденському університеті (Австрія), діставши науковий ступінь доктора філософії.</a:t>
            </a:r>
            <a:endParaRPr lang="uk-UA" sz="2800" dirty="0"/>
          </a:p>
        </p:txBody>
      </p:sp>
      <p:pic>
        <p:nvPicPr>
          <p:cNvPr id="14338" name="Picture 2" descr="http://vseslova.com.ua/images/bse/0001/16770/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214686"/>
            <a:ext cx="5715040" cy="353189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dirty="0" smtClean="0"/>
              <a:t>«З вершин і низин» — перша збірка поета, у якій Іван Франко постає революціонером, а вірш «Каменярі», що сповнений прагнень митця розбити скелю, яка заступила шлях до нового, вільного життя українців, дав йому друге ім'я — Каменяр. До найвищих поетичних надбань Каменяра належить і збірка інтимної лірики «Зів'яле листя». А казки «</a:t>
            </a:r>
            <a:r>
              <a:rPr lang="uk-UA" sz="2000" dirty="0" err="1" smtClean="0"/>
              <a:t>Абу-Касимові</a:t>
            </a:r>
            <a:r>
              <a:rPr lang="uk-UA" sz="2000" dirty="0" smtClean="0"/>
              <a:t> капці», «Лис Микита» — це твори,   за якими навчалося не одне покоління українців.</a:t>
            </a:r>
            <a:endParaRPr lang="uk-UA" sz="2000" dirty="0"/>
          </a:p>
        </p:txBody>
      </p:sp>
      <p:pic>
        <p:nvPicPr>
          <p:cNvPr id="12290" name="Picture 2" descr="http://www.i-franko.name/files/IFranko/autographs/vol01-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62980"/>
            <a:ext cx="2500330" cy="3595020"/>
          </a:xfrm>
          <a:prstGeom prst="rect">
            <a:avLst/>
          </a:prstGeom>
          <a:noFill/>
        </p:spPr>
      </p:pic>
      <p:pic>
        <p:nvPicPr>
          <p:cNvPr id="12292" name="Picture 4" descr="http://www.i-franko.name/files/IFranko/autographs/vol01-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571852"/>
            <a:ext cx="3680616" cy="3286148"/>
          </a:xfrm>
          <a:prstGeom prst="rect">
            <a:avLst/>
          </a:prstGeom>
          <a:noFill/>
        </p:spPr>
      </p:pic>
      <p:pic>
        <p:nvPicPr>
          <p:cNvPr id="12294" name="Picture 6" descr="http://www.ukrainianmusic.net/UserFiles/product/mp3-franko-lys-mykyta-333x33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2175" y="3500438"/>
            <a:ext cx="3171825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94</TotalTime>
  <Words>396</Words>
  <Application>Microsoft Office PowerPoint</Application>
  <PresentationFormat>Экран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Метро</vt:lpstr>
      <vt:lpstr>іван франко</vt:lpstr>
      <vt:lpstr>Найвідоміші твори: поетичні збірки «З вершин і низин», «Зів'яле листя», поема «Мойсей», повість «Захар Беркут», драма «Украдене щастя».</vt:lpstr>
      <vt:lpstr>Іван Франко народився 27 серпня 1856-го року в селі Нагуєвичі Дрогобицького повіту у Східній Галичині, поблизу Борислава, в родині заможного селянина-коваля Якова Франка. Мати, Марія Кульчицька, походила із зубожілого українського шляхетського роду Кульчицьких, гербу Сас, була на 33 роки молодшою за чоловіка. Свою селянську ідентичність, що виявлялась у подиву гідній працелюбності й невибагливості в побуті, Франко зберіг до кінця життя.</vt:lpstr>
      <vt:lpstr>Він навчався в Дрогобицькій гімназії. Був дуже здібним учнем, бо мав надзвичайну пам'ять, про що засвідчують відомості з його автобіографічного листа: «Шевченка я вивчив майже всього напам'ять (а пам'ять у мене була така, що лекцію з історії, котру вчитель цілу годину читав, я міг опісля продиктувати товаришам майже слово в слово!)»</vt:lpstr>
      <vt:lpstr> Під час навчання в гімназії І. Франко захопився збиранням книжок. За обсягом його бібліотека нараховувала їх майже 500.</vt:lpstr>
      <vt:lpstr>Іван рано залишився сиротою: батько помер, коли хлопчикові було одинадцять років, а шістнадцятирічним утратив матір.</vt:lpstr>
      <vt:lpstr>Закінчивши гімназію, він вступив до Львівського університету. Його власний творчий доробок на той час становив: збірку віршів, поеми — одна написана німецькою, інша польською мовами, переклади давньогрецьких творів, давньоруського «Слова про Ігорів похід» і декілька глав Біблії. До речі, це неповний перелік надбань юнака.</vt:lpstr>
      <vt:lpstr>Майбутній письменник навчався у Львівському університеті, а потім у Чернівецькому, де й здобув вищу освіту. Згодом захистив дисертацію у Віденському університеті (Австрія), діставши науковий ступінь доктора філософії.</vt:lpstr>
      <vt:lpstr>«З вершин і низин» — перша збірка поета, у якій Іван Франко постає революціонером, а вірш «Каменярі», що сповнений прагнень митця розбити скелю, яка заступила шлях до нового, вільного життя українців, дав йому друге ім'я — Каменяр. До найвищих поетичних надбань Каменяра належить і збірка інтимної лірики «Зів'яле листя». А казки «Абу-Касимові капці», «Лис Микита» — це твори,   за якими навчалося не одне покоління українців.</vt:lpstr>
      <vt:lpstr>Сучасники називали Івана Франка «академією в одній особі», відзначаючи, зокрема, вільне володіння чотирнадцятьма мовами. На початку XX ст. його обирають членом Чеського наукового товариства; Харківський університет присвоює йому ступінь доктора словесності, а Російська академія присуджує премію за працю «Студії над українською народною піснею».</vt:lpstr>
      <vt:lpstr>Іван Франко писав твори не лише українською, а й польською, німецькою та іншими мовами.</vt:lpstr>
      <vt:lpstr>За бібліографічними даними, видано понад 5500 назв творів І.Франка. З них близько 1020 художніх, біля 630 перекладів майже з усіх мов світу, 1200 наукових праць, 1650 публіцистичних статей, більше 1000 листів до вчених та товаришів</vt:lpstr>
      <vt:lpstr>Коло знайомих митця</vt:lpstr>
      <vt:lpstr>Близькими друзями були Борис Грінченко та Павло Грабовський</vt:lpstr>
      <vt:lpstr>Друзями стали Леся Українка, О.Кобилянська, М.Драгоманов,М.Павлик,М.Старицький, М.Лисенко,І.Нечуй-Левицький</vt:lpstr>
      <vt:lpstr>Шлюб Івана Франка та Ольги Хоружинської став політичною злукою Сходу й Заходу</vt:lpstr>
      <vt:lpstr>Помер письменник у Львові, похований на Личаківському кладовищі. На могилі встановлено скульптуру Каменяра, який невтомно б'є молотом скелю...</vt:lpstr>
      <vt:lpstr>Музей-садиба Івана Франка у Нагуєвичах</vt:lpstr>
      <vt:lpstr>Глибока шана Великому поводиреві українського народу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франко</dc:title>
  <dc:creator>вова</dc:creator>
  <cp:lastModifiedBy>Юра Роман</cp:lastModifiedBy>
  <cp:revision>11</cp:revision>
  <dcterms:created xsi:type="dcterms:W3CDTF">2013-11-23T15:24:57Z</dcterms:created>
  <dcterms:modified xsi:type="dcterms:W3CDTF">2015-02-20T13:56:36Z</dcterms:modified>
</cp:coreProperties>
</file>