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0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04A0C-819C-46F1-BC9B-98185ED85899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27F2-455F-4987-9897-DC477F11BD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Панас Мирний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(1849-1920)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читає</a:t>
            </a:r>
            <a:r>
              <a:rPr lang="ru-RU" dirty="0" smtClean="0"/>
              <a:t>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дістати</a:t>
            </a:r>
            <a:r>
              <a:rPr lang="ru-RU" dirty="0" smtClean="0"/>
              <a:t> в </a:t>
            </a:r>
            <a:r>
              <a:rPr lang="ru-RU" dirty="0" err="1" smtClean="0"/>
              <a:t>Миргороді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першу </a:t>
            </a:r>
            <a:r>
              <a:rPr lang="ru-RU" dirty="0" err="1" smtClean="0"/>
              <a:t>чергу</a:t>
            </a:r>
            <a:r>
              <a:rPr lang="ru-RU" dirty="0" smtClean="0"/>
              <a:t> -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. Особливо </a:t>
            </a:r>
            <a:r>
              <a:rPr lang="ru-RU" dirty="0" err="1" smtClean="0"/>
              <a:t>захоплюється</a:t>
            </a:r>
            <a:r>
              <a:rPr lang="ru-RU" dirty="0" smtClean="0"/>
              <a:t> </a:t>
            </a:r>
            <a:r>
              <a:rPr lang="ru-RU" dirty="0" err="1" smtClean="0"/>
              <a:t>поезією</a:t>
            </a:r>
            <a:r>
              <a:rPr lang="ru-RU" dirty="0" smtClean="0"/>
              <a:t> </a:t>
            </a:r>
            <a:r>
              <a:rPr lang="ru-RU" dirty="0" err="1" smtClean="0"/>
              <a:t>Лєрмонтова</a:t>
            </a:r>
            <a:r>
              <a:rPr lang="ru-RU" dirty="0" smtClean="0"/>
              <a:t>, </a:t>
            </a:r>
            <a:r>
              <a:rPr lang="ru-RU" dirty="0" err="1" smtClean="0"/>
              <a:t>перекладає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Пушкіна</a:t>
            </a:r>
            <a:r>
              <a:rPr lang="ru-RU" dirty="0" smtClean="0"/>
              <a:t>, Фета, </a:t>
            </a:r>
            <a:r>
              <a:rPr lang="ru-RU" dirty="0" err="1" smtClean="0"/>
              <a:t>Плєщєєва</a:t>
            </a:r>
            <a:r>
              <a:rPr lang="ru-RU" dirty="0" smtClean="0"/>
              <a:t>, Гейне.</a:t>
            </a:r>
            <a:endParaRPr lang="ru-RU" dirty="0"/>
          </a:p>
        </p:txBody>
      </p:sp>
      <p:pic>
        <p:nvPicPr>
          <p:cNvPr id="5" name="Picture 9" descr="C:\Users\Андрей\AppData\Local\Microsoft\Windows\Temporary Internet Files\Content.IE5\OY5IUE3P\MC90007870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2151773" cy="2643181"/>
          </a:xfrm>
          <a:prstGeom prst="rect">
            <a:avLst/>
          </a:prstGeom>
          <a:noFill/>
        </p:spPr>
      </p:pic>
      <p:pic>
        <p:nvPicPr>
          <p:cNvPr id="20483" name="Picture 3" descr="C:\Users\Андрей\AppData\Local\Microsoft\Windows\Temporary Internet Files\Content.IE5\OY5IUE3P\MP9004222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00438"/>
            <a:ext cx="3138761" cy="234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 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друкується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: то у </a:t>
            </a:r>
            <a:r>
              <a:rPr lang="ru-RU" dirty="0" err="1" smtClean="0"/>
              <a:t>Львові</a:t>
            </a:r>
            <a:r>
              <a:rPr lang="ru-RU" dirty="0" smtClean="0"/>
              <a:t>, то в </a:t>
            </a:r>
            <a:r>
              <a:rPr lang="ru-RU" dirty="0" err="1" smtClean="0"/>
              <a:t>Женеві</a:t>
            </a:r>
            <a:r>
              <a:rPr lang="ru-RU" dirty="0" smtClean="0"/>
              <a:t>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просив не </a:t>
            </a:r>
            <a:r>
              <a:rPr lang="ru-RU" dirty="0" err="1" smtClean="0"/>
              <a:t>розкривати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рекламувати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прославляти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чиновник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Рудченко</a:t>
            </a:r>
            <a:r>
              <a:rPr lang="ru-RU" dirty="0" smtClean="0"/>
              <a:t>, </a:t>
            </a:r>
            <a:r>
              <a:rPr lang="ru-RU" dirty="0" err="1" smtClean="0"/>
              <a:t>звертає</a:t>
            </a:r>
            <a:r>
              <a:rPr lang="ru-RU" dirty="0" smtClean="0"/>
              <a:t> до себе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компетентністю</a:t>
            </a:r>
            <a:r>
              <a:rPr lang="ru-RU" dirty="0" smtClean="0"/>
              <a:t> та </a:t>
            </a:r>
            <a:r>
              <a:rPr lang="ru-RU" dirty="0" err="1" smtClean="0"/>
              <a:t>старанністю</a:t>
            </a:r>
            <a:r>
              <a:rPr lang="ru-RU" dirty="0" smtClean="0"/>
              <a:t>. </a:t>
            </a:r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сумлінна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Яковича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орденами </a:t>
            </a:r>
            <a:r>
              <a:rPr lang="ru-RU" dirty="0" err="1" smtClean="0"/>
              <a:t>Стаіслава</a:t>
            </a:r>
            <a:r>
              <a:rPr lang="ru-RU" dirty="0" smtClean="0"/>
              <a:t> II та III </a:t>
            </a:r>
            <a:r>
              <a:rPr lang="ru-RU" dirty="0" err="1" smtClean="0"/>
              <a:t>ступеню</a:t>
            </a:r>
            <a:r>
              <a:rPr lang="ru-RU" dirty="0" smtClean="0"/>
              <a:t>, </a:t>
            </a:r>
            <a:r>
              <a:rPr lang="ru-RU" dirty="0" err="1" smtClean="0"/>
              <a:t>Анни</a:t>
            </a:r>
            <a:r>
              <a:rPr lang="ru-RU" dirty="0" smtClean="0"/>
              <a:t> II </a:t>
            </a:r>
            <a:r>
              <a:rPr lang="ru-RU" dirty="0" err="1" smtClean="0"/>
              <a:t>ступеню</a:t>
            </a:r>
            <a:r>
              <a:rPr lang="ru-RU" dirty="0" smtClean="0"/>
              <a:t>, </a:t>
            </a:r>
            <a:r>
              <a:rPr lang="ru-RU" dirty="0" err="1" smtClean="0"/>
              <a:t>Володимира</a:t>
            </a:r>
            <a:r>
              <a:rPr lang="ru-RU" dirty="0" smtClean="0"/>
              <a:t> IV </a:t>
            </a:r>
            <a:r>
              <a:rPr lang="ru-RU" dirty="0" err="1" smtClean="0"/>
              <a:t>ступеню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Чесний</a:t>
            </a:r>
            <a:r>
              <a:rPr lang="ru-RU" dirty="0" smtClean="0"/>
              <a:t> та </a:t>
            </a:r>
            <a:r>
              <a:rPr lang="ru-RU" dirty="0" err="1" smtClean="0"/>
              <a:t>порядний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,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таким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сімейному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 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прийшло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на 40-му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обраницею</a:t>
            </a:r>
            <a:r>
              <a:rPr lang="ru-RU" dirty="0" smtClean="0"/>
              <a:t> стала </a:t>
            </a:r>
            <a:r>
              <a:rPr lang="ru-RU" dirty="0" err="1" smtClean="0"/>
              <a:t>викладачка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Полтавського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благородних</a:t>
            </a:r>
            <a:r>
              <a:rPr lang="ru-RU" dirty="0" smtClean="0"/>
              <a:t> </a:t>
            </a:r>
            <a:r>
              <a:rPr lang="ru-RU" dirty="0" err="1" smtClean="0"/>
              <a:t>дівчат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Шейдеман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освіченість</a:t>
            </a:r>
            <a:r>
              <a:rPr lang="ru-RU" dirty="0" smtClean="0"/>
              <a:t> в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молодістю</a:t>
            </a:r>
            <a:r>
              <a:rPr lang="ru-RU" dirty="0" smtClean="0"/>
              <a:t> та </a:t>
            </a:r>
            <a:r>
              <a:rPr lang="ru-RU" dirty="0" err="1" smtClean="0"/>
              <a:t>красивими</a:t>
            </a:r>
            <a:r>
              <a:rPr lang="ru-RU" dirty="0" smtClean="0"/>
              <a:t> </a:t>
            </a:r>
            <a:r>
              <a:rPr lang="ru-RU" dirty="0" err="1" smtClean="0"/>
              <a:t>голубими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підкорили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Мирного. І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на той момент </a:t>
            </a:r>
            <a:r>
              <a:rPr lang="ru-RU" dirty="0" err="1" smtClean="0"/>
              <a:t>була</a:t>
            </a:r>
            <a:r>
              <a:rPr lang="ru-RU" dirty="0" smtClean="0"/>
              <a:t> не </a:t>
            </a:r>
            <a:r>
              <a:rPr lang="ru-RU" dirty="0" err="1" smtClean="0"/>
              <a:t>вільна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такою сильною, </a:t>
            </a:r>
            <a:r>
              <a:rPr lang="ru-RU" dirty="0" err="1" smtClean="0"/>
              <a:t>щирою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не </a:t>
            </a:r>
            <a:r>
              <a:rPr lang="ru-RU" dirty="0" err="1" smtClean="0"/>
              <a:t>встояла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відмовила</a:t>
            </a:r>
            <a:r>
              <a:rPr lang="ru-RU" dirty="0" smtClean="0"/>
              <a:t> молодому </a:t>
            </a:r>
            <a:r>
              <a:rPr lang="ru-RU" dirty="0" err="1" smtClean="0"/>
              <a:t>багатому</a:t>
            </a:r>
            <a:r>
              <a:rPr lang="ru-RU" dirty="0" smtClean="0"/>
              <a:t> </a:t>
            </a:r>
            <a:r>
              <a:rPr lang="ru-RU" dirty="0" err="1" smtClean="0"/>
              <a:t>лікарю</a:t>
            </a:r>
            <a:r>
              <a:rPr lang="ru-RU" dirty="0" smtClean="0"/>
              <a:t>, </a:t>
            </a:r>
            <a:r>
              <a:rPr lang="ru-RU" dirty="0" err="1" smtClean="0"/>
              <a:t>віддавши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неюному </a:t>
            </a:r>
            <a:r>
              <a:rPr lang="ru-RU" dirty="0" err="1" smtClean="0"/>
              <a:t>Панасу</a:t>
            </a:r>
            <a:r>
              <a:rPr lang="ru-RU" dirty="0" smtClean="0"/>
              <a:t> Мирному. </a:t>
            </a:r>
            <a:endParaRPr lang="ru-RU" dirty="0"/>
          </a:p>
        </p:txBody>
      </p:sp>
      <p:pic>
        <p:nvPicPr>
          <p:cNvPr id="23554" name="Picture 2" descr="http://s1.kolo.poltava.ua/images/page-thumb/102472801/1/26/12680/325-226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197697" cy="55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Одруження</a:t>
            </a:r>
            <a:r>
              <a:rPr lang="ru-RU" dirty="0" smtClean="0"/>
              <a:t> стало </a:t>
            </a:r>
            <a:r>
              <a:rPr lang="ru-RU" dirty="0" err="1" smtClean="0"/>
              <a:t>ще</a:t>
            </a:r>
            <a:r>
              <a:rPr lang="ru-RU" dirty="0" smtClean="0"/>
              <a:t> одним </a:t>
            </a:r>
            <a:r>
              <a:rPr lang="ru-RU" dirty="0" err="1" smtClean="0"/>
              <a:t>випробуванням</a:t>
            </a:r>
            <a:r>
              <a:rPr lang="ru-RU" dirty="0" smtClean="0"/>
              <a:t> для доброго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.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порядною дружиною та гарною </a:t>
            </a:r>
            <a:r>
              <a:rPr lang="ru-RU" dirty="0" err="1" smtClean="0"/>
              <a:t>матір'ю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другом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однодумцем</a:t>
            </a:r>
            <a:r>
              <a:rPr lang="ru-RU" dirty="0" smtClean="0"/>
              <a:t> не стала. А головною </a:t>
            </a:r>
            <a:r>
              <a:rPr lang="ru-RU" dirty="0" err="1" smtClean="0"/>
              <a:t>бідою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серйозна</a:t>
            </a:r>
            <a:r>
              <a:rPr lang="ru-RU" dirty="0" smtClean="0"/>
              <a:t> хвороба </a:t>
            </a:r>
            <a:r>
              <a:rPr lang="ru-RU" dirty="0" err="1" smtClean="0"/>
              <a:t>дружини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супроводжувалась</a:t>
            </a:r>
            <a:r>
              <a:rPr lang="ru-RU" dirty="0" smtClean="0"/>
              <a:t> </a:t>
            </a:r>
            <a:r>
              <a:rPr lang="ru-RU" dirty="0" err="1" smtClean="0"/>
              <a:t>істериками</a:t>
            </a:r>
            <a:r>
              <a:rPr lang="ru-RU" dirty="0" smtClean="0"/>
              <a:t> та припадками.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другого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загроза</a:t>
            </a:r>
            <a:r>
              <a:rPr lang="ru-RU" dirty="0" smtClean="0"/>
              <a:t> летального </a:t>
            </a:r>
            <a:r>
              <a:rPr lang="ru-RU" dirty="0" err="1" smtClean="0"/>
              <a:t>випадку</a:t>
            </a:r>
            <a:r>
              <a:rPr lang="ru-RU" dirty="0" smtClean="0"/>
              <a:t>.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відвіз</a:t>
            </a:r>
            <a:r>
              <a:rPr lang="ru-RU" dirty="0" smtClean="0"/>
              <a:t> дружину на </a:t>
            </a:r>
            <a:r>
              <a:rPr lang="ru-RU" dirty="0" err="1" smtClean="0"/>
              <a:t>лікування</a:t>
            </a:r>
            <a:r>
              <a:rPr lang="ru-RU" dirty="0" smtClean="0"/>
              <a:t> до </a:t>
            </a:r>
            <a:r>
              <a:rPr lang="ru-RU" dirty="0" err="1" smtClean="0"/>
              <a:t>Харкова</a:t>
            </a:r>
            <a:r>
              <a:rPr lang="ru-RU" dirty="0" smtClean="0"/>
              <a:t>. А сам </a:t>
            </a:r>
            <a:r>
              <a:rPr lang="ru-RU" dirty="0" err="1" smtClean="0"/>
              <a:t>записував</a:t>
            </a:r>
            <a:r>
              <a:rPr lang="ru-RU" dirty="0" smtClean="0"/>
              <a:t> у </a:t>
            </a:r>
            <a:r>
              <a:rPr lang="ru-RU" dirty="0" err="1" smtClean="0"/>
              <a:t>щоденник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хвилювання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://dok.znaimo.com.ua/pars_docs/refs/11/10868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2" y="714356"/>
            <a:ext cx="7238997" cy="5429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Багато</a:t>
            </a:r>
            <a:r>
              <a:rPr lang="ru-RU" dirty="0" smtClean="0"/>
              <a:t> часу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приділяє</a:t>
            </a:r>
            <a:r>
              <a:rPr lang="ru-RU" dirty="0" smtClean="0"/>
              <a:t>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життю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 smtClean="0"/>
              <a:t>реагує</a:t>
            </a:r>
            <a:r>
              <a:rPr lang="ru-RU" dirty="0" smtClean="0"/>
              <a:t> 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суспільному</a:t>
            </a:r>
            <a:r>
              <a:rPr lang="ru-RU" dirty="0" smtClean="0"/>
              <a:t>, культурному </a:t>
            </a:r>
            <a:r>
              <a:rPr lang="ru-RU" dirty="0" err="1" smtClean="0"/>
              <a:t>житті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член </a:t>
            </a:r>
            <a:r>
              <a:rPr lang="ru-RU" dirty="0" err="1" smtClean="0"/>
              <a:t>редколегії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альманахів</a:t>
            </a:r>
            <a:r>
              <a:rPr lang="ru-RU" dirty="0" smtClean="0"/>
              <a:t>, </a:t>
            </a:r>
            <a:r>
              <a:rPr lang="ru-RU" dirty="0" err="1" smtClean="0"/>
              <a:t>комісій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відзначення</a:t>
            </a:r>
            <a:r>
              <a:rPr lang="ru-RU" dirty="0" smtClean="0"/>
              <a:t> </a:t>
            </a:r>
            <a:r>
              <a:rPr lang="ru-RU" dirty="0" err="1" smtClean="0"/>
              <a:t>ювілеїв</a:t>
            </a:r>
            <a:r>
              <a:rPr lang="ru-RU" dirty="0" smtClean="0"/>
              <a:t>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, </a:t>
            </a:r>
            <a:r>
              <a:rPr lang="ru-RU" dirty="0" err="1" smtClean="0"/>
              <a:t>Шевченка</a:t>
            </a:r>
            <a:r>
              <a:rPr lang="ru-RU" dirty="0" smtClean="0"/>
              <a:t>.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5" descr="C:\Users\Андрей\AppData\Local\Microsoft\Windows\Temporary Internet Files\Content.IE5\6U8DG9BD\MM90035449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429132"/>
            <a:ext cx="1743814" cy="13335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катаклізми</a:t>
            </a:r>
            <a:r>
              <a:rPr lang="ru-RU" dirty="0" smtClean="0"/>
              <a:t> початку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переживає</a:t>
            </a:r>
            <a:r>
              <a:rPr lang="ru-RU" dirty="0" smtClean="0"/>
              <a:t>.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сприймає</a:t>
            </a:r>
            <a:r>
              <a:rPr lang="ru-RU" dirty="0" smtClean="0"/>
              <a:t> як одну </a:t>
            </a:r>
            <a:r>
              <a:rPr lang="ru-RU" dirty="0" err="1" smtClean="0"/>
              <a:t>з</a:t>
            </a:r>
            <a:r>
              <a:rPr lang="ru-RU" dirty="0" smtClean="0"/>
              <a:t> "</a:t>
            </a:r>
            <a:r>
              <a:rPr lang="ru-RU" dirty="0" err="1" smtClean="0"/>
              <a:t>протиприродних</a:t>
            </a:r>
            <a:r>
              <a:rPr lang="ru-RU" dirty="0" smtClean="0"/>
              <a:t> </a:t>
            </a:r>
            <a:r>
              <a:rPr lang="ru-RU" dirty="0" err="1" smtClean="0"/>
              <a:t>вигадок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". Вона </a:t>
            </a:r>
            <a:r>
              <a:rPr lang="ru-RU" dirty="0" err="1" smtClean="0"/>
              <a:t>забирає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літературно</a:t>
            </a:r>
            <a:r>
              <a:rPr lang="ru-RU" dirty="0" smtClean="0"/>
              <a:t> </a:t>
            </a:r>
            <a:r>
              <a:rPr lang="ru-RU" dirty="0" err="1" smtClean="0"/>
              <a:t>талановитого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Віктора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Жовтневої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</a:t>
            </a:r>
            <a:r>
              <a:rPr lang="ru-RU" dirty="0" err="1" smtClean="0"/>
              <a:t>гине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- </a:t>
            </a:r>
            <a:r>
              <a:rPr lang="ru-RU" dirty="0" err="1" smtClean="0"/>
              <a:t>Леонід</a:t>
            </a:r>
            <a:r>
              <a:rPr lang="ru-RU" dirty="0" smtClean="0"/>
              <a:t>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до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ходити</a:t>
            </a:r>
            <a:r>
              <a:rPr lang="ru-RU" dirty="0" smtClean="0"/>
              <a:t> на службу, </a:t>
            </a:r>
            <a:r>
              <a:rPr lang="ru-RU" dirty="0" err="1" smtClean="0"/>
              <a:t>спостерігає</a:t>
            </a:r>
            <a:r>
              <a:rPr lang="ru-RU" dirty="0" smtClean="0"/>
              <a:t> за ходом </a:t>
            </a:r>
            <a:r>
              <a:rPr lang="ru-RU" dirty="0" err="1" smtClean="0"/>
              <a:t>подій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043362" cy="5411807"/>
          </a:xfrm>
        </p:spPr>
        <p:txBody>
          <a:bodyPr/>
          <a:lstStyle/>
          <a:p>
            <a:r>
              <a:rPr lang="ru-RU" dirty="0" smtClean="0"/>
              <a:t>Помер </a:t>
            </a:r>
            <a:r>
              <a:rPr lang="ru-RU" dirty="0" err="1" smtClean="0"/>
              <a:t>Панас</a:t>
            </a:r>
            <a:r>
              <a:rPr lang="ru-RU" dirty="0" smtClean="0"/>
              <a:t> Якович </a:t>
            </a:r>
            <a:r>
              <a:rPr lang="ru-RU" dirty="0" err="1" smtClean="0"/>
              <a:t>Мирний</a:t>
            </a:r>
            <a:r>
              <a:rPr lang="ru-RU" dirty="0" smtClean="0"/>
              <a:t> 28 </a:t>
            </a:r>
            <a:r>
              <a:rPr lang="ru-RU" dirty="0" err="1" smtClean="0"/>
              <a:t>січня</a:t>
            </a:r>
            <a:r>
              <a:rPr lang="ru-RU" dirty="0" smtClean="0"/>
              <a:t> 1920 року в </a:t>
            </a:r>
            <a:r>
              <a:rPr lang="ru-RU" dirty="0" err="1" smtClean="0"/>
              <a:t>Полтаві</a:t>
            </a:r>
            <a:r>
              <a:rPr lang="ru-RU" dirty="0" smtClean="0"/>
              <a:t>. Там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поховали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31" name="Picture 7" descr="http://i1.poltava.pl.ua/news/28/2788/content/rud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3677"/>
            <a:ext cx="3929090" cy="538231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Увічнення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 1925 р. в </a:t>
            </a:r>
            <a:r>
              <a:rPr lang="ru-RU" dirty="0" err="1" smtClean="0"/>
              <a:t>Полтаві</a:t>
            </a:r>
            <a:r>
              <a:rPr lang="ru-RU" dirty="0" smtClean="0"/>
              <a:t> </a:t>
            </a:r>
            <a:r>
              <a:rPr lang="ru-RU" i="1" dirty="0" smtClean="0"/>
              <a:t>3-ю </a:t>
            </a:r>
            <a:r>
              <a:rPr lang="ru-RU" i="1" dirty="0" err="1" smtClean="0"/>
              <a:t>Кобищанську</a:t>
            </a:r>
            <a:r>
              <a:rPr lang="ru-RU" i="1" dirty="0" smtClean="0"/>
              <a:t> </a:t>
            </a:r>
            <a:r>
              <a:rPr lang="ru-RU" i="1" dirty="0" err="1" smtClean="0"/>
              <a:t>вулицю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перейменовано</a:t>
            </a:r>
            <a:r>
              <a:rPr lang="ru-RU" dirty="0" smtClean="0"/>
              <a:t> на </a:t>
            </a:r>
            <a:r>
              <a:rPr lang="ru-RU" i="1" dirty="0" err="1" smtClean="0"/>
              <a:t>вулицю</a:t>
            </a:r>
            <a:r>
              <a:rPr lang="ru-RU" i="1" dirty="0" smtClean="0"/>
              <a:t> </a:t>
            </a:r>
            <a:r>
              <a:rPr lang="ru-RU" i="1" dirty="0" err="1" smtClean="0"/>
              <a:t>Панаса</a:t>
            </a:r>
            <a:r>
              <a:rPr lang="ru-RU" i="1" dirty="0" smtClean="0"/>
              <a:t> Мирного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постановою</a:t>
            </a:r>
            <a:r>
              <a:rPr lang="ru-RU" dirty="0" smtClean="0"/>
              <a:t> уряду </a:t>
            </a:r>
            <a:r>
              <a:rPr lang="ru-RU" dirty="0" err="1" smtClean="0"/>
              <a:t>Української</a:t>
            </a:r>
            <a:r>
              <a:rPr lang="ru-RU" dirty="0" smtClean="0"/>
              <a:t> РСР в </a:t>
            </a:r>
            <a:r>
              <a:rPr lang="ru-RU" dirty="0" err="1" smtClean="0"/>
              <a:t>будинку</a:t>
            </a:r>
            <a:r>
              <a:rPr lang="ru-RU" dirty="0" smtClean="0"/>
              <a:t>, де </a:t>
            </a:r>
            <a:r>
              <a:rPr lang="ru-RU" dirty="0" err="1" smtClean="0"/>
              <a:t>з</a:t>
            </a:r>
            <a:r>
              <a:rPr lang="ru-RU" dirty="0" smtClean="0"/>
              <a:t> 1903 року жив </a:t>
            </a:r>
            <a:r>
              <a:rPr lang="ru-RU" dirty="0" err="1" smtClean="0"/>
              <a:t>письменник</a:t>
            </a:r>
            <a:r>
              <a:rPr lang="ru-RU" dirty="0" smtClean="0"/>
              <a:t>, в 1940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 </a:t>
            </a:r>
            <a:r>
              <a:rPr lang="ru-RU" dirty="0" err="1" smtClean="0"/>
              <a:t>літературно-меморіальний</a:t>
            </a:r>
            <a:r>
              <a:rPr lang="ru-RU" dirty="0" smtClean="0"/>
              <a:t> музей. У 1951 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Полтаві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письменникові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7 </a:t>
            </a:r>
            <a:r>
              <a:rPr lang="ru-RU" dirty="0" err="1" smtClean="0"/>
              <a:t>квітня</a:t>
            </a:r>
            <a:r>
              <a:rPr lang="ru-RU" dirty="0" smtClean="0"/>
              <a:t> 1999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150-ї </a:t>
            </a:r>
            <a:r>
              <a:rPr lang="ru-RU" dirty="0" err="1" smtClean="0"/>
              <a:t>річниці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 </a:t>
            </a:r>
            <a:r>
              <a:rPr lang="ru-RU" dirty="0" err="1" smtClean="0"/>
              <a:t>Полтавською</a:t>
            </a:r>
            <a:r>
              <a:rPr lang="ru-RU" dirty="0" smtClean="0"/>
              <a:t> </a:t>
            </a:r>
            <a:r>
              <a:rPr lang="ru-RU" dirty="0" err="1" smtClean="0"/>
              <a:t>обласною</a:t>
            </a:r>
            <a:r>
              <a:rPr lang="ru-RU" dirty="0" smtClean="0"/>
              <a:t> радою </a:t>
            </a:r>
            <a:r>
              <a:rPr lang="ru-RU" dirty="0" err="1" smtClean="0"/>
              <a:t>засновано</a:t>
            </a:r>
            <a:r>
              <a:rPr lang="ru-RU" dirty="0" smtClean="0"/>
              <a:t> </a:t>
            </a:r>
            <a:r>
              <a:rPr lang="ru-RU" dirty="0" err="1" smtClean="0"/>
              <a:t>щорічну</a:t>
            </a:r>
            <a:r>
              <a:rPr lang="ru-RU" dirty="0" smtClean="0"/>
              <a:t> </a:t>
            </a:r>
            <a:r>
              <a:rPr lang="ru-RU" dirty="0" err="1" smtClean="0"/>
              <a:t>обласну</a:t>
            </a:r>
            <a:r>
              <a:rPr lang="ru-RU" dirty="0" smtClean="0"/>
              <a:t> </a:t>
            </a:r>
            <a:r>
              <a:rPr lang="ru-RU" dirty="0" err="1" smtClean="0"/>
              <a:t>премію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Мирного за </a:t>
            </a:r>
            <a:r>
              <a:rPr lang="ru-RU" dirty="0" err="1" smtClean="0"/>
              <a:t>пропозицією</a:t>
            </a:r>
            <a:r>
              <a:rPr lang="ru-RU" dirty="0" smtClean="0"/>
              <a:t> </a:t>
            </a:r>
            <a:r>
              <a:rPr lang="ru-RU" dirty="0" err="1" smtClean="0"/>
              <a:t>Полтавського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літературно-меморіального</a:t>
            </a:r>
            <a:r>
              <a:rPr lang="ru-RU" dirty="0" smtClean="0"/>
              <a:t> музею </a:t>
            </a:r>
            <a:r>
              <a:rPr lang="ru-RU" dirty="0" err="1" smtClean="0"/>
              <a:t>Панаса</a:t>
            </a:r>
            <a:r>
              <a:rPr lang="ru-RU" dirty="0" smtClean="0"/>
              <a:t> </a:t>
            </a:r>
            <a:r>
              <a:rPr lang="ru-RU" dirty="0" smtClean="0"/>
              <a:t>Мирного.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Премія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присуджується</a:t>
            </a:r>
            <a:r>
              <a:rPr lang="ru-RU" sz="3600" dirty="0" smtClean="0"/>
              <a:t> за </a:t>
            </a:r>
            <a:r>
              <a:rPr lang="ru-RU" sz="3600" dirty="0" err="1" smtClean="0"/>
              <a:t>кращі</a:t>
            </a:r>
            <a:r>
              <a:rPr lang="ru-RU" sz="3600" dirty="0" smtClean="0"/>
              <a:t> </a:t>
            </a:r>
            <a:r>
              <a:rPr lang="ru-RU" sz="3600" dirty="0" err="1" smtClean="0"/>
              <a:t>здобутки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утверджують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гуманістичні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національні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ідеали</a:t>
            </a:r>
            <a:r>
              <a:rPr lang="ru-RU" sz="3600" dirty="0" smtClean="0"/>
              <a:t>, </a:t>
            </a:r>
            <a:r>
              <a:rPr lang="ru-RU" sz="3600" dirty="0" err="1" smtClean="0"/>
              <a:t>ідеї</a:t>
            </a:r>
            <a:r>
              <a:rPr lang="ru-RU" sz="3600" dirty="0" smtClean="0"/>
              <a:t> </a:t>
            </a:r>
            <a:r>
              <a:rPr lang="ru-RU" sz="3600" dirty="0" err="1" smtClean="0"/>
              <a:t>незалежності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, </a:t>
            </a:r>
            <a:r>
              <a:rPr lang="ru-RU" sz="3600" dirty="0" err="1" smtClean="0"/>
              <a:t>духовні</a:t>
            </a:r>
            <a:r>
              <a:rPr lang="ru-RU" sz="3600" dirty="0" smtClean="0"/>
              <a:t> </a:t>
            </a:r>
            <a:r>
              <a:rPr lang="ru-RU" sz="3600" dirty="0" err="1" smtClean="0"/>
              <a:t>цінності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українського</a:t>
            </a:r>
            <a:r>
              <a:rPr lang="ru-RU" sz="3600" dirty="0" smtClean="0"/>
              <a:t> народу та </a:t>
            </a:r>
            <a:r>
              <a:rPr lang="ru-RU" sz="3600" dirty="0" err="1" smtClean="0"/>
              <a:t>є</a:t>
            </a:r>
            <a:r>
              <a:rPr lang="ru-RU" sz="3600" dirty="0" smtClean="0"/>
              <a:t> </a:t>
            </a:r>
            <a:r>
              <a:rPr lang="ru-RU" sz="3600" dirty="0" err="1" smtClean="0"/>
              <a:t>вагомим</a:t>
            </a:r>
            <a:r>
              <a:rPr lang="ru-RU" sz="3600" dirty="0" smtClean="0"/>
              <a:t> </a:t>
            </a:r>
            <a:r>
              <a:rPr lang="ru-RU" sz="3600" dirty="0" err="1" smtClean="0"/>
              <a:t>внеском</a:t>
            </a:r>
            <a:r>
              <a:rPr lang="ru-RU" sz="3600" dirty="0" smtClean="0"/>
              <a:t> у </a:t>
            </a:r>
            <a:r>
              <a:rPr lang="ru-RU" sz="3600" dirty="0" err="1" smtClean="0"/>
              <a:t>національно-культурне</a:t>
            </a:r>
            <a:r>
              <a:rPr lang="ru-RU" sz="3600" dirty="0" smtClean="0"/>
              <a:t> </a:t>
            </a:r>
            <a:r>
              <a:rPr lang="ru-RU" sz="3600" dirty="0" err="1" smtClean="0"/>
              <a:t>відродження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держави</a:t>
            </a:r>
            <a:r>
              <a:rPr lang="ru-RU" sz="3600" dirty="0" smtClean="0"/>
              <a:t> </a:t>
            </a:r>
            <a:r>
              <a:rPr lang="ru-RU" sz="3600" dirty="0" err="1" smtClean="0"/>
              <a:t>у</a:t>
            </a:r>
            <a:r>
              <a:rPr lang="ru-RU" sz="3600" dirty="0" smtClean="0"/>
              <a:t> таких </a:t>
            </a:r>
            <a:r>
              <a:rPr lang="ru-RU" sz="3600" dirty="0" err="1" smtClean="0"/>
              <a:t>номінаціях</a:t>
            </a:r>
            <a:r>
              <a:rPr lang="ru-RU" sz="3600" dirty="0" smtClean="0"/>
              <a:t>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ukrcenter.com/!FilesRepository/Photogallery/_NETGAL1/a2712f19-dc73-4b74-a744-d424b430d2b4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9102"/>
          <a:stretch>
            <a:fillRect/>
          </a:stretch>
        </p:blipFill>
        <p:spPr bwMode="auto">
          <a:xfrm>
            <a:off x="4779033" y="1562881"/>
            <a:ext cx="3776934" cy="3786195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Народився</a:t>
            </a:r>
            <a:r>
              <a:rPr lang="ru-RU" sz="3200" dirty="0" smtClean="0"/>
              <a:t> </a:t>
            </a:r>
            <a:r>
              <a:rPr lang="ru-RU" sz="3200" dirty="0" err="1" smtClean="0"/>
              <a:t>Панас</a:t>
            </a:r>
            <a:r>
              <a:rPr lang="ru-RU" sz="3200" dirty="0" smtClean="0"/>
              <a:t> </a:t>
            </a:r>
            <a:r>
              <a:rPr lang="ru-RU" sz="3200" dirty="0" err="1" smtClean="0"/>
              <a:t>Мирний</a:t>
            </a:r>
            <a:r>
              <a:rPr lang="ru-RU" sz="3200" dirty="0" smtClean="0"/>
              <a:t> (</a:t>
            </a:r>
            <a:r>
              <a:rPr lang="ru-RU" sz="3200" dirty="0" err="1" smtClean="0"/>
              <a:t>Афанасій</a:t>
            </a:r>
            <a:r>
              <a:rPr lang="ru-RU" sz="3200" dirty="0" smtClean="0"/>
              <a:t> Якович </a:t>
            </a:r>
            <a:r>
              <a:rPr lang="ru-RU" sz="3200" dirty="0" err="1" smtClean="0"/>
              <a:t>Рудченко</a:t>
            </a:r>
            <a:r>
              <a:rPr lang="ru-RU" sz="3200" dirty="0" smtClean="0"/>
              <a:t>) 13 </a:t>
            </a:r>
            <a:r>
              <a:rPr lang="ru-RU" sz="3200" dirty="0" err="1" smtClean="0"/>
              <a:t>травня</a:t>
            </a:r>
            <a:r>
              <a:rPr lang="ru-RU" sz="3200" dirty="0" smtClean="0"/>
              <a:t> 1849 року в </a:t>
            </a:r>
            <a:r>
              <a:rPr lang="ru-RU" sz="3200" dirty="0" err="1" smtClean="0"/>
              <a:t>Миргороді</a:t>
            </a:r>
            <a:r>
              <a:rPr lang="ru-RU" sz="3200" dirty="0" smtClean="0"/>
              <a:t> у </a:t>
            </a:r>
            <a:r>
              <a:rPr lang="ru-RU" sz="3200" dirty="0" err="1" smtClean="0"/>
              <a:t>родині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дрібного</a:t>
            </a:r>
            <a:r>
              <a:rPr lang="ru-RU" sz="3200" dirty="0" smtClean="0"/>
              <a:t> чиновника. </a:t>
            </a: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dirty="0" err="1" smtClean="0"/>
              <a:t>література</a:t>
            </a:r>
            <a:r>
              <a:rPr lang="ru-RU" dirty="0" smtClean="0"/>
              <a:t>, </a:t>
            </a:r>
            <a:r>
              <a:rPr lang="ru-RU" dirty="0" err="1" smtClean="0"/>
              <a:t>літературознавство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мистецтво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народна </a:t>
            </a:r>
            <a:r>
              <a:rPr lang="ru-RU" dirty="0" err="1" smtClean="0"/>
              <a:t>творчість</a:t>
            </a:r>
            <a:r>
              <a:rPr lang="ru-RU" dirty="0" smtClean="0"/>
              <a:t>, </a:t>
            </a:r>
            <a:r>
              <a:rPr lang="ru-RU" dirty="0" err="1" smtClean="0"/>
              <a:t>народні</a:t>
            </a:r>
            <a:r>
              <a:rPr lang="ru-RU" dirty="0" smtClean="0"/>
              <a:t> ремесла;</a:t>
            </a:r>
          </a:p>
          <a:p>
            <a:r>
              <a:rPr lang="ru-RU" dirty="0" err="1" smtClean="0"/>
              <a:t>журналістика</a:t>
            </a:r>
            <a:r>
              <a:rPr lang="ru-RU" dirty="0" smtClean="0"/>
              <a:t>, </a:t>
            </a:r>
            <a:r>
              <a:rPr lang="ru-RU" dirty="0" err="1" smtClean="0"/>
              <a:t>публіцистика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благодійна</a:t>
            </a:r>
            <a:r>
              <a:rPr lang="ru-RU" dirty="0" smtClean="0"/>
              <a:t> та </a:t>
            </a:r>
            <a:r>
              <a:rPr lang="ru-RU" dirty="0" err="1" smtClean="0"/>
              <a:t>громадська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(без 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винагороди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Дата 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— 13 </a:t>
            </a:r>
            <a:r>
              <a:rPr lang="ru-RU" dirty="0" err="1" smtClean="0"/>
              <a:t>травня</a:t>
            </a:r>
            <a:r>
              <a:rPr lang="ru-RU" dirty="0" smtClean="0"/>
              <a:t> (</a:t>
            </a:r>
            <a:r>
              <a:rPr lang="ru-RU" dirty="0" err="1" smtClean="0"/>
              <a:t>щороку</a:t>
            </a:r>
            <a:r>
              <a:rPr lang="ru-RU" dirty="0" smtClean="0"/>
              <a:t>), у день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Панаса</a:t>
            </a:r>
            <a:r>
              <a:rPr lang="ru-RU" dirty="0" smtClean="0"/>
              <a:t> Мирного.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Inside-right pages with text"/>
          <p:cNvGrpSpPr/>
          <p:nvPr/>
        </p:nvGrpSpPr>
        <p:grpSpPr>
          <a:xfrm>
            <a:off x="4572000" y="1371600"/>
            <a:ext cx="3044952" cy="4114800"/>
            <a:chOff x="4572000" y="1371600"/>
            <a:chExt cx="3044952" cy="4114800"/>
          </a:xfrm>
        </p:grpSpPr>
        <p:grpSp>
          <p:nvGrpSpPr>
            <p:cNvPr id="7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6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786314" y="2667000"/>
              <a:ext cx="2428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ru-RU" sz="3600" b="0" i="0" dirty="0" err="1" smtClean="0">
                  <a:latin typeface="Vivaldi"/>
                  <a:ea typeface="+mn-ea"/>
                  <a:cs typeface="+mn-cs"/>
                </a:rPr>
                <a:t>Творчість</a:t>
              </a:r>
              <a:endParaRPr lang="ru-RU" sz="3600" b="0" i="0" dirty="0">
                <a:latin typeface="Vivaldi"/>
                <a:ea typeface="+mn-ea"/>
                <a:cs typeface="+mn-cs"/>
              </a:endParaRPr>
            </a:p>
          </p:txBody>
        </p:sp>
        <p:grpSp>
          <p:nvGrpSpPr>
            <p:cNvPr id="9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0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Inside-left pages"/>
          <p:cNvGrpSpPr/>
          <p:nvPr/>
        </p:nvGrpSpPr>
        <p:grpSpPr>
          <a:xfrm>
            <a:off x="1527048" y="1371600"/>
            <a:ext cx="3044952" cy="4114800"/>
            <a:chOff x="1527048" y="1371600"/>
            <a:chExt cx="3044952" cy="4114800"/>
          </a:xfrm>
        </p:grpSpPr>
        <p:sp>
          <p:nvSpPr>
            <p:cNvPr id="19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Book cover"/>
          <p:cNvGrpSpPr/>
          <p:nvPr/>
        </p:nvGrpSpPr>
        <p:grpSpPr>
          <a:xfrm>
            <a:off x="4572000" y="1371600"/>
            <a:ext cx="3048000" cy="4114800"/>
            <a:chOff x="4572000" y="1371600"/>
            <a:chExt cx="3048000" cy="4114800"/>
          </a:xfrm>
        </p:grpSpPr>
        <p:sp>
          <p:nvSpPr>
            <p:cNvPr id="36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оповідання</a:t>
            </a:r>
            <a:r>
              <a:rPr lang="ru-RU" dirty="0" smtClean="0"/>
              <a:t> («</a:t>
            </a:r>
            <a:r>
              <a:rPr lang="ru-RU" dirty="0" err="1" smtClean="0"/>
              <a:t>Лихий</a:t>
            </a:r>
            <a:r>
              <a:rPr lang="ru-RU" dirty="0" smtClean="0"/>
              <a:t> попутав», </a:t>
            </a:r>
            <a:r>
              <a:rPr lang="ru-RU" dirty="0" err="1" smtClean="0"/>
              <a:t>автобіографічне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«</a:t>
            </a:r>
            <a:r>
              <a:rPr lang="ru-RU" dirty="0" err="1" smtClean="0"/>
              <a:t>Ганнуся</a:t>
            </a:r>
            <a:r>
              <a:rPr lang="ru-RU" dirty="0" smtClean="0"/>
              <a:t>», цикл </a:t>
            </a:r>
            <a:r>
              <a:rPr lang="ru-RU" dirty="0" err="1" smtClean="0"/>
              <a:t>оповідань</a:t>
            </a:r>
            <a:r>
              <a:rPr lang="ru-RU" dirty="0" smtClean="0"/>
              <a:t> «Як </a:t>
            </a:r>
            <a:r>
              <a:rPr lang="ru-RU" dirty="0" err="1" smtClean="0"/>
              <a:t>ведеться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живеться</a:t>
            </a:r>
            <a:r>
              <a:rPr lang="ru-RU" dirty="0" smtClean="0"/>
              <a:t>», «</a:t>
            </a:r>
            <a:r>
              <a:rPr lang="ru-RU" dirty="0" err="1" smtClean="0"/>
              <a:t>Пасічник</a:t>
            </a:r>
            <a:r>
              <a:rPr lang="ru-RU" dirty="0" smtClean="0"/>
              <a:t>», «</a:t>
            </a:r>
            <a:r>
              <a:rPr lang="ru-RU" dirty="0" err="1" smtClean="0"/>
              <a:t>Яків</a:t>
            </a:r>
            <a:r>
              <a:rPr lang="ru-RU" dirty="0" smtClean="0"/>
              <a:t> Бородай», «</a:t>
            </a:r>
            <a:r>
              <a:rPr lang="ru-RU" dirty="0" err="1" smtClean="0"/>
              <a:t>Замчище</a:t>
            </a:r>
            <a:r>
              <a:rPr lang="ru-RU" dirty="0" smtClean="0"/>
              <a:t>», «</a:t>
            </a:r>
            <a:r>
              <a:rPr lang="ru-RU" dirty="0" err="1" smtClean="0"/>
              <a:t>Визвол</a:t>
            </a:r>
            <a:r>
              <a:rPr lang="ru-RU" dirty="0" smtClean="0"/>
              <a:t>», «</a:t>
            </a:r>
            <a:r>
              <a:rPr lang="ru-RU" dirty="0" err="1" smtClean="0"/>
              <a:t>Морозенко</a:t>
            </a:r>
            <a:r>
              <a:rPr lang="ru-RU" dirty="0" smtClean="0"/>
              <a:t>»)</a:t>
            </a:r>
          </a:p>
          <a:p>
            <a:r>
              <a:rPr lang="ru-RU" dirty="0" err="1" smtClean="0"/>
              <a:t>Повісті</a:t>
            </a:r>
            <a:r>
              <a:rPr lang="ru-RU" dirty="0" smtClean="0"/>
              <a:t> («</a:t>
            </a:r>
            <a:r>
              <a:rPr lang="ru-RU" dirty="0" err="1" smtClean="0"/>
              <a:t>П'яниця</a:t>
            </a:r>
            <a:r>
              <a:rPr lang="ru-RU" dirty="0" smtClean="0"/>
              <a:t>», «</a:t>
            </a:r>
            <a:r>
              <a:rPr lang="ru-RU" dirty="0" err="1" smtClean="0"/>
              <a:t>Лихі</a:t>
            </a:r>
            <a:r>
              <a:rPr lang="ru-RU" dirty="0" smtClean="0"/>
              <a:t> люди», «Лихо </a:t>
            </a:r>
            <a:r>
              <a:rPr lang="ru-RU" dirty="0" err="1" smtClean="0"/>
              <a:t>давнє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согочасне</a:t>
            </a:r>
            <a:r>
              <a:rPr lang="ru-RU" dirty="0" smtClean="0"/>
              <a:t>», «Голодна воля», «За водою»)</a:t>
            </a:r>
          </a:p>
          <a:p>
            <a:r>
              <a:rPr lang="ru-RU" dirty="0" err="1" smtClean="0"/>
              <a:t>романи</a:t>
            </a:r>
            <a:r>
              <a:rPr lang="ru-RU" dirty="0" smtClean="0"/>
              <a:t> («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ревуть</a:t>
            </a:r>
            <a:r>
              <a:rPr lang="ru-RU" dirty="0" smtClean="0"/>
              <a:t> воли, як </a:t>
            </a:r>
            <a:r>
              <a:rPr lang="ru-RU" dirty="0" err="1" smtClean="0"/>
              <a:t>ясла</a:t>
            </a:r>
            <a:r>
              <a:rPr lang="ru-RU" dirty="0" smtClean="0"/>
              <a:t> </a:t>
            </a:r>
            <a:r>
              <a:rPr lang="ru-RU" dirty="0" err="1" smtClean="0"/>
              <a:t>повні</a:t>
            </a:r>
            <a:r>
              <a:rPr lang="ru-RU" dirty="0" smtClean="0"/>
              <a:t>?», «</a:t>
            </a:r>
            <a:r>
              <a:rPr lang="ru-RU" dirty="0" err="1" smtClean="0"/>
              <a:t>Повія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новела «Лови»</a:t>
            </a:r>
          </a:p>
          <a:p>
            <a:r>
              <a:rPr lang="ru-RU" dirty="0" err="1" smtClean="0"/>
              <a:t>п'єса</a:t>
            </a:r>
            <a:r>
              <a:rPr lang="ru-RU" dirty="0" smtClean="0"/>
              <a:t> «</a:t>
            </a:r>
            <a:r>
              <a:rPr lang="ru-RU" dirty="0" err="1" smtClean="0"/>
              <a:t>Лимерівна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Твори Мирного на </a:t>
            </a:r>
            <a:r>
              <a:rPr lang="ru-RU" dirty="0" err="1" smtClean="0"/>
              <a:t>аудіобібліотеці</a:t>
            </a:r>
            <a:r>
              <a:rPr lang="ru-RU" dirty="0" smtClean="0"/>
              <a:t> </a:t>
            </a:r>
            <a:r>
              <a:rPr lang="en-US" dirty="0" err="1" smtClean="0"/>
              <a:t>litplayer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Екранізації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п'єсою</a:t>
            </a:r>
            <a:r>
              <a:rPr lang="ru-RU" dirty="0" smtClean="0"/>
              <a:t> В. </a:t>
            </a:r>
            <a:r>
              <a:rPr lang="ru-RU" dirty="0" err="1" smtClean="0"/>
              <a:t>Лапокниш</a:t>
            </a:r>
            <a:r>
              <a:rPr lang="ru-RU" dirty="0" smtClean="0"/>
              <a:t> поставив </a:t>
            </a:r>
            <a:r>
              <a:rPr lang="ru-RU" dirty="0" err="1" smtClean="0"/>
              <a:t>кінокартину</a:t>
            </a:r>
            <a:r>
              <a:rPr lang="ru-RU" dirty="0" smtClean="0"/>
              <a:t> «</a:t>
            </a:r>
            <a:r>
              <a:rPr lang="ru-RU" dirty="0" err="1" smtClean="0"/>
              <a:t>Лимерівна</a:t>
            </a:r>
            <a:r>
              <a:rPr lang="ru-RU" dirty="0" smtClean="0"/>
              <a:t>» (1954);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однойменним</a:t>
            </a:r>
            <a:r>
              <a:rPr lang="ru-RU" dirty="0" smtClean="0"/>
              <a:t> романом </a:t>
            </a:r>
            <a:r>
              <a:rPr lang="ru-RU" dirty="0" err="1" smtClean="0"/>
              <a:t>письменника</a:t>
            </a:r>
            <a:r>
              <a:rPr lang="ru-RU" dirty="0" smtClean="0"/>
              <a:t> І. </a:t>
            </a:r>
            <a:r>
              <a:rPr lang="ru-RU" dirty="0" err="1" smtClean="0"/>
              <a:t>Кавалерідзе</a:t>
            </a:r>
            <a:r>
              <a:rPr lang="ru-RU" dirty="0" smtClean="0"/>
              <a:t> створив </a:t>
            </a:r>
            <a:r>
              <a:rPr lang="ru-RU" dirty="0" err="1" smtClean="0"/>
              <a:t>фільм</a:t>
            </a:r>
            <a:r>
              <a:rPr lang="ru-RU" dirty="0" smtClean="0"/>
              <a:t> «</a:t>
            </a:r>
            <a:r>
              <a:rPr lang="ru-RU" dirty="0" err="1" smtClean="0"/>
              <a:t>Повія</a:t>
            </a:r>
            <a:r>
              <a:rPr lang="ru-RU" dirty="0" smtClean="0"/>
              <a:t>» (1961).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Панас Мирный. 2 гривны. 1999 год, Украи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4537" y="2285992"/>
            <a:ext cx="2730059" cy="2736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8" name="Picture 8" descr="http://ukrhatka.narod.ru/Myrnyi_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2726" y="2264636"/>
            <a:ext cx="2736000" cy="2736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57448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56406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642918"/>
            <a:ext cx="4040188" cy="5483245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Окрім</a:t>
            </a:r>
            <a:r>
              <a:rPr lang="ru-RU" sz="2800" dirty="0" smtClean="0"/>
              <a:t> </a:t>
            </a:r>
            <a:r>
              <a:rPr lang="ru-RU" sz="2800" dirty="0" err="1" smtClean="0"/>
              <a:t>Панаса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родині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четверо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 - сестра </a:t>
            </a:r>
            <a:r>
              <a:rPr lang="ru-RU" sz="2800" dirty="0" err="1" smtClean="0"/>
              <a:t>Олександра</a:t>
            </a:r>
            <a:r>
              <a:rPr lang="ru-RU" sz="2800" dirty="0" smtClean="0"/>
              <a:t>, </a:t>
            </a:r>
            <a:r>
              <a:rPr lang="ru-RU" sz="2800" dirty="0" err="1" smtClean="0"/>
              <a:t>брати</a:t>
            </a:r>
            <a:r>
              <a:rPr lang="ru-RU" sz="2800" dirty="0" smtClean="0"/>
              <a:t> - </a:t>
            </a:r>
            <a:r>
              <a:rPr lang="ru-RU" sz="2800" dirty="0" err="1" smtClean="0"/>
              <a:t>Іван</a:t>
            </a:r>
            <a:r>
              <a:rPr lang="ru-RU" sz="2800" dirty="0" smtClean="0"/>
              <a:t>, Лука та </a:t>
            </a:r>
            <a:r>
              <a:rPr lang="ru-RU" sz="2800" dirty="0" err="1" smtClean="0"/>
              <a:t>Юрій</a:t>
            </a:r>
            <a:r>
              <a:rPr lang="ru-RU" sz="2800" dirty="0" smtClean="0"/>
              <a:t>. </a:t>
            </a:r>
            <a:r>
              <a:rPr lang="ru-RU" sz="2800" dirty="0" err="1" smtClean="0"/>
              <a:t>Найбільше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малий</a:t>
            </a:r>
            <a:r>
              <a:rPr lang="ru-RU" sz="2800" dirty="0" smtClean="0"/>
              <a:t> </a:t>
            </a:r>
            <a:r>
              <a:rPr lang="ru-RU" sz="2800" dirty="0" err="1" smtClean="0"/>
              <a:t>Фоньок</a:t>
            </a:r>
            <a:r>
              <a:rPr lang="ru-RU" sz="2800" dirty="0" smtClean="0"/>
              <a:t> (</a:t>
            </a:r>
            <a:r>
              <a:rPr lang="ru-RU" sz="2800" dirty="0" smtClean="0"/>
              <a:t>як </a:t>
            </a:r>
            <a:r>
              <a:rPr lang="ru-RU" sz="2800" dirty="0" err="1" smtClean="0"/>
              <a:t>називали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у </a:t>
            </a:r>
            <a:r>
              <a:rPr lang="ru-RU" sz="2800" dirty="0" err="1" smtClean="0"/>
              <a:t>родині</a:t>
            </a:r>
            <a:r>
              <a:rPr lang="ru-RU" sz="2800" dirty="0" smtClean="0"/>
              <a:t>) любив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старшого брата </a:t>
            </a:r>
            <a:r>
              <a:rPr lang="ru-RU" sz="2800" dirty="0" err="1" smtClean="0"/>
              <a:t>Івана</a:t>
            </a:r>
            <a:r>
              <a:rPr lang="ru-RU" sz="2800" dirty="0" smtClean="0"/>
              <a:t>. З </a:t>
            </a:r>
            <a:r>
              <a:rPr lang="ru-RU" sz="2800" dirty="0" err="1" smtClean="0"/>
              <a:t>яким</a:t>
            </a:r>
            <a:r>
              <a:rPr lang="ru-RU" sz="2800" dirty="0" smtClean="0"/>
              <a:t> разом вони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прославили свою родину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5214950"/>
            <a:ext cx="4041775" cy="928694"/>
          </a:xfrm>
        </p:spPr>
        <p:txBody>
          <a:bodyPr>
            <a:normAutofit fontScale="92500" lnSpcReduction="20000"/>
          </a:bodyPr>
          <a:lstStyle/>
          <a:p>
            <a:r>
              <a:rPr lang="ru-RU" b="0" i="1" dirty="0" err="1" smtClean="0"/>
              <a:t>Панас</a:t>
            </a:r>
            <a:r>
              <a:rPr lang="ru-RU" b="0" i="1" dirty="0" smtClean="0"/>
              <a:t> </a:t>
            </a:r>
            <a:r>
              <a:rPr lang="ru-RU" b="0" i="1" dirty="0" err="1" smtClean="0"/>
              <a:t>Мирний</a:t>
            </a:r>
            <a:r>
              <a:rPr lang="ru-RU" b="0" i="1" dirty="0" smtClean="0"/>
              <a:t> (</a:t>
            </a:r>
            <a:r>
              <a:rPr lang="ru-RU" b="0" i="1" dirty="0" err="1" smtClean="0"/>
              <a:t>праворуч</a:t>
            </a:r>
            <a:r>
              <a:rPr lang="ru-RU" b="0" i="1" dirty="0" smtClean="0"/>
              <a:t>) та </a:t>
            </a:r>
            <a:r>
              <a:rPr lang="ru-RU" b="0" i="1" dirty="0" err="1" smtClean="0"/>
              <a:t>Іван</a:t>
            </a:r>
            <a:r>
              <a:rPr lang="ru-RU" b="0" i="1" dirty="0" smtClean="0"/>
              <a:t> </a:t>
            </a:r>
            <a:r>
              <a:rPr lang="ru-RU" b="0" i="1" dirty="0" err="1" smtClean="0"/>
              <a:t>Білик</a:t>
            </a:r>
            <a:r>
              <a:rPr lang="ru-RU" b="0" i="1" dirty="0" smtClean="0"/>
              <a:t> (</a:t>
            </a:r>
            <a:r>
              <a:rPr lang="ru-RU" b="0" i="1" dirty="0" err="1" smtClean="0"/>
              <a:t>ліворуч</a:t>
            </a:r>
            <a:r>
              <a:rPr lang="ru-RU" b="0" i="1" dirty="0" smtClean="0"/>
              <a:t>).</a:t>
            </a:r>
            <a:br>
              <a:rPr lang="ru-RU" b="0" i="1" dirty="0" smtClean="0"/>
            </a:br>
            <a:r>
              <a:rPr lang="ru-RU" b="0" i="1" dirty="0" smtClean="0"/>
              <a:t>1881</a:t>
            </a:r>
            <a:r>
              <a:rPr lang="ru-RU" b="0" i="1" dirty="0" smtClean="0"/>
              <a:t> </a:t>
            </a:r>
            <a:r>
              <a:rPr lang="ru-RU" b="0" i="1" dirty="0" err="1" smtClean="0"/>
              <a:t>рік</a:t>
            </a:r>
            <a:r>
              <a:rPr lang="ru-RU" b="0" i="1" dirty="0" smtClean="0"/>
              <a:t>.</a:t>
            </a:r>
            <a:endParaRPr lang="ru-RU" b="0" i="1" dirty="0"/>
          </a:p>
        </p:txBody>
      </p:sp>
      <p:pic>
        <p:nvPicPr>
          <p:cNvPr id="11" name="Picture 4" descr="http://nadovsem.in.ua/assets/templates/nado/img/avtori/45.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502405" cy="44291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Рудченків</a:t>
            </a:r>
            <a:r>
              <a:rPr lang="ru-RU" dirty="0" smtClean="0"/>
              <a:t> жила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мізерного</a:t>
            </a:r>
            <a:r>
              <a:rPr lang="ru-RU" dirty="0" smtClean="0"/>
              <a:t> </a:t>
            </a:r>
            <a:r>
              <a:rPr lang="ru-RU" dirty="0" err="1" smtClean="0"/>
              <a:t>заробітку</a:t>
            </a:r>
            <a:r>
              <a:rPr lang="ru-RU" dirty="0" smtClean="0"/>
              <a:t> батька.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у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матір'ю</a:t>
            </a:r>
            <a:r>
              <a:rPr lang="ru-RU" dirty="0" smtClean="0"/>
              <a:t> - </a:t>
            </a:r>
            <a:r>
              <a:rPr lang="ru-RU" dirty="0" err="1" smtClean="0"/>
              <a:t>Тетяною</a:t>
            </a:r>
            <a:r>
              <a:rPr lang="ru-RU" dirty="0" smtClean="0"/>
              <a:t> </a:t>
            </a:r>
            <a:r>
              <a:rPr lang="ru-RU" dirty="0" err="1" smtClean="0"/>
              <a:t>Іванівною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тихою, </a:t>
            </a:r>
            <a:r>
              <a:rPr lang="ru-RU" dirty="0" err="1" smtClean="0"/>
              <a:t>лагідною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вміла</a:t>
            </a:r>
            <a:r>
              <a:rPr lang="ru-RU" dirty="0" smtClean="0"/>
              <a:t> </a:t>
            </a:r>
            <a:r>
              <a:rPr lang="ru-RU" dirty="0" err="1" smtClean="0"/>
              <a:t>майстерно</a:t>
            </a:r>
            <a:r>
              <a:rPr lang="ru-RU" dirty="0" smtClean="0"/>
              <a:t> </a:t>
            </a:r>
            <a:r>
              <a:rPr lang="ru-RU" dirty="0" err="1" smtClean="0"/>
              <a:t>розповідати</a:t>
            </a:r>
            <a:r>
              <a:rPr lang="ru-RU" dirty="0" smtClean="0"/>
              <a:t>, знала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прислів'їв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приказок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успадкували</a:t>
            </a:r>
            <a:r>
              <a:rPr lang="ru-RU" dirty="0" smtClean="0"/>
              <a:t> </a:t>
            </a:r>
            <a:r>
              <a:rPr lang="ru-RU" dirty="0" err="1" smtClean="0"/>
              <a:t>літературне</a:t>
            </a:r>
            <a:r>
              <a:rPr lang="ru-RU" dirty="0" smtClean="0"/>
              <a:t> </a:t>
            </a:r>
            <a:r>
              <a:rPr lang="ru-RU" dirty="0" err="1" smtClean="0"/>
              <a:t>обдарування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5" descr="http://www.etoretro.ru/data/media/173/1341770715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56856"/>
            <a:ext cx="3650357" cy="4944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785795"/>
            <a:ext cx="8186766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З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відрізнявся</a:t>
            </a:r>
            <a:r>
              <a:rPr lang="ru-RU" dirty="0" smtClean="0"/>
              <a:t> </a:t>
            </a:r>
            <a:r>
              <a:rPr lang="ru-RU" dirty="0" err="1" smtClean="0"/>
              <a:t>мовчазністю</a:t>
            </a:r>
            <a:r>
              <a:rPr lang="ru-RU" dirty="0" smtClean="0"/>
              <a:t>, </a:t>
            </a:r>
            <a:r>
              <a:rPr lang="ru-RU" dirty="0" err="1" smtClean="0"/>
              <a:t>замкненістю</a:t>
            </a:r>
            <a:r>
              <a:rPr lang="ru-RU" dirty="0" smtClean="0"/>
              <a:t>, не переносив сварки. За словами </a:t>
            </a:r>
            <a:r>
              <a:rPr lang="ru-RU" dirty="0" err="1" smtClean="0"/>
              <a:t>сестри</a:t>
            </a:r>
            <a:r>
              <a:rPr lang="ru-RU" dirty="0" smtClean="0"/>
              <a:t> : "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мирним</a:t>
            </a:r>
            <a:r>
              <a:rPr lang="ru-RU" dirty="0" smtClean="0"/>
              <a:t>".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через </a:t>
            </a:r>
            <a:r>
              <a:rPr lang="ru-RU" dirty="0" err="1" smtClean="0"/>
              <a:t>цю</a:t>
            </a:r>
            <a:r>
              <a:rPr lang="ru-RU" dirty="0" smtClean="0"/>
              <a:t> рису </a:t>
            </a:r>
            <a:r>
              <a:rPr lang="ru-RU" dirty="0" err="1" smtClean="0"/>
              <a:t>свого</a:t>
            </a:r>
            <a:r>
              <a:rPr lang="ru-RU" dirty="0" smtClean="0"/>
              <a:t> характеру </a:t>
            </a:r>
            <a:r>
              <a:rPr lang="ru-RU" dirty="0" err="1" smtClean="0"/>
              <a:t>Афанасій</a:t>
            </a:r>
            <a:r>
              <a:rPr lang="ru-RU" dirty="0" smtClean="0"/>
              <a:t> </a:t>
            </a:r>
            <a:r>
              <a:rPr lang="ru-RU" dirty="0" err="1" smtClean="0"/>
              <a:t>Рудченко</a:t>
            </a:r>
            <a:r>
              <a:rPr lang="ru-RU" dirty="0" smtClean="0"/>
              <a:t> взяв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псевдонім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2500306"/>
            <a:ext cx="2286016" cy="1569660"/>
          </a:xfrm>
          <a:prstGeom prst="rect">
            <a:avLst/>
          </a:prstGeom>
          <a:solidFill>
            <a:srgbClr val="CC6600">
              <a:alpha val="15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Зображення Панаса Мирного на конверті СРСР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4" descr="http://philatelia.ru/pict/cat5/stamp/18186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5857916" cy="40907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у </a:t>
            </a:r>
            <a:r>
              <a:rPr lang="ru-RU" dirty="0" err="1" smtClean="0"/>
              <a:t>Миргородському</a:t>
            </a:r>
            <a:r>
              <a:rPr lang="ru-RU" dirty="0" smtClean="0"/>
              <a:t> </a:t>
            </a:r>
            <a:r>
              <a:rPr lang="ru-RU" dirty="0" err="1" smtClean="0"/>
              <a:t>приходському</a:t>
            </a:r>
            <a:r>
              <a:rPr lang="ru-RU" dirty="0" smtClean="0"/>
              <a:t> </a:t>
            </a:r>
            <a:r>
              <a:rPr lang="ru-RU" dirty="0" err="1" smtClean="0"/>
              <a:t>училищі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переїздом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до </a:t>
            </a:r>
            <a:r>
              <a:rPr lang="ru-RU" dirty="0" err="1" smtClean="0"/>
              <a:t>міста</a:t>
            </a:r>
            <a:r>
              <a:rPr lang="ru-RU" dirty="0" smtClean="0"/>
              <a:t> Гадяча поступив у 1858 </a:t>
            </a:r>
            <a:r>
              <a:rPr lang="ru-RU" dirty="0" err="1" smtClean="0"/>
              <a:t>році</a:t>
            </a:r>
            <a:r>
              <a:rPr lang="ru-RU" dirty="0" smtClean="0"/>
              <a:t> до </a:t>
            </a:r>
            <a:r>
              <a:rPr lang="ru-RU" dirty="0" err="1" smtClean="0"/>
              <a:t>повітового</a:t>
            </a:r>
            <a:r>
              <a:rPr lang="ru-RU" dirty="0" smtClean="0"/>
              <a:t> </a:t>
            </a:r>
            <a:r>
              <a:rPr lang="ru-RU" dirty="0" err="1" smtClean="0"/>
              <a:t>гадяцького</a:t>
            </a:r>
            <a:r>
              <a:rPr lang="ru-RU" dirty="0" smtClean="0"/>
              <a:t> училища, яке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у 1862 </a:t>
            </a:r>
            <a:r>
              <a:rPr lang="ru-RU" dirty="0" err="1" smtClean="0"/>
              <a:t>році</a:t>
            </a:r>
            <a:r>
              <a:rPr lang="ru-RU" dirty="0" smtClean="0"/>
              <a:t>.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закінчилася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9466" name="Picture 10" descr="Гадяцьке училище культури ім. І.П.Котляревського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57628"/>
            <a:ext cx="3000396" cy="225125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 З 14 </a:t>
            </a:r>
            <a:r>
              <a:rPr lang="ru-RU" dirty="0" err="1" smtClean="0"/>
              <a:t>років</a:t>
            </a:r>
            <a:r>
              <a:rPr lang="ru-RU" dirty="0" smtClean="0"/>
              <a:t> почав </a:t>
            </a:r>
            <a:r>
              <a:rPr lang="ru-RU" dirty="0" err="1" smtClean="0"/>
              <a:t>працювати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встуає</a:t>
            </a:r>
            <a:r>
              <a:rPr lang="ru-RU" dirty="0" smtClean="0"/>
              <a:t> до </a:t>
            </a:r>
            <a:r>
              <a:rPr lang="ru-RU" dirty="0" err="1" smtClean="0"/>
              <a:t>гадяцького</a:t>
            </a:r>
            <a:r>
              <a:rPr lang="ru-RU" dirty="0" smtClean="0"/>
              <a:t> </a:t>
            </a:r>
            <a:r>
              <a:rPr lang="ru-RU" dirty="0" err="1" smtClean="0"/>
              <a:t>повітового</a:t>
            </a:r>
            <a:r>
              <a:rPr lang="ru-RU" dirty="0" smtClean="0"/>
              <a:t> суду на посаду канцеляриста. </a:t>
            </a:r>
            <a:r>
              <a:rPr lang="ru-RU" dirty="0" err="1" smtClean="0"/>
              <a:t>Від</a:t>
            </a:r>
            <a:r>
              <a:rPr lang="ru-RU" dirty="0" smtClean="0"/>
              <a:t> того часу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службовцем</a:t>
            </a:r>
            <a:r>
              <a:rPr lang="ru-RU" dirty="0" smtClean="0"/>
              <a:t>. </a:t>
            </a:r>
            <a:r>
              <a:rPr lang="ru-RU" dirty="0" err="1" smtClean="0"/>
              <a:t>Хоч</a:t>
            </a:r>
            <a:r>
              <a:rPr lang="ru-RU" dirty="0" smtClean="0"/>
              <a:t> весь час не </a:t>
            </a:r>
            <a:r>
              <a:rPr lang="ru-RU" dirty="0" err="1" smtClean="0"/>
              <a:t>припиняв</a:t>
            </a:r>
            <a:r>
              <a:rPr lang="ru-RU" dirty="0" smtClean="0"/>
              <a:t> </a:t>
            </a:r>
            <a:r>
              <a:rPr lang="ru-RU" dirty="0" err="1" smtClean="0"/>
              <a:t>захоплюватись</a:t>
            </a:r>
            <a:r>
              <a:rPr lang="ru-RU" dirty="0" smtClean="0"/>
              <a:t> </a:t>
            </a:r>
            <a:r>
              <a:rPr lang="ru-RU" dirty="0" err="1" smtClean="0"/>
              <a:t>літературою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полишав</a:t>
            </a:r>
            <a:r>
              <a:rPr lang="ru-RU" dirty="0" smtClean="0"/>
              <a:t> </a:t>
            </a:r>
            <a:r>
              <a:rPr lang="ru-RU" dirty="0" err="1" smtClean="0"/>
              <a:t>мрії</a:t>
            </a:r>
            <a:r>
              <a:rPr lang="ru-RU" dirty="0" smtClean="0"/>
              <a:t> </a:t>
            </a:r>
            <a:r>
              <a:rPr lang="ru-RU" dirty="0" err="1" smtClean="0"/>
              <a:t>доносити</a:t>
            </a:r>
            <a:r>
              <a:rPr lang="ru-RU" dirty="0" smtClean="0"/>
              <a:t> до людей </a:t>
            </a:r>
            <a:r>
              <a:rPr lang="ru-RU" dirty="0" err="1" smtClean="0"/>
              <a:t>свої</a:t>
            </a:r>
            <a:r>
              <a:rPr lang="ru-RU" dirty="0" smtClean="0"/>
              <a:t> думки у </a:t>
            </a:r>
            <a:r>
              <a:rPr lang="ru-RU" dirty="0" err="1" smtClean="0"/>
              <a:t>вигляді</a:t>
            </a:r>
            <a:r>
              <a:rPr lang="ru-RU" dirty="0" smtClean="0"/>
              <a:t> книг.</a:t>
            </a:r>
          </a:p>
        </p:txBody>
      </p:sp>
      <p:pic>
        <p:nvPicPr>
          <p:cNvPr id="18434" name="Picture 2" descr="http://ocls.kyivlibs.org.ua/images/clipart/kiniga_animasi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357694"/>
            <a:ext cx="1428750" cy="1428750"/>
          </a:xfrm>
          <a:prstGeom prst="rect">
            <a:avLst/>
          </a:prstGeom>
          <a:noFill/>
        </p:spPr>
      </p:pic>
      <p:pic>
        <p:nvPicPr>
          <p:cNvPr id="18445" name="Picture 13" descr="C:\Users\Андрей\AppData\Local\Microsoft\Windows\Temporary Internet Files\Content.IE5\6U8DG9BD\MM900354499[2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4592638"/>
            <a:ext cx="1858954" cy="142155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 smtClean="0"/>
              <a:t>На перший </a:t>
            </a:r>
            <a:r>
              <a:rPr lang="ru-RU" dirty="0" err="1" smtClean="0"/>
              <a:t>погляд</a:t>
            </a:r>
            <a:r>
              <a:rPr lang="ru-RU" dirty="0" smtClean="0"/>
              <a:t>, </a:t>
            </a:r>
            <a:r>
              <a:rPr lang="ru-RU" dirty="0" err="1" smtClean="0"/>
              <a:t>незрозуміло</a:t>
            </a:r>
            <a:r>
              <a:rPr lang="ru-RU" dirty="0" smtClean="0"/>
              <a:t>, як могла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вболівала</a:t>
            </a:r>
            <a:r>
              <a:rPr lang="ru-RU" dirty="0" smtClean="0"/>
              <a:t> за долю </a:t>
            </a:r>
            <a:r>
              <a:rPr lang="ru-RU" dirty="0" err="1" smtClean="0"/>
              <a:t>свого</a:t>
            </a:r>
            <a:r>
              <a:rPr lang="ru-RU" dirty="0" smtClean="0"/>
              <a:t> народу, </a:t>
            </a:r>
            <a:r>
              <a:rPr lang="ru-RU" dirty="0" err="1" smtClean="0"/>
              <a:t>водночас</a:t>
            </a:r>
            <a:r>
              <a:rPr lang="ru-RU" dirty="0" smtClean="0"/>
              <a:t> бути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чиновником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. Але, в </a:t>
            </a:r>
            <a:r>
              <a:rPr lang="ru-RU" dirty="0" err="1" smtClean="0"/>
              <a:t>жорстоких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патріотам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правду про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діяв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Валуєвський</a:t>
            </a:r>
            <a:r>
              <a:rPr lang="ru-RU" dirty="0" smtClean="0"/>
              <a:t> циркуляр 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друкованого</a:t>
            </a:r>
            <a:r>
              <a:rPr lang="ru-RU" dirty="0" smtClean="0"/>
              <a:t> слова.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 smtClean="0"/>
              <a:t>За таких умов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сподіватися</a:t>
            </a:r>
            <a:r>
              <a:rPr lang="ru-RU" dirty="0" smtClean="0"/>
              <a:t> </a:t>
            </a:r>
            <a:r>
              <a:rPr lang="ru-RU" dirty="0" err="1" smtClean="0"/>
              <a:t>прожити</a:t>
            </a:r>
            <a:r>
              <a:rPr lang="ru-RU" dirty="0" smtClean="0"/>
              <a:t> на </a:t>
            </a:r>
            <a:r>
              <a:rPr lang="ru-RU" dirty="0" err="1" smtClean="0"/>
              <a:t>літературний</a:t>
            </a:r>
            <a:r>
              <a:rPr lang="ru-RU" dirty="0" smtClean="0"/>
              <a:t> </a:t>
            </a:r>
            <a:r>
              <a:rPr lang="ru-RU" dirty="0" err="1" smtClean="0"/>
              <a:t>заробіток</a:t>
            </a:r>
            <a:r>
              <a:rPr lang="ru-RU" dirty="0" smtClean="0"/>
              <a:t>. Тому </a:t>
            </a:r>
            <a:r>
              <a:rPr lang="ru-RU" dirty="0" err="1" smtClean="0"/>
              <a:t>Панасу</a:t>
            </a:r>
            <a:r>
              <a:rPr lang="ru-RU" dirty="0" smtClean="0"/>
              <a:t> Мирному доводилось </a:t>
            </a:r>
            <a:r>
              <a:rPr lang="ru-RU" dirty="0" err="1" smtClean="0"/>
              <a:t>служити</a:t>
            </a:r>
            <a:r>
              <a:rPr lang="ru-RU" dirty="0" smtClean="0"/>
              <a:t> в </a:t>
            </a:r>
            <a:r>
              <a:rPr lang="ru-RU" dirty="0" err="1" smtClean="0"/>
              <a:t>казенній</a:t>
            </a:r>
            <a:r>
              <a:rPr lang="ru-RU" dirty="0" smtClean="0"/>
              <a:t> </a:t>
            </a:r>
            <a:r>
              <a:rPr lang="ru-RU" dirty="0" err="1" smtClean="0"/>
              <a:t>палаті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сумлінно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підозри</a:t>
            </a:r>
            <a:r>
              <a:rPr lang="ru-RU" dirty="0" smtClean="0"/>
              <a:t> </a:t>
            </a:r>
            <a:r>
              <a:rPr lang="ru-RU" dirty="0" smtClean="0"/>
              <a:t>в начальства. </a:t>
            </a:r>
            <a:endParaRPr lang="ru-RU" dirty="0" smtClean="0"/>
          </a:p>
          <a:p>
            <a:r>
              <a:rPr lang="ru-RU" dirty="0" smtClean="0"/>
              <a:t>Як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щоденникові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записи</a:t>
            </a:r>
            <a:r>
              <a:rPr lang="ru-RU" dirty="0" smtClean="0"/>
              <a:t>,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пригнічувало</a:t>
            </a:r>
            <a:r>
              <a:rPr lang="ru-RU" dirty="0" smtClean="0"/>
              <a:t> </a:t>
            </a:r>
            <a:r>
              <a:rPr lang="ru-RU" dirty="0" smtClean="0"/>
              <a:t>молодого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письменника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Новости Украины. Украина cегодня. Выборы. Elections. Ukraine To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14554"/>
            <a:ext cx="2643206" cy="395159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128</TotalTime>
  <Words>584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книга</vt:lpstr>
      <vt:lpstr>Панас Мирний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Увічнення пам'яті</vt:lpstr>
      <vt:lpstr>Слайд 18</vt:lpstr>
      <vt:lpstr>Слайд 19</vt:lpstr>
      <vt:lpstr>Слайд 20</vt:lpstr>
      <vt:lpstr>Слайд 21</vt:lpstr>
      <vt:lpstr>Слайд 22</vt:lpstr>
      <vt:lpstr>Екранізації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Панас Мирний</dc:title>
  <dc:creator>Татьяна</dc:creator>
  <cp:lastModifiedBy>Татьяна</cp:lastModifiedBy>
  <cp:revision>13</cp:revision>
  <dcterms:created xsi:type="dcterms:W3CDTF">2014-09-21T16:08:12Z</dcterms:created>
  <dcterms:modified xsi:type="dcterms:W3CDTF">2014-09-21T18:16:38Z</dcterms:modified>
</cp:coreProperties>
</file>