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071702"/>
          </a:xfrm>
        </p:spPr>
        <p:txBody>
          <a:bodyPr>
            <a:noAutofit/>
          </a:bodyPr>
          <a:lstStyle/>
          <a:p>
            <a:r>
              <a:rPr lang="vi-VN" sz="4800" b="1" dirty="0" smtClean="0">
                <a:latin typeface="Times New Roman" pitchFamily="18" charset="0"/>
                <a:cs typeface="Times New Roman" pitchFamily="18" charset="0"/>
              </a:rPr>
              <a:t>О́сип Васи́льович Туря́нський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Іван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Думка)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Турянський_О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488" y="1928802"/>
            <a:ext cx="3499067" cy="4576780"/>
          </a:xfrm>
          <a:prstGeom prst="rect">
            <a:avLst/>
          </a:prstGeo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  <a:alpha val="9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ima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845431">
            <a:off x="359960" y="942385"/>
            <a:ext cx="3299761" cy="498264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786446" y="857232"/>
            <a:ext cx="321471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повість-поему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«Поза межами болю» Осипа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Турянського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письменник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критик,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громадсько-політичний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діяч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еміграції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Михайло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Селегій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колись писав: «Автор дав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геніальний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твір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користуючись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національними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засобами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творчості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увійшов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сім’ю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видатніших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всесвітніх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творів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своєю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вірою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в перемогу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людяності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та добра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надбав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собі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вічної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юності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безсмертя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000768"/>
            <a:ext cx="88583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єдиним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твором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письменник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надійно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уві­йшов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історію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ХХ 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століття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00166" y="0"/>
            <a:ext cx="6822124" cy="923330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>
            <a:sp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«Поза межами болю»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77</Words>
  <Application>Microsoft Office PowerPoint</Application>
  <PresentationFormat>Экран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О́сип Васи́льович Туря́нський (Іван Думка)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О́сип Васи́льович Туря́нський (Іван Думка)</dc:title>
  <cp:lastModifiedBy>Admin</cp:lastModifiedBy>
  <cp:revision>9</cp:revision>
  <dcterms:modified xsi:type="dcterms:W3CDTF">2014-06-05T13:38:42Z</dcterms:modified>
</cp:coreProperties>
</file>