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C3CD9-F1C7-4D63-B7B7-F7F0E731DE16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E11B9-C447-467F-BAA6-227B841E4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8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11B9-C447-467F-BAA6-227B841E4C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2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5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7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592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0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455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88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1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5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12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04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6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1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82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23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966C-1E56-4A19-99C3-59F684FF6358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7699C6-8DDC-4225-8F2A-52FAC334A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5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2579427" y="723331"/>
            <a:ext cx="9062113" cy="5240740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87176" y="2121173"/>
            <a:ext cx="38555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4"/>
                </a:solidFill>
                <a:effectLst/>
              </a:rPr>
              <a:t>Григір</a:t>
            </a:r>
            <a:endParaRPr lang="ru-RU" sz="5400" b="1" cap="none" spc="0" dirty="0" smtClean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ru-RU" sz="5400" b="1" cap="none" spc="0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ru-RU" sz="5400" b="1" cap="none" spc="0" dirty="0" err="1" smtClean="0">
                <a:ln/>
                <a:solidFill>
                  <a:schemeClr val="accent4"/>
                </a:solidFill>
                <a:effectLst/>
              </a:rPr>
              <a:t>Тютюнник</a:t>
            </a:r>
            <a:endParaRPr lang="ru-RU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09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63069" y="368490"/>
            <a:ext cx="7428931" cy="6380328"/>
          </a:xfrm>
        </p:spPr>
        <p:txBody>
          <a:bodyPr>
            <a:noAutofit/>
          </a:bodyPr>
          <a:lstStyle/>
          <a:p>
            <a:r>
              <a:rPr lang="ru-RU" sz="3200" dirty="0" err="1"/>
              <a:t>Народився</a:t>
            </a:r>
            <a:r>
              <a:rPr lang="ru-RU" sz="3200" dirty="0"/>
              <a:t> в </a:t>
            </a:r>
            <a:r>
              <a:rPr lang="ru-RU" sz="3200" dirty="0" err="1"/>
              <a:t>родині</a:t>
            </a:r>
            <a:r>
              <a:rPr lang="ru-RU" sz="3200" dirty="0"/>
              <a:t> селян — </a:t>
            </a:r>
            <a:r>
              <a:rPr lang="ru-RU" sz="3200" dirty="0" err="1"/>
              <a:t>Тютюнника</a:t>
            </a:r>
            <a:r>
              <a:rPr lang="ru-RU" sz="3200" dirty="0"/>
              <a:t> </a:t>
            </a:r>
            <a:r>
              <a:rPr lang="ru-RU" sz="3200" dirty="0" err="1"/>
              <a:t>Михайла</a:t>
            </a:r>
            <a:r>
              <a:rPr lang="ru-RU" sz="3200" dirty="0"/>
              <a:t> </a:t>
            </a:r>
            <a:r>
              <a:rPr lang="ru-RU" sz="3200" dirty="0" err="1"/>
              <a:t>Васильовича</a:t>
            </a:r>
            <a:r>
              <a:rPr lang="ru-RU" sz="3200" dirty="0"/>
              <a:t> і </a:t>
            </a:r>
            <a:r>
              <a:rPr lang="ru-RU" sz="3200" dirty="0" err="1"/>
              <a:t>Тютюнник</a:t>
            </a:r>
            <a:r>
              <a:rPr lang="ru-RU" sz="3200" dirty="0"/>
              <a:t> </a:t>
            </a:r>
            <a:r>
              <a:rPr lang="ru-RU" sz="3200" dirty="0" err="1" smtClean="0"/>
              <a:t>Ганни</a:t>
            </a:r>
            <a:r>
              <a:rPr lang="ru-RU" sz="3200" dirty="0" smtClean="0"/>
              <a:t> </a:t>
            </a:r>
            <a:r>
              <a:rPr lang="ru-RU" sz="3200" dirty="0" err="1"/>
              <a:t>Михайлівни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працювали</a:t>
            </a:r>
            <a:r>
              <a:rPr lang="ru-RU" sz="3200" dirty="0"/>
              <a:t> в </a:t>
            </a:r>
            <a:r>
              <a:rPr lang="ru-RU" sz="3200" dirty="0" err="1"/>
              <a:t>колгоспі</a:t>
            </a:r>
            <a:r>
              <a:rPr lang="ru-RU" sz="3200" dirty="0"/>
              <a:t> — </a:t>
            </a:r>
            <a:r>
              <a:rPr lang="ru-RU" sz="3200" dirty="0" err="1"/>
              <a:t>батько</a:t>
            </a:r>
            <a:r>
              <a:rPr lang="ru-RU" sz="3200" dirty="0"/>
              <a:t> </a:t>
            </a:r>
            <a:r>
              <a:rPr lang="ru-RU" sz="3200" dirty="0" err="1"/>
              <a:t>плотникував</a:t>
            </a:r>
            <a:r>
              <a:rPr lang="ru-RU" sz="3200" dirty="0"/>
              <a:t>, косив, </a:t>
            </a:r>
            <a:r>
              <a:rPr lang="ru-RU" sz="3200" dirty="0" err="1"/>
              <a:t>пиляв</a:t>
            </a:r>
            <a:r>
              <a:rPr lang="ru-RU" sz="3200" dirty="0"/>
              <a:t>, і,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цікаво</a:t>
            </a:r>
            <a:r>
              <a:rPr lang="ru-RU" sz="3200" dirty="0"/>
              <a:t>, то </a:t>
            </a:r>
            <a:r>
              <a:rPr lang="ru-RU" sz="3200" dirty="0" err="1"/>
              <a:t>вже</a:t>
            </a:r>
            <a:r>
              <a:rPr lang="ru-RU" sz="3200" dirty="0"/>
              <a:t> в </a:t>
            </a:r>
            <a:r>
              <a:rPr lang="ru-RU" sz="3200" dirty="0" err="1"/>
              <a:t>свої</a:t>
            </a:r>
            <a:r>
              <a:rPr lang="ru-RU" sz="3200" dirty="0"/>
              <a:t> </a:t>
            </a:r>
            <a:r>
              <a:rPr lang="ru-RU" sz="3200" dirty="0" err="1"/>
              <a:t>немолоді</a:t>
            </a:r>
            <a:r>
              <a:rPr lang="ru-RU" sz="3200" dirty="0"/>
              <a:t> роки не </a:t>
            </a:r>
            <a:r>
              <a:rPr lang="ru-RU" sz="3200" dirty="0" err="1"/>
              <a:t>полишав</a:t>
            </a:r>
            <a:r>
              <a:rPr lang="ru-RU" sz="3200" dirty="0"/>
              <a:t> </a:t>
            </a:r>
            <a:r>
              <a:rPr lang="ru-RU" sz="3200" dirty="0" err="1"/>
              <a:t>надії</a:t>
            </a:r>
            <a:r>
              <a:rPr lang="ru-RU" sz="3200" dirty="0"/>
              <a:t> </a:t>
            </a:r>
            <a:r>
              <a:rPr lang="ru-RU" sz="3200" dirty="0" err="1"/>
              <a:t>вступити</a:t>
            </a:r>
            <a:r>
              <a:rPr lang="ru-RU" sz="3200" dirty="0"/>
              <a:t> в </a:t>
            </a:r>
            <a:r>
              <a:rPr lang="ru-RU" sz="3200" dirty="0" err="1"/>
              <a:t>виш</a:t>
            </a:r>
            <a:r>
              <a:rPr lang="ru-RU" sz="3200" dirty="0"/>
              <a:t> і </a:t>
            </a:r>
            <a:r>
              <a:rPr lang="ru-RU" sz="3200" dirty="0" err="1"/>
              <a:t>почати</a:t>
            </a:r>
            <a:r>
              <a:rPr lang="ru-RU" sz="3200" dirty="0"/>
              <a:t> </a:t>
            </a:r>
            <a:r>
              <a:rPr lang="ru-RU" sz="3200" dirty="0" err="1"/>
              <a:t>вчителювати</a:t>
            </a:r>
            <a:r>
              <a:rPr lang="ru-RU" sz="3200" dirty="0"/>
              <a:t>, а </a:t>
            </a:r>
            <a:r>
              <a:rPr lang="ru-RU" sz="3200" dirty="0" err="1"/>
              <a:t>мати</a:t>
            </a:r>
            <a:r>
              <a:rPr lang="ru-RU" sz="3200" dirty="0"/>
              <a:t> </a:t>
            </a:r>
            <a:r>
              <a:rPr lang="ru-RU" sz="3200" dirty="0" err="1"/>
              <a:t>працювала</a:t>
            </a:r>
            <a:r>
              <a:rPr lang="ru-RU" sz="3200" dirty="0"/>
              <a:t> на </a:t>
            </a:r>
            <a:r>
              <a:rPr lang="ru-RU" sz="3200" dirty="0" err="1"/>
              <a:t>різних</a:t>
            </a:r>
            <a:r>
              <a:rPr lang="ru-RU" sz="3200" dirty="0"/>
              <a:t> роботах — полола, </a:t>
            </a:r>
            <a:r>
              <a:rPr lang="ru-RU" sz="3200" dirty="0" err="1"/>
              <a:t>в'язала</a:t>
            </a:r>
            <a:r>
              <a:rPr lang="ru-RU" sz="3200" dirty="0"/>
              <a:t>, поливала і подавала </a:t>
            </a:r>
            <a:r>
              <a:rPr lang="ru-RU" sz="3200" dirty="0" err="1"/>
              <a:t>снопи</a:t>
            </a:r>
            <a:r>
              <a:rPr lang="ru-RU" sz="3200" dirty="0"/>
              <a:t> в барабан.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146" y="1051743"/>
            <a:ext cx="3512020" cy="501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5839" y="204716"/>
            <a:ext cx="81613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Після</a:t>
            </a:r>
            <a:r>
              <a:rPr lang="ru-RU" sz="2000" dirty="0" smtClean="0"/>
              <a:t> того, як батька забрали у </a:t>
            </a:r>
            <a:r>
              <a:rPr lang="ru-RU" sz="2000" dirty="0" err="1" smtClean="0"/>
              <a:t>в`язницю</a:t>
            </a:r>
            <a:r>
              <a:rPr lang="ru-RU" sz="2000" dirty="0" smtClean="0"/>
              <a:t>, </a:t>
            </a:r>
            <a:r>
              <a:rPr lang="ru-RU" sz="2000" dirty="0" err="1" smtClean="0"/>
              <a:t>письменника</a:t>
            </a:r>
            <a:r>
              <a:rPr lang="ru-RU" sz="2000" dirty="0" smtClean="0"/>
              <a:t> до себе на </a:t>
            </a:r>
            <a:r>
              <a:rPr lang="ru-RU" sz="2000" dirty="0" err="1" smtClean="0"/>
              <a:t>Донбас</a:t>
            </a:r>
            <a:r>
              <a:rPr lang="ru-RU" sz="2000" dirty="0" smtClean="0"/>
              <a:t> взяв </a:t>
            </a:r>
            <a:r>
              <a:rPr lang="ru-RU" sz="2000" dirty="0" err="1" smtClean="0"/>
              <a:t>батьків</a:t>
            </a:r>
            <a:r>
              <a:rPr lang="ru-RU" sz="2000" dirty="0" smtClean="0"/>
              <a:t> брат Филимон </a:t>
            </a:r>
            <a:r>
              <a:rPr lang="ru-RU" sz="2000" dirty="0" err="1" smtClean="0"/>
              <a:t>Васильович</a:t>
            </a:r>
            <a:r>
              <a:rPr lang="ru-RU" sz="2000" dirty="0" smtClean="0"/>
              <a:t> </a:t>
            </a:r>
            <a:r>
              <a:rPr lang="ru-RU" sz="2000" dirty="0" err="1" smtClean="0"/>
              <a:t>Тютюнник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і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дружина, Наталя </a:t>
            </a:r>
            <a:r>
              <a:rPr lang="ru-RU" sz="2000" dirty="0" err="1" smtClean="0"/>
              <a:t>Іванівна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Рябовецька</a:t>
            </a:r>
            <a:r>
              <a:rPr lang="ru-RU" sz="2000" dirty="0" smtClean="0"/>
              <a:t>, з хутора </a:t>
            </a:r>
            <a:r>
              <a:rPr lang="ru-RU" sz="2000" dirty="0" err="1" smtClean="0"/>
              <a:t>Троянівка</a:t>
            </a:r>
            <a:r>
              <a:rPr lang="ru-RU" sz="2000" dirty="0" smtClean="0"/>
              <a:t>, </a:t>
            </a:r>
            <a:r>
              <a:rPr lang="ru-RU" sz="2000" dirty="0" err="1" smtClean="0"/>
              <a:t>вчили</a:t>
            </a:r>
            <a:r>
              <a:rPr lang="ru-RU" sz="2000" dirty="0" smtClean="0"/>
              <a:t> й </a:t>
            </a:r>
            <a:r>
              <a:rPr lang="ru-RU" sz="2000" dirty="0" err="1" smtClean="0"/>
              <a:t>виховували</a:t>
            </a:r>
            <a:r>
              <a:rPr lang="ru-RU" sz="2000" dirty="0" smtClean="0"/>
              <a:t> малого </a:t>
            </a:r>
            <a:r>
              <a:rPr lang="ru-RU" sz="2000" dirty="0" err="1" smtClean="0"/>
              <a:t>Григора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Як </a:t>
            </a:r>
            <a:r>
              <a:rPr lang="ru-RU" sz="2000" b="1" dirty="0" err="1" smtClean="0"/>
              <a:t>згадував</a:t>
            </a:r>
            <a:r>
              <a:rPr lang="ru-RU" sz="2000" b="1" dirty="0" smtClean="0"/>
              <a:t> сам </a:t>
            </a:r>
            <a:r>
              <a:rPr lang="ru-RU" sz="2000" b="1" dirty="0" err="1" smtClean="0"/>
              <a:t>письменник</a:t>
            </a:r>
            <a:r>
              <a:rPr lang="ru-RU" sz="2000" b="1" dirty="0" smtClean="0"/>
              <a:t>:</a:t>
            </a:r>
          </a:p>
          <a:p>
            <a:r>
              <a:rPr lang="ru-RU" sz="2000" b="1" dirty="0" smtClean="0"/>
              <a:t>«	Вони </a:t>
            </a:r>
            <a:r>
              <a:rPr lang="ru-RU" sz="2000" b="1" dirty="0" err="1" smtClean="0"/>
              <a:t>обоє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працювали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школі</a:t>
            </a:r>
            <a:r>
              <a:rPr lang="ru-RU" sz="2000" b="1" dirty="0" smtClean="0"/>
              <a:t>. Дядя </a:t>
            </a:r>
            <a:r>
              <a:rPr lang="ru-RU" sz="2000" b="1" dirty="0" err="1" smtClean="0"/>
              <a:t>був</a:t>
            </a:r>
            <a:r>
              <a:rPr lang="ru-RU" sz="2000" b="1" dirty="0" smtClean="0"/>
              <a:t> бухгалтером, </a:t>
            </a:r>
            <a:r>
              <a:rPr lang="ru-RU" sz="2000" b="1" dirty="0" err="1" smtClean="0"/>
              <a:t>тьотя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викладала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українську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мову</a:t>
            </a:r>
            <a:r>
              <a:rPr lang="ru-RU" sz="2000" b="1" dirty="0" smtClean="0"/>
              <a:t> й </a:t>
            </a:r>
            <a:r>
              <a:rPr lang="ru-RU" sz="2000" b="1" dirty="0" err="1" smtClean="0"/>
              <a:t>літературу</a:t>
            </a:r>
            <a:r>
              <a:rPr lang="ru-RU" sz="2000" b="1" dirty="0" smtClean="0"/>
              <a:t>. З того часу я </a:t>
            </a:r>
            <a:r>
              <a:rPr lang="ru-RU" sz="2000" b="1" dirty="0" err="1" smtClean="0"/>
              <a:t>запам'ятав</a:t>
            </a:r>
            <a:r>
              <a:rPr lang="ru-RU" sz="2000" b="1" dirty="0" smtClean="0"/>
              <a:t> «Як упав же </a:t>
            </a:r>
            <a:r>
              <a:rPr lang="ru-RU" sz="2000" b="1" dirty="0" err="1" smtClean="0"/>
              <a:t>він</a:t>
            </a:r>
            <a:r>
              <a:rPr lang="ru-RU" sz="2000" b="1" dirty="0" smtClean="0"/>
              <a:t> з коня», «На </a:t>
            </a:r>
            <a:r>
              <a:rPr lang="ru-RU" sz="2000" b="1" dirty="0" err="1" smtClean="0"/>
              <a:t>майдані</a:t>
            </a:r>
            <a:r>
              <a:rPr lang="ru-RU" sz="2000" b="1" dirty="0" smtClean="0"/>
              <a:t>». Я любив і знав </a:t>
            </a:r>
            <a:r>
              <a:rPr lang="ru-RU" sz="2000" b="1" dirty="0" err="1" smtClean="0"/>
              <a:t>казки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Пушкіна</a:t>
            </a:r>
            <a:r>
              <a:rPr lang="ru-RU" sz="2000" b="1" dirty="0" smtClean="0"/>
              <a:t> і </a:t>
            </a:r>
            <a:r>
              <a:rPr lang="ru-RU" sz="2000" b="1" dirty="0" err="1" smtClean="0"/>
              <a:t>безліч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українських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народних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казок</a:t>
            </a:r>
            <a:r>
              <a:rPr lang="ru-RU" sz="2000" b="1" dirty="0" smtClean="0"/>
              <a:t>, з </a:t>
            </a:r>
            <a:r>
              <a:rPr lang="ru-RU" sz="2000" b="1" dirty="0" err="1" smtClean="0"/>
              <a:t>яких</a:t>
            </a:r>
            <a:r>
              <a:rPr lang="ru-RU" sz="2000" b="1" dirty="0" smtClean="0"/>
              <a:t> я </a:t>
            </a:r>
            <a:r>
              <a:rPr lang="ru-RU" sz="2000" b="1" dirty="0" err="1" smtClean="0"/>
              <a:t>найбільше</a:t>
            </a:r>
            <a:r>
              <a:rPr lang="ru-RU" sz="2000" b="1" dirty="0" smtClean="0"/>
              <a:t> люблю й зараз «</a:t>
            </a:r>
            <a:r>
              <a:rPr lang="ru-RU" sz="2000" b="1" dirty="0" err="1" smtClean="0"/>
              <a:t>Котигорошко</a:t>
            </a:r>
            <a:r>
              <a:rPr lang="ru-RU" sz="2000" b="1" dirty="0" smtClean="0"/>
              <a:t>», - прекрасна </a:t>
            </a:r>
            <a:r>
              <a:rPr lang="ru-RU" sz="2000" b="1" dirty="0" err="1" smtClean="0"/>
              <a:t>казка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Перечитував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оце</a:t>
            </a:r>
            <a:r>
              <a:rPr lang="ru-RU" sz="2000" b="1" dirty="0" smtClean="0"/>
              <a:t> недавно — диво, та й </a:t>
            </a:r>
            <a:r>
              <a:rPr lang="ru-RU" sz="2000" b="1" dirty="0" err="1" smtClean="0"/>
              <a:t>годі</a:t>
            </a:r>
            <a:r>
              <a:rPr lang="ru-RU" sz="2000" b="1" dirty="0" smtClean="0"/>
              <a:t>...</a:t>
            </a:r>
            <a:endParaRPr lang="ru-RU" sz="20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72" y="2962929"/>
            <a:ext cx="2793242" cy="37708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091" y="3705290"/>
            <a:ext cx="2256428" cy="31527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8718" y="3682591"/>
            <a:ext cx="1993282" cy="32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1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0" y="0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стали основою </a:t>
            </a:r>
            <a:r>
              <a:rPr lang="ru-RU" dirty="0" err="1" smtClean="0"/>
              <a:t>багатьох</a:t>
            </a:r>
            <a:r>
              <a:rPr lang="ru-RU" dirty="0" smtClean="0"/>
              <a:t> тем та </a:t>
            </a:r>
            <a:r>
              <a:rPr lang="ru-RU" dirty="0" err="1" smtClean="0"/>
              <a:t>сюжетів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світосприймання</a:t>
            </a:r>
            <a:r>
              <a:rPr lang="ru-RU" dirty="0" smtClean="0"/>
              <a:t> </a:t>
            </a:r>
            <a:r>
              <a:rPr lang="ru-RU" dirty="0" err="1" smtClean="0"/>
              <a:t>вплинули</a:t>
            </a:r>
            <a:r>
              <a:rPr lang="ru-RU" dirty="0" smtClean="0"/>
              <a:t> </a:t>
            </a:r>
            <a:r>
              <a:rPr lang="ru-RU" dirty="0" err="1" smtClean="0"/>
              <a:t>рання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батька,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вдалині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, </a:t>
            </a:r>
            <a:r>
              <a:rPr lang="ru-RU" dirty="0" err="1" smtClean="0"/>
              <a:t>завдані</a:t>
            </a:r>
            <a:r>
              <a:rPr lang="ru-RU" dirty="0" smtClean="0"/>
              <a:t> </a:t>
            </a:r>
            <a:r>
              <a:rPr lang="ru-RU" dirty="0" err="1" smtClean="0"/>
              <a:t>війною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 й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1938 р. </a:t>
            </a:r>
            <a:r>
              <a:rPr lang="ru-RU" dirty="0" err="1" smtClean="0"/>
              <a:t>дядько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дружиною </a:t>
            </a:r>
            <a:r>
              <a:rPr lang="ru-RU" dirty="0" err="1" smtClean="0"/>
              <a:t>віддали</a:t>
            </a:r>
            <a:r>
              <a:rPr lang="ru-RU" dirty="0" smtClean="0"/>
              <a:t> </a:t>
            </a:r>
            <a:r>
              <a:rPr lang="ru-RU" dirty="0" err="1" smtClean="0"/>
              <a:t>Григора</a:t>
            </a:r>
            <a:r>
              <a:rPr lang="ru-RU" dirty="0" smtClean="0"/>
              <a:t> до </a:t>
            </a:r>
            <a:r>
              <a:rPr lang="ru-RU" dirty="0" err="1" smtClean="0"/>
              <a:t>школи</a:t>
            </a:r>
            <a:r>
              <a:rPr lang="ru-RU" dirty="0" smtClean="0"/>
              <a:t> в </a:t>
            </a:r>
            <a:r>
              <a:rPr lang="ru-RU" dirty="0" err="1" smtClean="0"/>
              <a:t>український</a:t>
            </a:r>
            <a:r>
              <a:rPr lang="ru-RU" dirty="0" smtClean="0"/>
              <a:t> перший </a:t>
            </a:r>
            <a:r>
              <a:rPr lang="ru-RU" dirty="0" err="1" smtClean="0"/>
              <a:t>клас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нараховував</a:t>
            </a: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, а тому через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розформований</a:t>
            </a:r>
            <a:r>
              <a:rPr lang="ru-RU" dirty="0" smtClean="0"/>
              <a:t>, і </a:t>
            </a:r>
            <a:r>
              <a:rPr lang="ru-RU" dirty="0" err="1" smtClean="0"/>
              <a:t>хлопця</a:t>
            </a:r>
            <a:r>
              <a:rPr lang="ru-RU" dirty="0" smtClean="0"/>
              <a:t> перевели в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. З того часу і до 1962 року, як </a:t>
            </a:r>
            <a:r>
              <a:rPr lang="ru-RU" dirty="0" err="1" smtClean="0"/>
              <a:t>зазначав</a:t>
            </a:r>
            <a:r>
              <a:rPr lang="ru-RU" dirty="0" smtClean="0"/>
              <a:t> сам </a:t>
            </a:r>
            <a:r>
              <a:rPr lang="ru-RU" dirty="0" err="1" smtClean="0"/>
              <a:t>Тютюнник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розмовляв</a:t>
            </a:r>
            <a:r>
              <a:rPr lang="ru-RU" dirty="0" smtClean="0"/>
              <a:t>, писав </a:t>
            </a:r>
            <a:r>
              <a:rPr lang="ru-RU" dirty="0" err="1" smtClean="0"/>
              <a:t>листи</a:t>
            </a:r>
            <a:r>
              <a:rPr lang="ru-RU" dirty="0" smtClean="0"/>
              <a:t> (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)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450" y="520832"/>
            <a:ext cx="4576550" cy="587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1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5917" y="408796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1946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п'ятого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пішов</a:t>
            </a:r>
            <a:r>
              <a:rPr lang="ru-RU" dirty="0" smtClean="0"/>
              <a:t> в </a:t>
            </a:r>
            <a:r>
              <a:rPr lang="ru-RU" dirty="0" err="1" smtClean="0"/>
              <a:t>Зіньківське</a:t>
            </a:r>
            <a:r>
              <a:rPr lang="ru-RU" dirty="0" smtClean="0"/>
              <a:t> </a:t>
            </a:r>
            <a:r>
              <a:rPr lang="ru-RU" dirty="0" err="1" smtClean="0"/>
              <a:t>ремісниче</a:t>
            </a:r>
            <a:r>
              <a:rPr lang="ru-RU" dirty="0" smtClean="0"/>
              <a:t> училище № 7, де одержав </a:t>
            </a:r>
            <a:r>
              <a:rPr lang="ru-RU" dirty="0" err="1" smtClean="0"/>
              <a:t>спеціальність</a:t>
            </a:r>
            <a:r>
              <a:rPr lang="ru-RU" dirty="0" smtClean="0"/>
              <a:t> </a:t>
            </a:r>
            <a:r>
              <a:rPr lang="ru-RU" dirty="0" err="1" smtClean="0"/>
              <a:t>слюсаря</a:t>
            </a:r>
            <a:r>
              <a:rPr lang="ru-RU" dirty="0" smtClean="0"/>
              <a:t>. </a:t>
            </a:r>
            <a:r>
              <a:rPr lang="ru-RU" dirty="0" err="1" smtClean="0"/>
              <a:t>Закінчивши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на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заводі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Малишева</a:t>
            </a:r>
            <a:r>
              <a:rPr lang="ru-RU" dirty="0" smtClean="0"/>
              <a:t>, але </a:t>
            </a:r>
            <a:r>
              <a:rPr lang="ru-RU" dirty="0" err="1" smtClean="0"/>
              <a:t>захворів</a:t>
            </a:r>
            <a:r>
              <a:rPr lang="ru-RU" dirty="0" smtClean="0"/>
              <a:t> на </a:t>
            </a:r>
            <a:r>
              <a:rPr lang="ru-RU" dirty="0" err="1" smtClean="0"/>
              <a:t>легені</a:t>
            </a:r>
            <a:r>
              <a:rPr lang="ru-RU" dirty="0" smtClean="0"/>
              <a:t>, </a:t>
            </a:r>
            <a:r>
              <a:rPr lang="ru-RU" dirty="0" err="1" smtClean="0"/>
              <a:t>повернувся</a:t>
            </a:r>
            <a:r>
              <a:rPr lang="ru-RU" dirty="0" smtClean="0"/>
              <a:t> до </a:t>
            </a:r>
            <a:r>
              <a:rPr lang="ru-RU" dirty="0" err="1" smtClean="0"/>
              <a:t>Шилівки</a:t>
            </a:r>
            <a:r>
              <a:rPr lang="ru-RU" dirty="0" smtClean="0"/>
              <a:t>. Не </a:t>
            </a:r>
            <a:r>
              <a:rPr lang="ru-RU" dirty="0" err="1" smtClean="0"/>
              <a:t>відпрацювавши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відсидів</a:t>
            </a:r>
            <a:r>
              <a:rPr lang="ru-RU" dirty="0" smtClean="0"/>
              <a:t> 4 </a:t>
            </a:r>
            <a:r>
              <a:rPr lang="ru-RU" dirty="0" err="1" smtClean="0"/>
              <a:t>місяці</a:t>
            </a:r>
            <a:r>
              <a:rPr lang="ru-RU" dirty="0" smtClean="0"/>
              <a:t> в </a:t>
            </a:r>
            <a:r>
              <a:rPr lang="ru-RU" dirty="0" err="1" smtClean="0"/>
              <a:t>колонії</a:t>
            </a:r>
            <a:r>
              <a:rPr lang="ru-RU" dirty="0" smtClean="0"/>
              <a:t>. Як </a:t>
            </a:r>
            <a:r>
              <a:rPr lang="ru-RU" dirty="0" err="1" smtClean="0"/>
              <a:t>вийшов</a:t>
            </a:r>
            <a:r>
              <a:rPr lang="ru-RU" dirty="0" smtClean="0"/>
              <a:t>, </a:t>
            </a:r>
            <a:r>
              <a:rPr lang="ru-RU" dirty="0" err="1" smtClean="0"/>
              <a:t>повернувся</a:t>
            </a:r>
            <a:r>
              <a:rPr lang="ru-RU" dirty="0" smtClean="0"/>
              <a:t> у </a:t>
            </a:r>
            <a:r>
              <a:rPr lang="ru-RU" dirty="0" err="1" smtClean="0"/>
              <a:t>Донбас</a:t>
            </a:r>
            <a:r>
              <a:rPr lang="ru-RU" dirty="0" smtClean="0"/>
              <a:t>, </a:t>
            </a:r>
            <a:r>
              <a:rPr lang="ru-RU" dirty="0" err="1" smtClean="0"/>
              <a:t>будував</a:t>
            </a:r>
            <a:r>
              <a:rPr lang="ru-RU" dirty="0" smtClean="0"/>
              <a:t> </a:t>
            </a:r>
            <a:r>
              <a:rPr lang="ru-RU" dirty="0" err="1" smtClean="0"/>
              <a:t>Миронгрес</a:t>
            </a:r>
            <a:r>
              <a:rPr lang="ru-RU" dirty="0" smtClean="0"/>
              <a:t>, </a:t>
            </a:r>
            <a:r>
              <a:rPr lang="ru-RU" dirty="0" err="1" smtClean="0"/>
              <a:t>слюсарював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в </a:t>
            </a:r>
            <a:r>
              <a:rPr lang="ru-RU" dirty="0" err="1" smtClean="0"/>
              <a:t>колгоспі</a:t>
            </a:r>
            <a:r>
              <a:rPr lang="ru-RU" dirty="0" smtClean="0"/>
              <a:t>, на </a:t>
            </a:r>
            <a:r>
              <a:rPr lang="ru-RU" dirty="0" err="1" smtClean="0"/>
              <a:t>відбудові</a:t>
            </a:r>
            <a:r>
              <a:rPr lang="ru-RU" dirty="0" smtClean="0"/>
              <a:t> шахт у </a:t>
            </a:r>
            <a:r>
              <a:rPr lang="ru-RU" dirty="0" err="1" smtClean="0"/>
              <a:t>Донбасі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675" y="184852"/>
            <a:ext cx="4139820" cy="65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1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2973" y="507465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1968 р. «</a:t>
            </a:r>
            <a:r>
              <a:rPr lang="ru-RU" dirty="0" err="1" smtClean="0"/>
              <a:t>Літературна</a:t>
            </a:r>
            <a:r>
              <a:rPr lang="ru-RU" dirty="0" smtClean="0"/>
              <a:t> газета» </a:t>
            </a:r>
            <a:r>
              <a:rPr lang="ru-RU" dirty="0" err="1" smtClean="0"/>
              <a:t>оголосила</a:t>
            </a:r>
            <a:r>
              <a:rPr lang="ru-RU" dirty="0" smtClean="0"/>
              <a:t> </a:t>
            </a:r>
            <a:r>
              <a:rPr lang="ru-RU" dirty="0" err="1" smtClean="0"/>
              <a:t>всесоюзний</a:t>
            </a:r>
            <a:r>
              <a:rPr lang="ru-RU" dirty="0" smtClean="0"/>
              <a:t> конкурс на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. </a:t>
            </a:r>
            <a:r>
              <a:rPr lang="ru-RU" dirty="0" err="1" smtClean="0"/>
              <a:t>Григору</a:t>
            </a:r>
            <a:r>
              <a:rPr lang="ru-RU" dirty="0" smtClean="0"/>
              <a:t> </a:t>
            </a:r>
            <a:r>
              <a:rPr lang="ru-RU" dirty="0" err="1" smtClean="0"/>
              <a:t>Тютюннику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присуджено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за </a:t>
            </a:r>
            <a:r>
              <a:rPr lang="ru-RU" dirty="0" err="1" smtClean="0"/>
              <a:t>оповідання</a:t>
            </a:r>
            <a:r>
              <a:rPr lang="ru-RU" dirty="0" smtClean="0"/>
              <a:t> «</a:t>
            </a:r>
            <a:r>
              <a:rPr lang="ru-RU" dirty="0" err="1" smtClean="0"/>
              <a:t>Деревій</a:t>
            </a:r>
            <a:r>
              <a:rPr lang="ru-RU" dirty="0" smtClean="0"/>
              <a:t>». </a:t>
            </a:r>
            <a:r>
              <a:rPr lang="ru-RU" dirty="0" err="1" smtClean="0"/>
              <a:t>Твір</a:t>
            </a:r>
            <a:r>
              <a:rPr lang="ru-RU" dirty="0" smtClean="0"/>
              <a:t> дав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збірці</a:t>
            </a:r>
            <a:r>
              <a:rPr lang="ru-RU" dirty="0" smtClean="0"/>
              <a:t> (1969),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«Облога» та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41074" y="26727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Тютюнник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твори В. Шукшина: 1978 р. у </a:t>
            </a:r>
            <a:r>
              <a:rPr lang="ru-RU" dirty="0" err="1" smtClean="0"/>
              <a:t>видавництві</a:t>
            </a:r>
            <a:r>
              <a:rPr lang="ru-RU" dirty="0" smtClean="0"/>
              <a:t> «Молодь»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та </a:t>
            </a:r>
            <a:r>
              <a:rPr lang="ru-RU" dirty="0" err="1" smtClean="0"/>
              <a:t>кіноповістей</a:t>
            </a:r>
            <a:r>
              <a:rPr lang="ru-RU" dirty="0" smtClean="0"/>
              <a:t> «Калина </a:t>
            </a:r>
            <a:r>
              <a:rPr lang="ru-RU" dirty="0" err="1" smtClean="0"/>
              <a:t>червона</a:t>
            </a:r>
            <a:r>
              <a:rPr lang="ru-RU" dirty="0" smtClean="0"/>
              <a:t>»;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і твори М. Горького («</a:t>
            </a:r>
            <a:r>
              <a:rPr lang="ru-RU" dirty="0" err="1" smtClean="0"/>
              <a:t>Серце</a:t>
            </a:r>
            <a:r>
              <a:rPr lang="ru-RU" dirty="0" smtClean="0"/>
              <a:t> Данко»), І. Соколова-Микитова («</a:t>
            </a:r>
            <a:r>
              <a:rPr lang="ru-RU" dirty="0" err="1" smtClean="0"/>
              <a:t>Рік</a:t>
            </a:r>
            <a:r>
              <a:rPr lang="ru-RU" dirty="0" smtClean="0"/>
              <a:t> у </a:t>
            </a:r>
            <a:r>
              <a:rPr lang="ru-RU" dirty="0" err="1" smtClean="0"/>
              <a:t>лісі</a:t>
            </a:r>
            <a:r>
              <a:rPr lang="ru-RU" dirty="0" smtClean="0"/>
              <a:t>»)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326" y="1718125"/>
            <a:ext cx="6405348" cy="342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7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77553" y="491319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 smtClean="0"/>
              <a:t>Згодом</a:t>
            </a:r>
            <a:r>
              <a:rPr lang="ru-RU" sz="2000" dirty="0" smtClean="0"/>
              <a:t> в </a:t>
            </a:r>
            <a:r>
              <a:rPr lang="ru-RU" sz="2000" dirty="0" err="1" smtClean="0"/>
              <a:t>автобіографії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згадував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Порадили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чкурнути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матері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полтавщину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легше</a:t>
            </a:r>
            <a:r>
              <a:rPr lang="ru-RU" sz="2000" dirty="0" smtClean="0"/>
              <a:t> стало </a:t>
            </a:r>
            <a:r>
              <a:rPr lang="ru-RU" sz="2000" dirty="0" err="1" smtClean="0"/>
              <a:t>всьому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сімейству</a:t>
            </a:r>
            <a:r>
              <a:rPr lang="ru-RU" sz="2000" dirty="0" smtClean="0"/>
              <a:t>, — голод як-не-як. Я так і </a:t>
            </a:r>
            <a:r>
              <a:rPr lang="ru-RU" sz="2000" dirty="0" err="1" smtClean="0"/>
              <a:t>зробив</a:t>
            </a:r>
            <a:r>
              <a:rPr lang="ru-RU" sz="2000" dirty="0" smtClean="0"/>
              <a:t>. </a:t>
            </a:r>
            <a:r>
              <a:rPr lang="ru-RU" sz="2000" dirty="0" err="1" smtClean="0"/>
              <a:t>Йшов</a:t>
            </a:r>
            <a:r>
              <a:rPr lang="ru-RU" sz="2000" dirty="0" smtClean="0"/>
              <a:t> </a:t>
            </a:r>
            <a:r>
              <a:rPr lang="ru-RU" sz="2000" dirty="0" err="1" smtClean="0"/>
              <a:t>пішки</a:t>
            </a:r>
            <a:r>
              <a:rPr lang="ru-RU" sz="2000" dirty="0" smtClean="0"/>
              <a:t>, </a:t>
            </a:r>
            <a:r>
              <a:rPr lang="ru-RU" sz="2000" dirty="0" err="1" smtClean="0"/>
              <a:t>маючи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плечима</a:t>
            </a:r>
            <a:r>
              <a:rPr lang="ru-RU" sz="2000" dirty="0" smtClean="0"/>
              <a:t> 11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, три </a:t>
            </a:r>
            <a:r>
              <a:rPr lang="ru-RU" sz="2000" dirty="0" err="1" smtClean="0"/>
              <a:t>класи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і </a:t>
            </a:r>
            <a:r>
              <a:rPr lang="ru-RU" sz="2000" dirty="0" err="1" smtClean="0"/>
              <a:t>порожню</a:t>
            </a:r>
            <a:r>
              <a:rPr lang="ru-RU" sz="2000" dirty="0" smtClean="0"/>
              <a:t> </a:t>
            </a:r>
            <a:r>
              <a:rPr lang="ru-RU" sz="2000" dirty="0" err="1" smtClean="0"/>
              <a:t>торбинку</a:t>
            </a:r>
            <a:r>
              <a:rPr lang="ru-RU" sz="2000" dirty="0" smtClean="0"/>
              <a:t>, в </a:t>
            </a:r>
            <a:r>
              <a:rPr lang="ru-RU" sz="2000" dirty="0" err="1" smtClean="0"/>
              <a:t>котрій</a:t>
            </a:r>
            <a:r>
              <a:rPr lang="ru-RU" sz="2000" dirty="0" smtClean="0"/>
              <a:t> з початку </a:t>
            </a:r>
            <a:r>
              <a:rPr lang="ru-RU" sz="2000" dirty="0" err="1" smtClean="0"/>
              <a:t>подорожі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дев'ять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сухарів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перепічка</a:t>
            </a:r>
            <a:r>
              <a:rPr lang="ru-RU" sz="2000" dirty="0" smtClean="0"/>
              <a:t> і банка меду — земляки дали на дорогу.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харчі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вийшли</a:t>
            </a:r>
            <a:r>
              <a:rPr lang="ru-RU" sz="2000" dirty="0" smtClean="0"/>
              <a:t>. Почав </a:t>
            </a:r>
            <a:r>
              <a:rPr lang="ru-RU" sz="2000" dirty="0" err="1" smtClean="0"/>
              <a:t>старцювати</a:t>
            </a:r>
            <a:r>
              <a:rPr lang="ru-RU" sz="2000" dirty="0" smtClean="0"/>
              <a:t>. Перший раз </a:t>
            </a:r>
            <a:r>
              <a:rPr lang="ru-RU" sz="2000" dirty="0" err="1" smtClean="0"/>
              <a:t>просити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неймовірно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важко</a:t>
            </a:r>
            <a:r>
              <a:rPr lang="ru-RU" sz="2000" dirty="0" smtClean="0"/>
              <a:t>, соромно, </a:t>
            </a:r>
            <a:r>
              <a:rPr lang="ru-RU" sz="2000" dirty="0" err="1" smtClean="0"/>
              <a:t>одбирало</a:t>
            </a:r>
            <a:r>
              <a:rPr lang="ru-RU" sz="2000" dirty="0" smtClean="0"/>
              <a:t> </a:t>
            </a:r>
            <a:r>
              <a:rPr lang="ru-RU" sz="2000" dirty="0" err="1" smtClean="0"/>
              <a:t>язик</a:t>
            </a:r>
            <a:r>
              <a:rPr lang="ru-RU" sz="2000" dirty="0" smtClean="0"/>
              <a:t> і в грудях терпло, </a:t>
            </a:r>
            <a:r>
              <a:rPr lang="ru-RU" sz="2000" dirty="0" err="1" smtClean="0"/>
              <a:t>тоді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трохи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привик</a:t>
            </a:r>
            <a:r>
              <a:rPr lang="ru-RU" sz="2000" dirty="0" smtClean="0"/>
              <a:t>. </a:t>
            </a:r>
            <a:r>
              <a:rPr lang="ru-RU" sz="2000" dirty="0" err="1" smtClean="0"/>
              <a:t>Ішов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рівно</a:t>
            </a:r>
            <a:r>
              <a:rPr lang="ru-RU" sz="2000" dirty="0" smtClean="0"/>
              <a:t> два </a:t>
            </a:r>
            <a:r>
              <a:rPr lang="ru-RU" sz="2000" dirty="0" err="1" smtClean="0"/>
              <a:t>тижні</a:t>
            </a:r>
            <a:r>
              <a:rPr lang="ru-RU" sz="2000" dirty="0" smtClean="0"/>
              <a:t>. Через </a:t>
            </a:r>
            <a:r>
              <a:rPr lang="ru-RU" sz="2000" dirty="0" err="1" smtClean="0"/>
              <a:t>Слов'янськ</a:t>
            </a:r>
            <a:r>
              <a:rPr lang="ru-RU" sz="2000" dirty="0" smtClean="0"/>
              <a:t>, </a:t>
            </a:r>
            <a:r>
              <a:rPr lang="ru-RU" sz="2000" dirty="0" err="1" smtClean="0"/>
              <a:t>Краматорськ</a:t>
            </a:r>
            <a:r>
              <a:rPr lang="ru-RU" sz="2000" dirty="0" smtClean="0"/>
              <a:t>, Павлоград (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Конград</a:t>
            </a:r>
            <a:r>
              <a:rPr lang="ru-RU" sz="2000" dirty="0" smtClean="0"/>
              <a:t>), Полтаву, Диканьку, </a:t>
            </a:r>
            <a:r>
              <a:rPr lang="ru-RU" sz="2000" dirty="0" err="1" smtClean="0"/>
              <a:t>Опішню</a:t>
            </a:r>
            <a:r>
              <a:rPr lang="ru-RU" sz="2000" dirty="0" smtClean="0"/>
              <a:t>. »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15" y="1324435"/>
            <a:ext cx="4864888" cy="33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4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437" y="2233712"/>
            <a:ext cx="3390047" cy="452588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278" y="2389318"/>
            <a:ext cx="3331760" cy="42146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65278" y="450326"/>
            <a:ext cx="86622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Письменнику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присвячено</a:t>
            </a:r>
            <a:r>
              <a:rPr lang="ru-RU" sz="2400" dirty="0" smtClean="0"/>
              <a:t> одну з </a:t>
            </a:r>
            <a:r>
              <a:rPr lang="ru-RU" sz="2400" dirty="0" err="1" smtClean="0"/>
              <a:t>вітрин</a:t>
            </a:r>
            <a:r>
              <a:rPr lang="ru-RU" sz="2400" dirty="0" smtClean="0"/>
              <a:t> Музею 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вулиці</a:t>
            </a:r>
            <a:r>
              <a:rPr lang="ru-RU" sz="2400" dirty="0" smtClean="0"/>
              <a:t>. В </a:t>
            </a:r>
            <a:r>
              <a:rPr lang="ru-RU" sz="2400" dirty="0" err="1" smtClean="0"/>
              <a:t>середині</a:t>
            </a:r>
            <a:r>
              <a:rPr lang="ru-RU" sz="2400" dirty="0" smtClean="0"/>
              <a:t> 1960-х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мешкав на </a:t>
            </a:r>
            <a:r>
              <a:rPr lang="ru-RU" sz="2400" dirty="0" err="1" smtClean="0"/>
              <a:t>Андріївському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узвозі</a:t>
            </a:r>
            <a:r>
              <a:rPr lang="ru-RU" sz="2400" dirty="0" smtClean="0"/>
              <a:t>. В </a:t>
            </a:r>
            <a:r>
              <a:rPr lang="ru-RU" sz="2400" dirty="0" err="1" smtClean="0"/>
              <a:t>музеї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виставлені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автографи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листи</a:t>
            </a:r>
            <a:r>
              <a:rPr lang="ru-RU" sz="2400" dirty="0" smtClean="0"/>
              <a:t> до друга, </a:t>
            </a:r>
            <a:r>
              <a:rPr lang="ru-RU" sz="2400" dirty="0" err="1" smtClean="0"/>
              <a:t>колекція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оригінальних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світлин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59303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524</Words>
  <Application>Microsoft Office PowerPoint</Application>
  <PresentationFormat>Широкоэкранный</PresentationFormat>
  <Paragraphs>17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Лохвич Светлана</dc:creator>
  <cp:lastModifiedBy>Лохвич Светлана</cp:lastModifiedBy>
  <cp:revision>5</cp:revision>
  <dcterms:created xsi:type="dcterms:W3CDTF">2014-12-10T18:35:55Z</dcterms:created>
  <dcterms:modified xsi:type="dcterms:W3CDTF">2014-12-10T19:48:12Z</dcterms:modified>
</cp:coreProperties>
</file>