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5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3200" b="1" dirty="0" err="1" smtClean="0"/>
              <a:t>Велиний</a:t>
            </a:r>
            <a:r>
              <a:rPr lang="ru-RU" sz="3200" b="1" dirty="0" smtClean="0"/>
              <a:t> і </a:t>
            </a:r>
            <a:r>
              <a:rPr lang="ru-RU" sz="3200" b="1" dirty="0" err="1" smtClean="0"/>
              <a:t>чарівний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світ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дитинства</a:t>
            </a:r>
            <a:r>
              <a:rPr lang="ru-RU" sz="3200" b="1" dirty="0" smtClean="0"/>
              <a:t> (за </a:t>
            </a:r>
            <a:r>
              <a:rPr lang="ru-RU" sz="3200" b="1" dirty="0" err="1" smtClean="0"/>
              <a:t>твором</a:t>
            </a:r>
            <a:r>
              <a:rPr lang="ru-RU" sz="3200" b="1" dirty="0" smtClean="0"/>
              <a:t> О. </a:t>
            </a:r>
            <a:r>
              <a:rPr lang="ru-RU" sz="3200" b="1" dirty="0" err="1" smtClean="0"/>
              <a:t>Довженка</a:t>
            </a:r>
            <a:r>
              <a:rPr lang="ru-RU" sz="3200" b="1" dirty="0" smtClean="0"/>
              <a:t> «Зачарована Десна»)</a:t>
            </a:r>
            <a:br>
              <a:rPr lang="ru-RU" sz="3200" b="1" dirty="0" smtClean="0"/>
            </a:br>
            <a:endParaRPr lang="ru-RU" sz="3200" dirty="0"/>
          </a:p>
        </p:txBody>
      </p:sp>
      <p:pic>
        <p:nvPicPr>
          <p:cNvPr id="1026" name="Picture 2" descr="E:\Desktop\d1d0576a58c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662208" cy="4143382"/>
          </a:xfrm>
          <a:prstGeom prst="rect">
            <a:avLst/>
          </a:prstGeom>
          <a:noFill/>
        </p:spPr>
      </p:pic>
      <p:pic>
        <p:nvPicPr>
          <p:cNvPr id="1027" name="Picture 3" descr="E:\Desktop\40726_SLLake02-v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86381" y="4071941"/>
            <a:ext cx="3857619" cy="278605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95569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             </a:t>
            </a:r>
            <a:r>
              <a:rPr lang="ru-RU" sz="2000" b="1" dirty="0" err="1" smtClean="0"/>
              <a:t>Олександр</a:t>
            </a:r>
            <a:r>
              <a:rPr lang="ru-RU" sz="2000" b="1" dirty="0" smtClean="0"/>
              <a:t> </a:t>
            </a:r>
            <a:r>
              <a:rPr lang="ru-RU" sz="2000" b="1" dirty="0" smtClean="0"/>
              <a:t>Довженко</a:t>
            </a:r>
            <a:r>
              <a:rPr lang="ru-RU" sz="2000" dirty="0" smtClean="0"/>
              <a:t> – </a:t>
            </a:r>
            <a:r>
              <a:rPr lang="ru-RU" sz="2000" dirty="0" err="1" smtClean="0"/>
              <a:t>непересічна</a:t>
            </a:r>
            <a:r>
              <a:rPr lang="ru-RU" sz="2000" dirty="0" smtClean="0"/>
              <a:t> </a:t>
            </a:r>
            <a:r>
              <a:rPr lang="ru-RU" sz="2000" dirty="0" err="1" smtClean="0"/>
              <a:t>особистість</a:t>
            </a:r>
            <a:r>
              <a:rPr lang="ru-RU" sz="2000" dirty="0" smtClean="0"/>
              <a:t> в </a:t>
            </a:r>
            <a:r>
              <a:rPr lang="ru-RU" sz="2000" dirty="0" err="1" smtClean="0"/>
              <a:t>українській</a:t>
            </a:r>
            <a:r>
              <a:rPr lang="ru-RU" sz="2000" dirty="0" smtClean="0"/>
              <a:t> </a:t>
            </a:r>
            <a:r>
              <a:rPr lang="ru-RU" sz="2000" dirty="0" err="1" smtClean="0"/>
              <a:t>літературі</a:t>
            </a:r>
            <a:r>
              <a:rPr lang="ru-RU" sz="2000" dirty="0" smtClean="0"/>
              <a:t> та </a:t>
            </a:r>
            <a:r>
              <a:rPr lang="ru-RU" sz="2000" dirty="0" err="1" smtClean="0"/>
              <a:t>культурі</a:t>
            </a:r>
            <a:r>
              <a:rPr lang="ru-RU" sz="2000" dirty="0" smtClean="0"/>
              <a:t> в </a:t>
            </a:r>
            <a:r>
              <a:rPr lang="ru-RU" sz="2000" dirty="0" err="1" smtClean="0"/>
              <a:t>цілому</a:t>
            </a:r>
            <a:r>
              <a:rPr lang="ru-RU" sz="2000" dirty="0" smtClean="0"/>
              <a:t>. </a:t>
            </a:r>
            <a:r>
              <a:rPr lang="ru-RU" sz="2000" dirty="0" err="1" smtClean="0"/>
              <a:t>З-під</a:t>
            </a:r>
            <a:r>
              <a:rPr lang="ru-RU" sz="2000" dirty="0" smtClean="0"/>
              <a:t> його пера </a:t>
            </a:r>
            <a:r>
              <a:rPr lang="ru-RU" sz="2000" dirty="0" err="1" smtClean="0"/>
              <a:t>вийшло</a:t>
            </a:r>
            <a:r>
              <a:rPr lang="ru-RU" sz="2000" dirty="0" smtClean="0"/>
              <a:t>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довершених</a:t>
            </a:r>
            <a:r>
              <a:rPr lang="ru-RU" sz="2000" dirty="0" smtClean="0"/>
              <a:t> </a:t>
            </a:r>
            <a:r>
              <a:rPr lang="ru-RU" sz="2000" dirty="0" err="1" smtClean="0"/>
              <a:t>прозових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творів</a:t>
            </a:r>
            <a:r>
              <a:rPr lang="ru-RU" sz="2000" dirty="0" smtClean="0"/>
              <a:t>, до того ж </a:t>
            </a:r>
            <a:r>
              <a:rPr lang="ru-RU" sz="2000" dirty="0" err="1" smtClean="0"/>
              <a:t>Олександр</a:t>
            </a:r>
            <a:r>
              <a:rPr lang="ru-RU" sz="2000" dirty="0" smtClean="0"/>
              <a:t> Довженко був </a:t>
            </a:r>
            <a:r>
              <a:rPr lang="ru-RU" sz="2000" dirty="0" err="1" smtClean="0"/>
              <a:t>видатним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кінематографістом</a:t>
            </a:r>
            <a:r>
              <a:rPr lang="ru-RU" sz="2000" dirty="0" smtClean="0"/>
              <a:t>, який зробив </a:t>
            </a:r>
            <a:r>
              <a:rPr lang="ru-RU" sz="2000" dirty="0" err="1" smtClean="0"/>
              <a:t>вагомий</a:t>
            </a:r>
            <a:r>
              <a:rPr lang="ru-RU" sz="2000" dirty="0" smtClean="0"/>
              <a:t> </a:t>
            </a:r>
            <a:r>
              <a:rPr lang="ru-RU" sz="2000" dirty="0" err="1" smtClean="0"/>
              <a:t>внесок</a:t>
            </a:r>
            <a:r>
              <a:rPr lang="ru-RU" sz="2000" dirty="0" smtClean="0"/>
              <a:t> у </a:t>
            </a:r>
            <a:r>
              <a:rPr lang="ru-RU" sz="2000" dirty="0" err="1" smtClean="0"/>
              <a:t>розвиток</a:t>
            </a:r>
            <a:r>
              <a:rPr lang="ru-RU" sz="2000" dirty="0" smtClean="0"/>
              <a:t> </a:t>
            </a:r>
            <a:r>
              <a:rPr lang="ru-RU" sz="2000" dirty="0" err="1" smtClean="0"/>
              <a:t>кіномистецтва</a:t>
            </a:r>
            <a:r>
              <a:rPr lang="ru-RU" sz="2000" dirty="0" smtClean="0"/>
              <a:t> в Україні.</a:t>
            </a:r>
            <a:endParaRPr lang="ru-RU" sz="2000" dirty="0"/>
          </a:p>
        </p:txBody>
      </p:sp>
      <p:pic>
        <p:nvPicPr>
          <p:cNvPr id="2050" name="Picture 2" descr="E:\Desktop\12364_2f1de7f3b135b9c1c38c046a49740bd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2428868"/>
            <a:ext cx="2889885" cy="42291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</a:t>
            </a:r>
            <a:r>
              <a:rPr lang="ru-RU" sz="2000" dirty="0" smtClean="0"/>
              <a:t>              Одним </a:t>
            </a:r>
            <a:r>
              <a:rPr lang="ru-RU" sz="2000" dirty="0" smtClean="0"/>
              <a:t>з </a:t>
            </a:r>
            <a:r>
              <a:rPr lang="ru-RU" sz="2000" dirty="0" err="1" smtClean="0"/>
              <a:t>найкращих</a:t>
            </a:r>
            <a:r>
              <a:rPr lang="ru-RU" sz="2000" dirty="0" smtClean="0"/>
              <a:t> </a:t>
            </a:r>
            <a:r>
              <a:rPr lang="ru-RU" sz="2000" dirty="0" err="1" smtClean="0"/>
              <a:t>творів</a:t>
            </a:r>
            <a:r>
              <a:rPr lang="ru-RU" sz="2000" dirty="0" smtClean="0"/>
              <a:t> письменника є </a:t>
            </a:r>
            <a:r>
              <a:rPr lang="ru-RU" sz="2000" dirty="0" err="1" smtClean="0"/>
              <a:t>повість</a:t>
            </a:r>
            <a:r>
              <a:rPr lang="ru-RU" sz="2000" dirty="0" smtClean="0"/>
              <a:t> «Зачарована Десна», яка має </a:t>
            </a:r>
            <a:r>
              <a:rPr lang="ru-RU" sz="2000" dirty="0" err="1" smtClean="0"/>
              <a:t>автобіографічні</a:t>
            </a:r>
            <a:r>
              <a:rPr lang="ru-RU" sz="2000" dirty="0" smtClean="0"/>
              <a:t> </a:t>
            </a:r>
            <a:r>
              <a:rPr lang="ru-RU" sz="2000" dirty="0" err="1" smtClean="0"/>
              <a:t>елементи</a:t>
            </a:r>
            <a:r>
              <a:rPr lang="ru-RU" sz="2000" dirty="0" smtClean="0"/>
              <a:t>. </a:t>
            </a:r>
            <a:r>
              <a:rPr lang="ru-RU" sz="2000" dirty="0" err="1" smtClean="0"/>
              <a:t>Головний</a:t>
            </a:r>
            <a:r>
              <a:rPr lang="ru-RU" sz="2000" dirty="0" smtClean="0"/>
              <a:t> персонаж </a:t>
            </a:r>
            <a:r>
              <a:rPr lang="ru-RU" sz="2000" dirty="0" err="1" smtClean="0"/>
              <a:t>твору</a:t>
            </a:r>
            <a:r>
              <a:rPr lang="ru-RU" sz="2000" dirty="0" smtClean="0"/>
              <a:t> – хлопчик </a:t>
            </a:r>
            <a:r>
              <a:rPr lang="ru-RU" sz="2000" dirty="0" err="1" smtClean="0"/>
              <a:t>Сашко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3074" name="Picture 2" descr="E:\Desktop\200full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071678"/>
            <a:ext cx="3143272" cy="4321999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7239000" cy="58128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      Образ </a:t>
            </a:r>
            <a:r>
              <a:rPr lang="ru-RU" sz="2000" dirty="0" smtClean="0"/>
              <a:t>Сашка </a:t>
            </a:r>
            <a:r>
              <a:rPr lang="ru-RU" sz="2000" dirty="0" err="1" smtClean="0"/>
              <a:t>вражає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своєю</a:t>
            </a:r>
            <a:r>
              <a:rPr lang="ru-RU" sz="2000" dirty="0" smtClean="0"/>
              <a:t> </a:t>
            </a:r>
            <a:r>
              <a:rPr lang="ru-RU" sz="2000" dirty="0" err="1" smtClean="0"/>
              <a:t>щирістю</a:t>
            </a:r>
            <a:r>
              <a:rPr lang="ru-RU" sz="2000" dirty="0" smtClean="0"/>
              <a:t> та </a:t>
            </a:r>
            <a:r>
              <a:rPr lang="ru-RU" sz="2000" dirty="0" err="1" smtClean="0"/>
              <a:t>відкритістю</a:t>
            </a:r>
            <a:r>
              <a:rPr lang="ru-RU" sz="2000" dirty="0" smtClean="0"/>
              <a:t>, </a:t>
            </a:r>
            <a:r>
              <a:rPr lang="ru-RU" sz="2000" dirty="0" err="1" smtClean="0"/>
              <a:t>хлопець</a:t>
            </a:r>
            <a:r>
              <a:rPr lang="ru-RU" sz="2000" dirty="0" smtClean="0"/>
              <a:t> ще не </a:t>
            </a:r>
            <a:r>
              <a:rPr lang="ru-RU" sz="2000" dirty="0" err="1" smtClean="0"/>
              <a:t>вміє</a:t>
            </a:r>
            <a:r>
              <a:rPr lang="ru-RU" sz="2000" dirty="0" smtClean="0"/>
              <a:t> </a:t>
            </a:r>
            <a:r>
              <a:rPr lang="ru-RU" sz="2000" dirty="0" err="1" smtClean="0"/>
              <a:t>брехати</a:t>
            </a:r>
            <a:r>
              <a:rPr lang="ru-RU" sz="2000" dirty="0" smtClean="0"/>
              <a:t>, він </a:t>
            </a:r>
            <a:r>
              <a:rPr lang="ru-RU" sz="2000" dirty="0" err="1" smtClean="0"/>
              <a:t>сповнений</a:t>
            </a:r>
            <a:r>
              <a:rPr lang="ru-RU" sz="2000" dirty="0" smtClean="0"/>
              <a:t> </a:t>
            </a:r>
            <a:r>
              <a:rPr lang="ru-RU" sz="2000" dirty="0" err="1" smtClean="0"/>
              <a:t>любов’ю</a:t>
            </a:r>
            <a:r>
              <a:rPr lang="ru-RU" sz="2000" dirty="0" smtClean="0"/>
              <a:t> до </a:t>
            </a:r>
            <a:r>
              <a:rPr lang="ru-RU" sz="2000" dirty="0" err="1" smtClean="0"/>
              <a:t>рідних</a:t>
            </a:r>
            <a:r>
              <a:rPr lang="ru-RU" sz="2000" dirty="0" smtClean="0"/>
              <a:t>, </a:t>
            </a:r>
            <a:r>
              <a:rPr lang="ru-RU" sz="2000" dirty="0" err="1" smtClean="0"/>
              <a:t>до</a:t>
            </a:r>
            <a:r>
              <a:rPr lang="ru-RU" sz="2000" dirty="0" smtClean="0"/>
              <a:t> </a:t>
            </a:r>
            <a:r>
              <a:rPr lang="ru-RU" sz="2000" dirty="0" err="1" smtClean="0"/>
              <a:t>навколишнього</a:t>
            </a:r>
            <a:r>
              <a:rPr lang="ru-RU" sz="2000" dirty="0" smtClean="0"/>
              <a:t> світу, до </a:t>
            </a:r>
            <a:r>
              <a:rPr lang="ru-RU" sz="2000" dirty="0" err="1" smtClean="0"/>
              <a:t>природи</a:t>
            </a:r>
            <a:r>
              <a:rPr lang="ru-RU" sz="2000" dirty="0" smtClean="0"/>
              <a:t>. Все </a:t>
            </a:r>
            <a:r>
              <a:rPr lang="ru-RU" sz="2000" dirty="0" err="1" smtClean="0"/>
              <a:t>видається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Сашкові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цікавим</a:t>
            </a:r>
            <a:r>
              <a:rPr lang="ru-RU" sz="2000" dirty="0" smtClean="0"/>
              <a:t> та </a:t>
            </a:r>
            <a:r>
              <a:rPr lang="ru-RU" sz="2000" dirty="0" err="1" smtClean="0"/>
              <a:t>чарівним</a:t>
            </a:r>
            <a:r>
              <a:rPr lang="ru-RU" sz="2000" dirty="0" smtClean="0"/>
              <a:t>, він ще не </a:t>
            </a:r>
            <a:r>
              <a:rPr lang="ru-RU" sz="2000" dirty="0" err="1" smtClean="0"/>
              <a:t>стикався</a:t>
            </a:r>
            <a:r>
              <a:rPr lang="ru-RU" sz="2000" dirty="0" smtClean="0"/>
              <a:t> з </a:t>
            </a:r>
            <a:r>
              <a:rPr lang="ru-RU" sz="2000" dirty="0" err="1" smtClean="0"/>
              <a:t>хитрощами</a:t>
            </a:r>
            <a:r>
              <a:rPr lang="ru-RU" sz="2000" dirty="0" smtClean="0"/>
              <a:t> та </a:t>
            </a:r>
            <a:r>
              <a:rPr lang="ru-RU" sz="2000" dirty="0" err="1" smtClean="0"/>
              <a:t>брехнею</a:t>
            </a:r>
            <a:r>
              <a:rPr lang="ru-RU" sz="2000" dirty="0" smtClean="0"/>
              <a:t>. </a:t>
            </a:r>
            <a:r>
              <a:rPr lang="ru-RU" sz="2000" dirty="0" err="1" smtClean="0"/>
              <a:t>Сашко</a:t>
            </a:r>
            <a:r>
              <a:rPr lang="ru-RU" sz="2000" dirty="0" smtClean="0"/>
              <a:t> </a:t>
            </a:r>
            <a:r>
              <a:rPr lang="ru-RU" sz="2000" dirty="0" err="1" smtClean="0"/>
              <a:t>зачаровує</a:t>
            </a:r>
            <a:r>
              <a:rPr lang="ru-RU" sz="2000" dirty="0" smtClean="0"/>
              <a:t> </a:t>
            </a:r>
            <a:r>
              <a:rPr lang="ru-RU" sz="2000" dirty="0" err="1" smtClean="0"/>
              <a:t>читачів</a:t>
            </a:r>
            <a:r>
              <a:rPr lang="ru-RU" sz="2000" dirty="0" smtClean="0"/>
              <a:t> </a:t>
            </a:r>
            <a:r>
              <a:rPr lang="ru-RU" sz="2000" dirty="0" err="1" smtClean="0"/>
              <a:t>саме</a:t>
            </a:r>
            <a:r>
              <a:rPr lang="ru-RU" sz="2000" dirty="0" smtClean="0"/>
              <a:t> </a:t>
            </a:r>
            <a:r>
              <a:rPr lang="ru-RU" sz="2000" dirty="0" err="1" smtClean="0"/>
              <a:t>своєю</a:t>
            </a:r>
            <a:r>
              <a:rPr lang="ru-RU" sz="2000" dirty="0" smtClean="0"/>
              <a:t> </a:t>
            </a:r>
            <a:r>
              <a:rPr lang="ru-RU" sz="2000" dirty="0" err="1" smtClean="0"/>
              <a:t>відкритістю</a:t>
            </a:r>
            <a:r>
              <a:rPr lang="ru-RU" sz="2000" dirty="0" smtClean="0"/>
              <a:t>, чистотою </a:t>
            </a:r>
            <a:r>
              <a:rPr lang="ru-RU" sz="2000" dirty="0" err="1" smtClean="0"/>
              <a:t>серця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4098" name="Picture 2" descr="E:\Desktop\2_7487d6e60123ba2b35d835bbebecfe73_1361110645.jpg"/>
          <p:cNvPicPr>
            <a:picLocks noChangeAspect="1" noChangeArrowheads="1"/>
          </p:cNvPicPr>
          <p:nvPr/>
        </p:nvPicPr>
        <p:blipFill>
          <a:blip r:embed="rId2"/>
          <a:srcRect b="22563"/>
          <a:stretch>
            <a:fillRect/>
          </a:stretch>
        </p:blipFill>
        <p:spPr bwMode="auto">
          <a:xfrm>
            <a:off x="1571604" y="3143248"/>
            <a:ext cx="6383416" cy="3286148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 smtClean="0"/>
              <a:t>               </a:t>
            </a:r>
            <a:r>
              <a:rPr lang="ru-RU" sz="2000" b="1" dirty="0" err="1" smtClean="0"/>
              <a:t>Сашко</a:t>
            </a:r>
            <a:r>
              <a:rPr lang="ru-RU" sz="2000" b="1" dirty="0" smtClean="0"/>
              <a:t> </a:t>
            </a:r>
            <a:r>
              <a:rPr lang="ru-RU" sz="2000" b="1" dirty="0" smtClean="0"/>
              <a:t>має </a:t>
            </a:r>
            <a:r>
              <a:rPr lang="ru-RU" sz="2000" b="1" dirty="0" err="1" smtClean="0"/>
              <a:t>розвинену</a:t>
            </a:r>
            <a:r>
              <a:rPr lang="ru-RU" sz="2000" dirty="0" smtClean="0"/>
              <a:t> </a:t>
            </a:r>
            <a:r>
              <a:rPr lang="ru-RU" sz="2000" dirty="0" err="1" smtClean="0"/>
              <a:t>фантазію</a:t>
            </a:r>
            <a:r>
              <a:rPr lang="ru-RU" sz="2000" dirty="0" smtClean="0"/>
              <a:t>, він </a:t>
            </a:r>
            <a:r>
              <a:rPr lang="ru-RU" sz="2000" dirty="0" err="1" smtClean="0"/>
              <a:t>багато</a:t>
            </a:r>
            <a:r>
              <a:rPr lang="ru-RU" sz="2000" dirty="0" smtClean="0"/>
              <a:t> </a:t>
            </a:r>
            <a:r>
              <a:rPr lang="ru-RU" sz="2000" dirty="0" err="1" smtClean="0"/>
              <a:t>вигадує</a:t>
            </a:r>
            <a:r>
              <a:rPr lang="ru-RU" sz="2000" dirty="0" smtClean="0"/>
              <a:t> і </a:t>
            </a:r>
            <a:r>
              <a:rPr lang="ru-RU" sz="2000" dirty="0" err="1" smtClean="0"/>
              <a:t>фантазує</a:t>
            </a:r>
            <a:r>
              <a:rPr lang="ru-RU" sz="2000" dirty="0" smtClean="0"/>
              <a:t>. </a:t>
            </a:r>
            <a:r>
              <a:rPr lang="ru-RU" sz="2000" dirty="0" err="1" smtClean="0"/>
              <a:t>Звісно</a:t>
            </a:r>
            <a:r>
              <a:rPr lang="ru-RU" sz="2000" dirty="0" smtClean="0"/>
              <a:t>, як </a:t>
            </a:r>
            <a:r>
              <a:rPr lang="ru-RU" sz="2000" dirty="0" err="1" smtClean="0"/>
              <a:t>кожен</a:t>
            </a:r>
            <a:r>
              <a:rPr lang="ru-RU" sz="2000" dirty="0" smtClean="0"/>
              <a:t> </a:t>
            </a:r>
            <a:r>
              <a:rPr lang="ru-RU" sz="2000" dirty="0" err="1" smtClean="0"/>
              <a:t>хлопець</a:t>
            </a:r>
            <a:r>
              <a:rPr lang="ru-RU" sz="2000" dirty="0" smtClean="0"/>
              <a:t>, він прагне </a:t>
            </a:r>
            <a:r>
              <a:rPr lang="ru-RU" sz="2000" dirty="0" err="1" smtClean="0"/>
              <a:t>пригод</a:t>
            </a:r>
            <a:r>
              <a:rPr lang="ru-RU" sz="2000" dirty="0" smtClean="0"/>
              <a:t>! Ось з цього і </a:t>
            </a:r>
            <a:r>
              <a:rPr lang="ru-RU" sz="2000" dirty="0" err="1" smtClean="0"/>
              <a:t>виходять</a:t>
            </a:r>
            <a:r>
              <a:rPr lang="ru-RU" sz="2000" dirty="0" smtClean="0"/>
              <a:t> різні історії. </a:t>
            </a:r>
            <a:endParaRPr lang="ru-RU" sz="2000" dirty="0"/>
          </a:p>
        </p:txBody>
      </p:sp>
      <p:pic>
        <p:nvPicPr>
          <p:cNvPr id="5122" name="Picture 2" descr="E:\Desktop\49261580_1254173649_j66944_121096389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357562"/>
            <a:ext cx="4286280" cy="30310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            </a:t>
            </a:r>
            <a:r>
              <a:rPr lang="ru-RU" sz="2000" dirty="0" err="1" smtClean="0"/>
              <a:t>Наприклад</a:t>
            </a:r>
            <a:r>
              <a:rPr lang="ru-RU" sz="2000" dirty="0" smtClean="0"/>
              <a:t>, </a:t>
            </a:r>
            <a:r>
              <a:rPr lang="ru-RU" sz="2000" dirty="0" err="1" smtClean="0"/>
              <a:t>історія</a:t>
            </a:r>
            <a:r>
              <a:rPr lang="ru-RU" sz="2000" dirty="0" smtClean="0"/>
              <a:t> з левом. </a:t>
            </a:r>
            <a:r>
              <a:rPr lang="ru-RU" sz="2000" dirty="0" err="1" smtClean="0"/>
              <a:t>Аварія</a:t>
            </a:r>
            <a:r>
              <a:rPr lang="ru-RU" sz="2000" dirty="0" smtClean="0"/>
              <a:t> на </a:t>
            </a:r>
            <a:r>
              <a:rPr lang="ru-RU" sz="2000" dirty="0" err="1" smtClean="0"/>
              <a:t>залізниці</a:t>
            </a:r>
            <a:r>
              <a:rPr lang="ru-RU" sz="2000" dirty="0" smtClean="0"/>
              <a:t>, </a:t>
            </a:r>
            <a:r>
              <a:rPr lang="ru-RU" sz="2000" dirty="0" err="1" smtClean="0"/>
              <a:t>внаслідок</a:t>
            </a:r>
            <a:r>
              <a:rPr lang="ru-RU" sz="2000" dirty="0" smtClean="0"/>
              <a:t> </a:t>
            </a:r>
            <a:r>
              <a:rPr lang="ru-RU" sz="2000" dirty="0" err="1" smtClean="0"/>
              <a:t>якої</a:t>
            </a:r>
            <a:r>
              <a:rPr lang="ru-RU" sz="2000" dirty="0" smtClean="0"/>
              <a:t> з </a:t>
            </a:r>
            <a:r>
              <a:rPr lang="ru-RU" sz="2000" dirty="0" err="1" smtClean="0"/>
              <a:t>клітки</a:t>
            </a:r>
            <a:r>
              <a:rPr lang="ru-RU" sz="2000" dirty="0" smtClean="0"/>
              <a:t> </a:t>
            </a:r>
            <a:r>
              <a:rPr lang="ru-RU" sz="2000" dirty="0" err="1" smtClean="0"/>
              <a:t>втік</a:t>
            </a:r>
            <a:r>
              <a:rPr lang="ru-RU" sz="2000" dirty="0" smtClean="0"/>
              <a:t> лев, </a:t>
            </a:r>
            <a:r>
              <a:rPr lang="ru-RU" sz="2000" dirty="0" err="1" smtClean="0"/>
              <a:t>викликає</a:t>
            </a:r>
            <a:r>
              <a:rPr lang="ru-RU" sz="2000" dirty="0" smtClean="0"/>
              <a:t> у </a:t>
            </a:r>
            <a:r>
              <a:rPr lang="ru-RU" sz="2000" dirty="0" err="1" smtClean="0"/>
              <a:t>хлопця</a:t>
            </a:r>
            <a:r>
              <a:rPr lang="ru-RU" sz="2000" dirty="0" smtClean="0"/>
              <a:t> </a:t>
            </a:r>
            <a:r>
              <a:rPr lang="ru-RU" sz="2000" dirty="0" err="1" smtClean="0"/>
              <a:t>ціле</a:t>
            </a:r>
            <a:r>
              <a:rPr lang="ru-RU" sz="2000" dirty="0" smtClean="0"/>
              <a:t> море </a:t>
            </a:r>
            <a:r>
              <a:rPr lang="ru-RU" sz="2000" dirty="0" err="1" smtClean="0"/>
              <a:t>фантазій</a:t>
            </a:r>
            <a:r>
              <a:rPr lang="ru-RU" sz="2000" dirty="0" smtClean="0"/>
              <a:t>. Він </a:t>
            </a:r>
            <a:r>
              <a:rPr lang="ru-RU" sz="2000" dirty="0" err="1" smtClean="0"/>
              <a:t>вигадує</a:t>
            </a:r>
            <a:r>
              <a:rPr lang="ru-RU" sz="2000" dirty="0" smtClean="0"/>
              <a:t> </a:t>
            </a:r>
            <a:r>
              <a:rPr lang="ru-RU" sz="2000" dirty="0" err="1" smtClean="0"/>
              <a:t>зустріч</a:t>
            </a:r>
            <a:r>
              <a:rPr lang="ru-RU" sz="2000" dirty="0" smtClean="0"/>
              <a:t> з левом і </a:t>
            </a:r>
            <a:r>
              <a:rPr lang="ru-RU" sz="2000" dirty="0" err="1" smtClean="0"/>
              <a:t>вірить</a:t>
            </a:r>
            <a:r>
              <a:rPr lang="ru-RU" sz="2000" dirty="0" smtClean="0"/>
              <a:t> у </a:t>
            </a:r>
            <a:r>
              <a:rPr lang="ru-RU" sz="2000" dirty="0" err="1" smtClean="0"/>
              <a:t>неї</a:t>
            </a:r>
            <a:r>
              <a:rPr lang="ru-RU" sz="2000" dirty="0" smtClean="0"/>
              <a:t>. Проте його </a:t>
            </a:r>
            <a:r>
              <a:rPr lang="ru-RU" sz="2000" dirty="0" err="1" smtClean="0"/>
              <a:t>вигадки</a:t>
            </a:r>
            <a:r>
              <a:rPr lang="ru-RU" sz="2000" dirty="0" smtClean="0"/>
              <a:t> – це не обман, це просто </a:t>
            </a:r>
            <a:r>
              <a:rPr lang="ru-RU" sz="2000" dirty="0" err="1" smtClean="0"/>
              <a:t>уявні</a:t>
            </a:r>
            <a:r>
              <a:rPr lang="ru-RU" sz="2000" dirty="0" smtClean="0"/>
              <a:t> </a:t>
            </a:r>
            <a:r>
              <a:rPr lang="ru-RU" sz="2000" dirty="0" err="1" smtClean="0"/>
              <a:t>пригоди</a:t>
            </a:r>
            <a:r>
              <a:rPr lang="ru-RU" sz="2000" dirty="0" smtClean="0"/>
              <a:t>, які для самого </a:t>
            </a:r>
            <a:r>
              <a:rPr lang="ru-RU" sz="2000" dirty="0" err="1" smtClean="0"/>
              <a:t>хлопця</a:t>
            </a:r>
            <a:r>
              <a:rPr lang="ru-RU" sz="2000" dirty="0" smtClean="0"/>
              <a:t> не менш </a:t>
            </a:r>
            <a:r>
              <a:rPr lang="ru-RU" sz="2000" dirty="0" err="1" smtClean="0"/>
              <a:t>реальні</a:t>
            </a:r>
            <a:r>
              <a:rPr lang="ru-RU" sz="2000" dirty="0" smtClean="0"/>
              <a:t>, ніж </a:t>
            </a:r>
            <a:r>
              <a:rPr lang="ru-RU" sz="2000" dirty="0" err="1" smtClean="0"/>
              <a:t>дійсність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pic>
        <p:nvPicPr>
          <p:cNvPr id="6146" name="Picture 2" descr="E:\Desktop\richaj0023c_w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3352218"/>
            <a:ext cx="2419355" cy="3505782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    </a:t>
            </a:r>
          </a:p>
          <a:p>
            <a:pPr>
              <a:buNone/>
            </a:pP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            </a:t>
            </a:r>
            <a:r>
              <a:rPr lang="ru-RU" sz="2000" dirty="0" err="1" smtClean="0"/>
              <a:t>Світ</a:t>
            </a:r>
            <a:r>
              <a:rPr lang="ru-RU" sz="2000" dirty="0" smtClean="0"/>
              <a:t> </a:t>
            </a:r>
            <a:r>
              <a:rPr lang="ru-RU" sz="2000" dirty="0" err="1" smtClean="0"/>
              <a:t>видається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Сашкові</a:t>
            </a:r>
            <a:r>
              <a:rPr lang="ru-RU" sz="2000" dirty="0" smtClean="0"/>
              <a:t> </a:t>
            </a:r>
            <a:r>
              <a:rPr lang="ru-RU" sz="2000" dirty="0" err="1" smtClean="0"/>
              <a:t>чарівним</a:t>
            </a:r>
            <a:r>
              <a:rPr lang="ru-RU" sz="2000" dirty="0" smtClean="0"/>
              <a:t>, </a:t>
            </a:r>
            <a:r>
              <a:rPr lang="ru-RU" sz="2000" dirty="0" err="1" smtClean="0"/>
              <a:t>сповненим</a:t>
            </a:r>
            <a:r>
              <a:rPr lang="ru-RU" sz="2000" dirty="0" smtClean="0"/>
              <a:t> див, може, тому </a:t>
            </a:r>
            <a:r>
              <a:rPr lang="ru-RU" sz="2000" dirty="0" err="1" smtClean="0"/>
              <a:t>поряд</a:t>
            </a:r>
            <a:r>
              <a:rPr lang="ru-RU" sz="2000" dirty="0" smtClean="0"/>
              <a:t> з </a:t>
            </a:r>
            <a:r>
              <a:rPr lang="ru-RU" sz="2000" dirty="0" err="1" smtClean="0"/>
              <a:t>реальними</a:t>
            </a:r>
            <a:r>
              <a:rPr lang="ru-RU" sz="2000" dirty="0" smtClean="0"/>
              <a:t> «дивами» так легко та </a:t>
            </a:r>
            <a:r>
              <a:rPr lang="ru-RU" sz="2000" dirty="0" err="1" smtClean="0"/>
              <a:t>природно</a:t>
            </a:r>
            <a:r>
              <a:rPr lang="ru-RU" sz="2000" dirty="0" smtClean="0"/>
              <a:t> </a:t>
            </a:r>
            <a:r>
              <a:rPr lang="ru-RU" sz="2000" dirty="0" err="1" smtClean="0"/>
              <a:t>з’являються</a:t>
            </a:r>
            <a:r>
              <a:rPr lang="ru-RU" sz="2000" dirty="0" smtClean="0"/>
              <a:t> </a:t>
            </a:r>
            <a:r>
              <a:rPr lang="ru-RU" sz="2000" dirty="0" err="1" smtClean="0"/>
              <a:t>уявні</a:t>
            </a:r>
            <a:r>
              <a:rPr lang="ru-RU" sz="2000" dirty="0" smtClean="0"/>
              <a:t> дива?..</a:t>
            </a:r>
            <a:endParaRPr lang="ru-RU" sz="2000" dirty="0"/>
          </a:p>
        </p:txBody>
      </p:sp>
      <p:pic>
        <p:nvPicPr>
          <p:cNvPr id="7170" name="Picture 2" descr="E:\Desktop\800xweb_dsc0368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8992" y="3714752"/>
            <a:ext cx="4429414" cy="2909879"/>
          </a:xfrm>
          <a:prstGeom prst="rect">
            <a:avLst/>
          </a:prstGeom>
          <a:noFill/>
        </p:spPr>
      </p:pic>
      <p:pic>
        <p:nvPicPr>
          <p:cNvPr id="7171" name="Picture 3" descr="E:\Desktop\117800_2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2571394"/>
            <a:ext cx="3523286" cy="235461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</TotalTime>
  <Words>186</Words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Изящная</vt:lpstr>
      <vt:lpstr>Велиний і чарівний світ дитинства (за твором О. Довженка «Зачарована Десна») 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Велиний і чарівний світ дитинства (за твором О. Довженка «Зачарована Десна») </dc:title>
  <dc:creator>Full</dc:creator>
  <cp:lastModifiedBy>Full</cp:lastModifiedBy>
  <cp:revision>5</cp:revision>
  <dcterms:created xsi:type="dcterms:W3CDTF">2014-02-11T19:39:47Z</dcterms:created>
  <dcterms:modified xsi:type="dcterms:W3CDTF">2014-02-11T20:26:05Z</dcterms:modified>
</cp:coreProperties>
</file>