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8" r:id="rId2"/>
    <p:sldId id="257" r:id="rId3"/>
    <p:sldId id="258" r:id="rId4"/>
    <p:sldId id="260" r:id="rId5"/>
    <p:sldId id="261" r:id="rId6"/>
    <p:sldId id="262" r:id="rId7"/>
    <p:sldId id="263" r:id="rId8"/>
    <p:sldId id="269" r:id="rId9"/>
    <p:sldId id="270" r:id="rId10"/>
    <p:sldId id="271" r:id="rId11"/>
    <p:sldId id="272" r:id="rId12"/>
    <p:sldId id="264" r:id="rId13"/>
    <p:sldId id="265" r:id="rId14"/>
    <p:sldId id="266" r:id="rId15"/>
    <p:sldId id="267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86BCB-A8D7-4642-B8F3-8612931C03C7}" type="datetimeFigureOut">
              <a:rPr lang="ru-RU" smtClean="0"/>
              <a:pPr/>
              <a:t>24.01.2013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77B34-8345-4C12-97BB-9C2A4C75A7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86BCB-A8D7-4642-B8F3-8612931C03C7}" type="datetimeFigureOut">
              <a:rPr lang="ru-RU" smtClean="0"/>
              <a:pPr/>
              <a:t>24.01.2013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77B34-8345-4C12-97BB-9C2A4C75A7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86BCB-A8D7-4642-B8F3-8612931C03C7}" type="datetimeFigureOut">
              <a:rPr lang="ru-RU" smtClean="0"/>
              <a:pPr/>
              <a:t>24.01.2013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77B34-8345-4C12-97BB-9C2A4C75A7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86BCB-A8D7-4642-B8F3-8612931C03C7}" type="datetimeFigureOut">
              <a:rPr lang="ru-RU" smtClean="0"/>
              <a:pPr/>
              <a:t>24.01.2013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77B34-8345-4C12-97BB-9C2A4C75A7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86BCB-A8D7-4642-B8F3-8612931C03C7}" type="datetimeFigureOut">
              <a:rPr lang="ru-RU" smtClean="0"/>
              <a:pPr/>
              <a:t>24.01.2013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77B34-8345-4C12-97BB-9C2A4C75A7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86BCB-A8D7-4642-B8F3-8612931C03C7}" type="datetimeFigureOut">
              <a:rPr lang="ru-RU" smtClean="0"/>
              <a:pPr/>
              <a:t>24.01.2013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77B34-8345-4C12-97BB-9C2A4C75A7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86BCB-A8D7-4642-B8F3-8612931C03C7}" type="datetimeFigureOut">
              <a:rPr lang="ru-RU" smtClean="0"/>
              <a:pPr/>
              <a:t>24.01.2013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77B34-8345-4C12-97BB-9C2A4C75A7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86BCB-A8D7-4642-B8F3-8612931C03C7}" type="datetimeFigureOut">
              <a:rPr lang="ru-RU" smtClean="0"/>
              <a:pPr/>
              <a:t>24.01.2013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77B34-8345-4C12-97BB-9C2A4C75A7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86BCB-A8D7-4642-B8F3-8612931C03C7}" type="datetimeFigureOut">
              <a:rPr lang="ru-RU" smtClean="0"/>
              <a:pPr/>
              <a:t>24.01.2013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77B34-8345-4C12-97BB-9C2A4C75A7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86BCB-A8D7-4642-B8F3-8612931C03C7}" type="datetimeFigureOut">
              <a:rPr lang="ru-RU" smtClean="0"/>
              <a:pPr/>
              <a:t>24.01.2013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77B34-8345-4C12-97BB-9C2A4C75A7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86BCB-A8D7-4642-B8F3-8612931C03C7}" type="datetimeFigureOut">
              <a:rPr lang="ru-RU" smtClean="0"/>
              <a:pPr/>
              <a:t>24.01.2013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E177B34-8345-4C12-97BB-9C2A4C75A71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6186BCB-A8D7-4642-B8F3-8612931C03C7}" type="datetimeFigureOut">
              <a:rPr lang="ru-RU" smtClean="0"/>
              <a:pPr/>
              <a:t>24.01.2013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E177B34-8345-4C12-97BB-9C2A4C75A71D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uk.wikipedia.org/w/index.php?title=%D0%94%D0%BB%D1%8F_%D0%B7%D0%B0%D0%B3%D0%B0%D0%BB%D1%8C%D0%BD%D0%BE%D0%B3%D0%BE_%D0%B4%D0%BE%D0%B1%D1%80%D0%B0&amp;action=edit&amp;redlink=1" TargetMode="Externa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Заголовок 1"/>
          <p:cNvPicPr>
            <a:picLocks noGrp="1" noChangeArrowheads="1"/>
          </p:cNvPicPr>
          <p:nvPr>
            <p:ph type="ctrTitle"/>
          </p:nvPr>
        </p:nvPicPr>
        <p:blipFill>
          <a:blip r:embed="rId2"/>
          <a:srcRect/>
          <a:stretch>
            <a:fillRect/>
          </a:stretch>
        </p:blipFill>
        <p:spPr>
          <a:xfrm>
            <a:off x="530225" y="1255713"/>
            <a:ext cx="8467725" cy="2011362"/>
          </a:xfrm>
        </p:spPr>
      </p:pic>
      <p:sp>
        <p:nvSpPr>
          <p:cNvPr id="14338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3228975"/>
            <a:ext cx="7854950" cy="1752600"/>
          </a:xfrm>
        </p:spPr>
        <p:txBody>
          <a:bodyPr>
            <a:normAutofit fontScale="55000" lnSpcReduction="20000"/>
          </a:bodyPr>
          <a:lstStyle/>
          <a:p>
            <a:pPr marR="0"/>
            <a:r>
              <a:rPr lang="ru-RU" sz="6000" dirty="0" err="1" smtClean="0">
                <a:solidFill>
                  <a:srgbClr val="0070C0"/>
                </a:solidFill>
              </a:rPr>
              <a:t>український</a:t>
            </a:r>
            <a:r>
              <a:rPr lang="ru-RU" sz="6000" dirty="0" smtClean="0">
                <a:solidFill>
                  <a:srgbClr val="0070C0"/>
                </a:solidFill>
              </a:rPr>
              <a:t> </a:t>
            </a:r>
            <a:r>
              <a:rPr lang="ru-RU" sz="6000" dirty="0" err="1" smtClean="0">
                <a:solidFill>
                  <a:srgbClr val="0070C0"/>
                </a:solidFill>
              </a:rPr>
              <a:t>письменник</a:t>
            </a:r>
            <a:r>
              <a:rPr lang="ru-RU" sz="6000" dirty="0" smtClean="0">
                <a:solidFill>
                  <a:srgbClr val="0070C0"/>
                </a:solidFill>
              </a:rPr>
              <a:t>, </a:t>
            </a:r>
            <a:r>
              <a:rPr lang="ru-RU" sz="6000" dirty="0" err="1" smtClean="0">
                <a:solidFill>
                  <a:srgbClr val="0070C0"/>
                </a:solidFill>
              </a:rPr>
              <a:t>громадський</a:t>
            </a:r>
            <a:r>
              <a:rPr lang="ru-RU" sz="6000" dirty="0" smtClean="0">
                <a:solidFill>
                  <a:srgbClr val="0070C0"/>
                </a:solidFill>
              </a:rPr>
              <a:t> </a:t>
            </a:r>
            <a:r>
              <a:rPr lang="ru-RU" sz="6000" dirty="0" err="1" smtClean="0">
                <a:solidFill>
                  <a:srgbClr val="0070C0"/>
                </a:solidFill>
              </a:rPr>
              <a:t>діяч</a:t>
            </a:r>
            <a:r>
              <a:rPr lang="ru-RU" sz="6000" dirty="0" smtClean="0">
                <a:solidFill>
                  <a:srgbClr val="0070C0"/>
                </a:solidFill>
              </a:rPr>
              <a:t>, голова </a:t>
            </a:r>
            <a:r>
              <a:rPr lang="ru-RU" sz="6000" dirty="0" err="1" smtClean="0">
                <a:solidFill>
                  <a:srgbClr val="0070C0"/>
                </a:solidFill>
              </a:rPr>
              <a:t>Просвіти</a:t>
            </a:r>
            <a:r>
              <a:rPr lang="ru-RU" sz="6000" dirty="0" smtClean="0">
                <a:solidFill>
                  <a:srgbClr val="0070C0"/>
                </a:solidFill>
              </a:rPr>
              <a:t> в </a:t>
            </a:r>
            <a:r>
              <a:rPr lang="ru-RU" sz="6000" dirty="0" err="1" smtClean="0">
                <a:solidFill>
                  <a:srgbClr val="0070C0"/>
                </a:solidFill>
              </a:rPr>
              <a:t>Чернігові</a:t>
            </a:r>
            <a:r>
              <a:rPr lang="ru-RU" sz="6000" dirty="0" smtClean="0">
                <a:solidFill>
                  <a:srgbClr val="0070C0"/>
                </a:solidFill>
              </a:rPr>
              <a:t>, один </a:t>
            </a:r>
            <a:r>
              <a:rPr lang="ru-RU" sz="6000" dirty="0" err="1" smtClean="0">
                <a:solidFill>
                  <a:srgbClr val="0070C0"/>
                </a:solidFill>
              </a:rPr>
              <a:t>з</a:t>
            </a:r>
            <a:r>
              <a:rPr lang="ru-RU" sz="6000" dirty="0" smtClean="0">
                <a:solidFill>
                  <a:srgbClr val="0070C0"/>
                </a:solidFill>
              </a:rPr>
              <a:t> </a:t>
            </a:r>
            <a:r>
              <a:rPr lang="ru-RU" sz="6000" dirty="0" err="1" smtClean="0">
                <a:solidFill>
                  <a:srgbClr val="0070C0"/>
                </a:solidFill>
              </a:rPr>
              <a:t>організаторів</a:t>
            </a:r>
            <a:r>
              <a:rPr lang="ru-RU" sz="6000" dirty="0" smtClean="0">
                <a:solidFill>
                  <a:srgbClr val="0070C0"/>
                </a:solidFill>
              </a:rPr>
              <a:t> Братства </a:t>
            </a:r>
            <a:r>
              <a:rPr lang="ru-RU" sz="6000" dirty="0" err="1" smtClean="0">
                <a:solidFill>
                  <a:srgbClr val="0070C0"/>
                </a:solidFill>
              </a:rPr>
              <a:t>тарасівців</a:t>
            </a:r>
            <a:r>
              <a:rPr lang="ru-RU" sz="6000" dirty="0" smtClean="0">
                <a:solidFill>
                  <a:srgbClr val="0070C0"/>
                </a:solidFill>
              </a:rPr>
              <a:t>.</a:t>
            </a:r>
            <a:endParaRPr lang="uk-UA" sz="6000" dirty="0" smtClean="0">
              <a:solidFill>
                <a:srgbClr val="0070C0"/>
              </a:solidFill>
              <a:latin typeface="Franklin Gothic Heavy"/>
            </a:endParaRPr>
          </a:p>
        </p:txBody>
      </p:sp>
      <p:pic>
        <p:nvPicPr>
          <p:cNvPr id="1026" name="Picture 2" descr="D:\Мои документы\Downloads\мих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695450" cy="269557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27" name="Picture 3" descr="D:\Мои документы\Downloads\см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00166" y="4591050"/>
            <a:ext cx="2019300" cy="226695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28" name="Picture 4" descr="D:\Мои документы\Downloads\мир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15008" y="4500570"/>
            <a:ext cx="2143108" cy="235743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1143000"/>
          </a:xfrm>
        </p:spPr>
        <p:txBody>
          <a:bodyPr/>
          <a:lstStyle/>
          <a:p>
            <a:r>
              <a:rPr lang="uk-UA" dirty="0" smtClean="0"/>
              <a:t>            Останні роки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643050"/>
            <a:ext cx="8229600" cy="4389120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1911 р. «</a:t>
            </a:r>
            <a:r>
              <a:rPr lang="ru-RU" dirty="0" err="1" smtClean="0"/>
              <a:t>Товариство</a:t>
            </a:r>
            <a:r>
              <a:rPr lang="ru-RU" dirty="0" smtClean="0"/>
              <a:t> </a:t>
            </a:r>
            <a:r>
              <a:rPr lang="ru-RU" dirty="0" err="1" smtClean="0"/>
              <a:t>прихильників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науки </a:t>
            </a:r>
            <a:r>
              <a:rPr lang="ru-RU" dirty="0" err="1" smtClean="0"/>
              <a:t>і</a:t>
            </a:r>
            <a:r>
              <a:rPr lang="ru-RU" dirty="0" smtClean="0"/>
              <a:t> штуки» </a:t>
            </a:r>
            <a:r>
              <a:rPr lang="ru-RU" dirty="0" err="1" smtClean="0"/>
              <a:t>призначило</a:t>
            </a:r>
            <a:r>
              <a:rPr lang="ru-RU" dirty="0" smtClean="0"/>
              <a:t> М. </a:t>
            </a:r>
            <a:r>
              <a:rPr lang="ru-RU" dirty="0" err="1" smtClean="0"/>
              <a:t>Коцюбинському</a:t>
            </a:r>
            <a:r>
              <a:rPr lang="ru-RU" dirty="0" smtClean="0"/>
              <a:t> </a:t>
            </a:r>
            <a:r>
              <a:rPr lang="ru-RU" dirty="0" err="1" smtClean="0"/>
              <a:t>довічну</a:t>
            </a:r>
            <a:r>
              <a:rPr lang="ru-RU" dirty="0" smtClean="0"/>
              <a:t> </a:t>
            </a:r>
            <a:r>
              <a:rPr lang="ru-RU" dirty="0" err="1" smtClean="0"/>
              <a:t>стипендію</a:t>
            </a:r>
            <a:r>
              <a:rPr lang="ru-RU" dirty="0" smtClean="0"/>
              <a:t> в </a:t>
            </a:r>
            <a:r>
              <a:rPr lang="ru-RU" dirty="0" err="1" smtClean="0"/>
              <a:t>розмірі</a:t>
            </a:r>
            <a:r>
              <a:rPr lang="ru-RU" dirty="0" smtClean="0"/>
              <a:t> 2000 </a:t>
            </a:r>
            <a:r>
              <a:rPr lang="ru-RU" dirty="0" err="1" smtClean="0"/>
              <a:t>крб</a:t>
            </a:r>
            <a:r>
              <a:rPr lang="ru-RU" dirty="0" smtClean="0"/>
              <a:t>. на </a:t>
            </a:r>
            <a:r>
              <a:rPr lang="ru-RU" dirty="0" err="1" smtClean="0"/>
              <a:t>рік</a:t>
            </a:r>
            <a:r>
              <a:rPr lang="ru-RU" dirty="0" smtClean="0"/>
              <a:t>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міг</a:t>
            </a:r>
            <a:r>
              <a:rPr lang="ru-RU" dirty="0" smtClean="0"/>
              <a:t> </a:t>
            </a:r>
            <a:r>
              <a:rPr lang="ru-RU" dirty="0" err="1" smtClean="0"/>
              <a:t>звільнитись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служби</a:t>
            </a:r>
            <a:r>
              <a:rPr lang="ru-RU" dirty="0" smtClean="0"/>
              <a:t>. </a:t>
            </a:r>
            <a:r>
              <a:rPr lang="ru-RU" dirty="0" err="1" smtClean="0"/>
              <a:t>Проте</a:t>
            </a:r>
            <a:r>
              <a:rPr lang="ru-RU" dirty="0" smtClean="0"/>
              <a:t> </a:t>
            </a:r>
            <a:r>
              <a:rPr lang="ru-RU" dirty="0" err="1" smtClean="0"/>
              <a:t>письменник</a:t>
            </a:r>
            <a:r>
              <a:rPr lang="ru-RU" dirty="0" smtClean="0"/>
              <a:t> </a:t>
            </a:r>
            <a:r>
              <a:rPr lang="ru-RU" dirty="0" err="1" smtClean="0"/>
              <a:t>почував</a:t>
            </a:r>
            <a:r>
              <a:rPr lang="ru-RU" dirty="0" smtClean="0"/>
              <a:t> себе </a:t>
            </a:r>
            <a:r>
              <a:rPr lang="ru-RU" dirty="0" err="1" smtClean="0"/>
              <a:t>дедалі</a:t>
            </a:r>
            <a:r>
              <a:rPr lang="ru-RU" dirty="0" smtClean="0"/>
              <a:t> </a:t>
            </a:r>
            <a:r>
              <a:rPr lang="ru-RU" dirty="0" err="1" smtClean="0"/>
              <a:t>гірше</a:t>
            </a:r>
            <a:r>
              <a:rPr lang="ru-RU" dirty="0" smtClean="0"/>
              <a:t>. </a:t>
            </a:r>
            <a:r>
              <a:rPr lang="ru-RU" dirty="0" err="1" smtClean="0"/>
              <a:t>Його</a:t>
            </a:r>
            <a:r>
              <a:rPr lang="ru-RU" dirty="0" smtClean="0"/>
              <a:t> мучили астма </a:t>
            </a:r>
            <a:r>
              <a:rPr lang="ru-RU" dirty="0" err="1" smtClean="0"/>
              <a:t>і</a:t>
            </a:r>
            <a:r>
              <a:rPr lang="ru-RU" dirty="0" smtClean="0"/>
              <a:t> </a:t>
            </a:r>
            <a:r>
              <a:rPr lang="ru-RU" dirty="0" err="1" smtClean="0"/>
              <a:t>туберкульоз</a:t>
            </a:r>
            <a:r>
              <a:rPr lang="ru-RU" dirty="0" smtClean="0"/>
              <a:t>.</a:t>
            </a:r>
          </a:p>
          <a:p>
            <a:r>
              <a:rPr lang="ru-RU" dirty="0" smtClean="0"/>
              <a:t>Час </a:t>
            </a:r>
            <a:r>
              <a:rPr lang="ru-RU" dirty="0" err="1" smtClean="0"/>
              <a:t>відлічував</a:t>
            </a:r>
            <a:r>
              <a:rPr lang="ru-RU" dirty="0" smtClean="0"/>
              <a:t> </a:t>
            </a:r>
            <a:r>
              <a:rPr lang="ru-RU" dirty="0" err="1" smtClean="0"/>
              <a:t>останні</a:t>
            </a:r>
            <a:r>
              <a:rPr lang="ru-RU" dirty="0" smtClean="0"/>
              <a:t> </a:t>
            </a:r>
            <a:r>
              <a:rPr lang="ru-RU" dirty="0" err="1" smtClean="0"/>
              <a:t>дні</a:t>
            </a:r>
            <a:r>
              <a:rPr lang="ru-RU" dirty="0" smtClean="0"/>
              <a:t> </a:t>
            </a:r>
            <a:r>
              <a:rPr lang="ru-RU" dirty="0" err="1" smtClean="0"/>
              <a:t>полум'яного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. У </a:t>
            </a:r>
            <a:r>
              <a:rPr lang="ru-RU" dirty="0" err="1" smtClean="0"/>
              <a:t>лікарні</a:t>
            </a:r>
            <a:r>
              <a:rPr lang="ru-RU" dirty="0" smtClean="0"/>
              <a:t> </a:t>
            </a:r>
            <a:r>
              <a:rPr lang="ru-RU" dirty="0" err="1" smtClean="0"/>
              <a:t>Коцюбинський</a:t>
            </a:r>
            <a:r>
              <a:rPr lang="ru-RU" dirty="0" smtClean="0"/>
              <a:t> </a:t>
            </a:r>
            <a:r>
              <a:rPr lang="ru-RU" dirty="0" err="1" smtClean="0"/>
              <a:t>дізнається</a:t>
            </a:r>
            <a:r>
              <a:rPr lang="ru-RU" dirty="0" smtClean="0"/>
              <a:t> про смерть </a:t>
            </a:r>
            <a:r>
              <a:rPr lang="ru-RU" dirty="0" err="1" smtClean="0"/>
              <a:t>найкращого</a:t>
            </a:r>
            <a:r>
              <a:rPr lang="ru-RU" dirty="0" smtClean="0"/>
              <a:t> друга, композитора М. В. Лисенка (про </a:t>
            </a:r>
            <a:r>
              <a:rPr lang="ru-RU" dirty="0" err="1" smtClean="0"/>
              <a:t>їхню</a:t>
            </a:r>
            <a:r>
              <a:rPr lang="ru-RU" dirty="0" smtClean="0"/>
              <a:t> дружбу </a:t>
            </a:r>
            <a:r>
              <a:rPr lang="ru-RU" dirty="0" err="1" smtClean="0"/>
              <a:t>докладно</a:t>
            </a:r>
            <a:r>
              <a:rPr lang="ru-RU" dirty="0" smtClean="0"/>
              <a:t> </a:t>
            </a:r>
            <a:r>
              <a:rPr lang="ru-RU" dirty="0" err="1" smtClean="0"/>
              <a:t>розповідає</a:t>
            </a:r>
            <a:r>
              <a:rPr lang="ru-RU" dirty="0" smtClean="0"/>
              <a:t> Н. </a:t>
            </a:r>
            <a:r>
              <a:rPr lang="ru-RU" dirty="0" err="1" smtClean="0"/>
              <a:t>Шурова</a:t>
            </a:r>
            <a:r>
              <a:rPr lang="ru-RU" dirty="0" smtClean="0"/>
              <a:t> у </a:t>
            </a:r>
            <a:r>
              <a:rPr lang="ru-RU" dirty="0" err="1" smtClean="0"/>
              <a:t>книжці</a:t>
            </a:r>
            <a:r>
              <a:rPr lang="ru-RU" dirty="0" smtClean="0"/>
              <a:t> «</a:t>
            </a:r>
            <a:r>
              <a:rPr lang="ru-RU" i="1" dirty="0" smtClean="0"/>
              <a:t>Я весь </a:t>
            </a:r>
            <a:r>
              <a:rPr lang="ru-RU" i="1" dirty="0" err="1" smtClean="0"/>
              <a:t>був</a:t>
            </a:r>
            <a:r>
              <a:rPr lang="ru-RU" i="1" dirty="0" smtClean="0"/>
              <a:t>, як </a:t>
            </a:r>
            <a:r>
              <a:rPr lang="ru-RU" i="1" dirty="0" err="1" smtClean="0"/>
              <a:t>пісня</a:t>
            </a:r>
            <a:r>
              <a:rPr lang="ru-RU" dirty="0" smtClean="0"/>
              <a:t>»). </a:t>
            </a:r>
            <a:r>
              <a:rPr lang="ru-RU" dirty="0" err="1" smtClean="0"/>
              <a:t>Звістка</a:t>
            </a:r>
            <a:r>
              <a:rPr lang="ru-RU" dirty="0" smtClean="0"/>
              <a:t> про те,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десь</a:t>
            </a:r>
            <a:r>
              <a:rPr lang="ru-RU" dirty="0" smtClean="0"/>
              <a:t> у </a:t>
            </a:r>
            <a:r>
              <a:rPr lang="ru-RU" dirty="0" err="1" smtClean="0"/>
              <a:t>селі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голоду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хвороби</a:t>
            </a:r>
            <a:r>
              <a:rPr lang="ru-RU" dirty="0" smtClean="0"/>
              <a:t>, </a:t>
            </a:r>
            <a:r>
              <a:rPr lang="ru-RU" dirty="0" err="1" smtClean="0"/>
              <a:t>замучений</a:t>
            </a:r>
            <a:r>
              <a:rPr lang="ru-RU" dirty="0" smtClean="0"/>
              <a:t> </a:t>
            </a:r>
            <a:r>
              <a:rPr lang="ru-RU" dirty="0" err="1" smtClean="0"/>
              <a:t>глитаями</a:t>
            </a:r>
            <a:r>
              <a:rPr lang="ru-RU" dirty="0" smtClean="0"/>
              <a:t>, </a:t>
            </a:r>
            <a:r>
              <a:rPr lang="ru-RU" dirty="0" err="1" smtClean="0"/>
              <a:t>загинув</a:t>
            </a:r>
            <a:r>
              <a:rPr lang="ru-RU" dirty="0" smtClean="0"/>
              <a:t> талант, </a:t>
            </a:r>
            <a:r>
              <a:rPr lang="ru-RU" dirty="0" err="1" smtClean="0"/>
              <a:t>співець</a:t>
            </a:r>
            <a:r>
              <a:rPr lang="ru-RU" dirty="0" smtClean="0"/>
              <a:t> горя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селянських</a:t>
            </a:r>
            <a:r>
              <a:rPr lang="ru-RU" dirty="0" smtClean="0"/>
              <a:t> </a:t>
            </a:r>
            <a:r>
              <a:rPr lang="ru-RU" dirty="0" err="1" smtClean="0"/>
              <a:t>гірких</a:t>
            </a:r>
            <a:r>
              <a:rPr lang="ru-RU" dirty="0" smtClean="0"/>
              <a:t> </a:t>
            </a:r>
            <a:r>
              <a:rPr lang="ru-RU" dirty="0" err="1" smtClean="0"/>
              <a:t>сліз</a:t>
            </a:r>
            <a:r>
              <a:rPr lang="ru-RU" dirty="0" smtClean="0"/>
              <a:t> Архип Тесленко, мучиться хворобою </a:t>
            </a:r>
            <a:r>
              <a:rPr lang="ru-RU" dirty="0" err="1" smtClean="0"/>
              <a:t>Іван</a:t>
            </a:r>
            <a:r>
              <a:rPr lang="ru-RU" dirty="0" smtClean="0"/>
              <a:t> Франко, а у </a:t>
            </a:r>
            <a:r>
              <a:rPr lang="ru-RU" dirty="0" err="1" smtClean="0"/>
              <a:t>південних</a:t>
            </a:r>
            <a:r>
              <a:rPr lang="ru-RU" dirty="0" smtClean="0"/>
              <a:t> краях </a:t>
            </a:r>
            <a:r>
              <a:rPr lang="ru-RU" dirty="0" err="1" smtClean="0"/>
              <a:t>гине</a:t>
            </a:r>
            <a:r>
              <a:rPr lang="ru-RU" dirty="0" smtClean="0"/>
              <a:t>, не в </a:t>
            </a:r>
            <a:r>
              <a:rPr lang="ru-RU" dirty="0" err="1" smtClean="0"/>
              <a:t>силі</a:t>
            </a:r>
            <a:r>
              <a:rPr lang="ru-RU" dirty="0" smtClean="0"/>
              <a:t> </a:t>
            </a:r>
            <a:r>
              <a:rPr lang="ru-RU" dirty="0" err="1" smtClean="0"/>
              <a:t>перемогти</a:t>
            </a:r>
            <a:r>
              <a:rPr lang="ru-RU" dirty="0" smtClean="0"/>
              <a:t> недугу, </a:t>
            </a:r>
            <a:r>
              <a:rPr lang="ru-RU" dirty="0" err="1" smtClean="0"/>
              <a:t>трагічне</a:t>
            </a:r>
            <a:r>
              <a:rPr lang="ru-RU" dirty="0" smtClean="0"/>
              <a:t> </a:t>
            </a:r>
            <a:r>
              <a:rPr lang="ru-RU" dirty="0" err="1" smtClean="0"/>
              <a:t>серце</a:t>
            </a:r>
            <a:r>
              <a:rPr lang="ru-RU" dirty="0" smtClean="0"/>
              <a:t> </a:t>
            </a:r>
            <a:r>
              <a:rPr lang="ru-RU" dirty="0" err="1" smtClean="0"/>
              <a:t>мужньої</a:t>
            </a:r>
            <a:r>
              <a:rPr lang="ru-RU" dirty="0" smtClean="0"/>
              <a:t> </a:t>
            </a:r>
            <a:r>
              <a:rPr lang="ru-RU" dirty="0" err="1" smtClean="0"/>
              <a:t>Лесі</a:t>
            </a:r>
            <a:r>
              <a:rPr lang="ru-RU" dirty="0" smtClean="0"/>
              <a:t> </a:t>
            </a:r>
            <a:r>
              <a:rPr lang="ru-RU" dirty="0" err="1" smtClean="0"/>
              <a:t>Українки</a:t>
            </a:r>
            <a:r>
              <a:rPr lang="ru-RU" dirty="0" smtClean="0"/>
              <a:t> </a:t>
            </a:r>
            <a:r>
              <a:rPr lang="ru-RU" dirty="0" err="1" smtClean="0"/>
              <a:t>глибоко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вразила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навчання</a:t>
            </a:r>
            <a:r>
              <a:rPr lang="ru-RU" dirty="0" smtClean="0"/>
              <a:t> в </a:t>
            </a:r>
            <a:r>
              <a:rPr lang="ru-RU" dirty="0" err="1" smtClean="0"/>
              <a:t>Чернігівській</a:t>
            </a:r>
            <a:r>
              <a:rPr lang="ru-RU" dirty="0" smtClean="0"/>
              <a:t> </a:t>
            </a:r>
            <a:r>
              <a:rPr lang="ru-RU" dirty="0" err="1" smtClean="0"/>
              <a:t>духовній</a:t>
            </a:r>
            <a:r>
              <a:rPr lang="ru-RU" dirty="0" smtClean="0"/>
              <a:t> </a:t>
            </a:r>
            <a:r>
              <a:rPr lang="ru-RU" dirty="0" err="1" smtClean="0"/>
              <a:t>семінарії</a:t>
            </a:r>
            <a:r>
              <a:rPr lang="ru-RU" dirty="0" smtClean="0"/>
              <a:t> "</a:t>
            </a:r>
            <a:r>
              <a:rPr lang="ru-RU" dirty="0" err="1" smtClean="0"/>
              <a:t>суботи</a:t>
            </a:r>
            <a:r>
              <a:rPr lang="ru-RU" dirty="0" smtClean="0"/>
              <a:t>" у </a:t>
            </a:r>
            <a:r>
              <a:rPr lang="ru-RU" dirty="0" err="1" smtClean="0"/>
              <a:t>М.М.Коцюбинського</a:t>
            </a:r>
            <a:r>
              <a:rPr lang="ru-RU" dirty="0" smtClean="0"/>
              <a:t> часто </a:t>
            </a:r>
            <a:r>
              <a:rPr lang="ru-RU" dirty="0" err="1" smtClean="0"/>
              <a:t>відвідував</a:t>
            </a:r>
            <a:r>
              <a:rPr lang="ru-RU" dirty="0" smtClean="0"/>
              <a:t> </a:t>
            </a:r>
            <a:r>
              <a:rPr lang="ru-RU" dirty="0" err="1" smtClean="0"/>
              <a:t>молодий</a:t>
            </a:r>
            <a:r>
              <a:rPr lang="ru-RU" dirty="0" smtClean="0"/>
              <a:t> </a:t>
            </a:r>
            <a:r>
              <a:rPr lang="ru-RU" dirty="0" err="1" smtClean="0"/>
              <a:t>Павло</a:t>
            </a:r>
            <a:r>
              <a:rPr lang="ru-RU" dirty="0" smtClean="0"/>
              <a:t> </a:t>
            </a:r>
            <a:r>
              <a:rPr lang="ru-RU" dirty="0" err="1" smtClean="0"/>
              <a:t>Тичина</a:t>
            </a:r>
            <a:r>
              <a:rPr lang="ru-RU" dirty="0" smtClean="0"/>
              <a:t>. Михайло </a:t>
            </a:r>
            <a:r>
              <a:rPr lang="ru-RU" dirty="0" err="1" smtClean="0"/>
              <a:t>Коцюбинський</a:t>
            </a:r>
            <a:r>
              <a:rPr lang="ru-RU" dirty="0" smtClean="0"/>
              <a:t> </a:t>
            </a:r>
            <a:r>
              <a:rPr lang="ru-RU" dirty="0" err="1" smtClean="0"/>
              <a:t>порадив</a:t>
            </a:r>
            <a:r>
              <a:rPr lang="ru-RU" dirty="0" smtClean="0"/>
              <a:t> </a:t>
            </a:r>
            <a:r>
              <a:rPr lang="ru-RU" dirty="0" err="1" smtClean="0"/>
              <a:t>Михайлові</a:t>
            </a:r>
            <a:r>
              <a:rPr lang="ru-RU" dirty="0" smtClean="0"/>
              <a:t> </a:t>
            </a:r>
            <a:r>
              <a:rPr lang="ru-RU" dirty="0" err="1" smtClean="0"/>
              <a:t>Грушевському</a:t>
            </a:r>
            <a:r>
              <a:rPr lang="ru-RU" dirty="0" smtClean="0"/>
              <a:t> у </a:t>
            </a:r>
            <a:r>
              <a:rPr lang="ru-RU" dirty="0" err="1" smtClean="0"/>
              <a:t>журналі</a:t>
            </a:r>
            <a:r>
              <a:rPr lang="ru-RU" dirty="0" smtClean="0"/>
              <a:t> "</a:t>
            </a:r>
            <a:r>
              <a:rPr lang="ru-RU" dirty="0" err="1" smtClean="0"/>
              <a:t>Літературно-науковий</a:t>
            </a:r>
            <a:r>
              <a:rPr lang="ru-RU" dirty="0" smtClean="0"/>
              <a:t> </a:t>
            </a:r>
            <a:r>
              <a:rPr lang="ru-RU" dirty="0" err="1" smtClean="0"/>
              <a:t>вісник</a:t>
            </a:r>
            <a:r>
              <a:rPr lang="ru-RU" dirty="0" smtClean="0"/>
              <a:t>" </a:t>
            </a:r>
            <a:r>
              <a:rPr lang="ru-RU" dirty="0" err="1" smtClean="0"/>
              <a:t>вмістити</a:t>
            </a:r>
            <a:r>
              <a:rPr lang="ru-RU" dirty="0" smtClean="0"/>
              <a:t> </a:t>
            </a:r>
            <a:r>
              <a:rPr lang="ru-RU" dirty="0" err="1" smtClean="0"/>
              <a:t>вірші</a:t>
            </a:r>
            <a:r>
              <a:rPr lang="ru-RU" dirty="0" smtClean="0"/>
              <a:t> Павла </a:t>
            </a:r>
            <a:r>
              <a:rPr lang="ru-RU" dirty="0" err="1" smtClean="0"/>
              <a:t>Тичини</a:t>
            </a:r>
            <a:r>
              <a:rPr lang="ru-RU" dirty="0" smtClean="0"/>
              <a:t> (1912р.).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3286124"/>
            <a:ext cx="8229600" cy="4389120"/>
          </a:xfrm>
        </p:spPr>
        <p:txBody>
          <a:bodyPr/>
          <a:lstStyle/>
          <a:p>
            <a:r>
              <a:rPr lang="ru-RU" dirty="0" smtClean="0"/>
              <a:t>На </a:t>
            </a:r>
            <a:r>
              <a:rPr lang="ru-RU" dirty="0" err="1" smtClean="0"/>
              <a:t>відкритті</a:t>
            </a:r>
            <a:r>
              <a:rPr lang="ru-RU" dirty="0" smtClean="0"/>
              <a:t> </a:t>
            </a:r>
            <a:r>
              <a:rPr lang="ru-RU" dirty="0" err="1" smtClean="0"/>
              <a:t>пам'ятника</a:t>
            </a:r>
            <a:r>
              <a:rPr lang="ru-RU" dirty="0" smtClean="0"/>
              <a:t> </a:t>
            </a:r>
            <a:r>
              <a:rPr lang="ru-RU" dirty="0" err="1" smtClean="0"/>
              <a:t>Іванові</a:t>
            </a:r>
            <a:r>
              <a:rPr lang="ru-RU" dirty="0" smtClean="0"/>
              <a:t> </a:t>
            </a:r>
            <a:r>
              <a:rPr lang="ru-RU" dirty="0" err="1" smtClean="0"/>
              <a:t>Котляревському</a:t>
            </a:r>
            <a:r>
              <a:rPr lang="ru-RU" dirty="0" smtClean="0"/>
              <a:t> в </a:t>
            </a:r>
            <a:r>
              <a:rPr lang="ru-RU" dirty="0" err="1" smtClean="0"/>
              <a:t>Полтаві</a:t>
            </a:r>
            <a:r>
              <a:rPr lang="ru-RU" dirty="0" smtClean="0"/>
              <a:t>, 1903 </a:t>
            </a:r>
            <a:r>
              <a:rPr lang="ru-RU" dirty="0" err="1" smtClean="0"/>
              <a:t>рік</a:t>
            </a:r>
            <a:r>
              <a:rPr lang="ru-RU" dirty="0" smtClean="0"/>
              <a:t>. </a:t>
            </a:r>
            <a:r>
              <a:rPr lang="ru-RU" dirty="0" err="1" smtClean="0"/>
              <a:t>Зліва</a:t>
            </a:r>
            <a:r>
              <a:rPr lang="ru-RU" dirty="0" smtClean="0"/>
              <a:t> направо: Михайло </a:t>
            </a:r>
            <a:r>
              <a:rPr lang="ru-RU" dirty="0" err="1" smtClean="0"/>
              <a:t>Коцюбинський</a:t>
            </a:r>
            <a:r>
              <a:rPr lang="ru-RU" dirty="0" smtClean="0"/>
              <a:t>, Василь </a:t>
            </a:r>
            <a:r>
              <a:rPr lang="ru-RU" dirty="0" err="1" smtClean="0"/>
              <a:t>Стефаник</a:t>
            </a:r>
            <a:r>
              <a:rPr lang="ru-RU" dirty="0" smtClean="0"/>
              <a:t>, </a:t>
            </a:r>
            <a:r>
              <a:rPr lang="ru-RU" dirty="0" err="1" smtClean="0"/>
              <a:t>Олена</a:t>
            </a:r>
            <a:r>
              <a:rPr lang="ru-RU" dirty="0" smtClean="0"/>
              <a:t> </a:t>
            </a:r>
            <a:r>
              <a:rPr lang="ru-RU" dirty="0" err="1" smtClean="0"/>
              <a:t>Пчілка</a:t>
            </a:r>
            <a:r>
              <a:rPr lang="ru-RU" dirty="0" smtClean="0"/>
              <a:t>, Леся </a:t>
            </a:r>
            <a:r>
              <a:rPr lang="ru-RU" dirty="0" err="1" smtClean="0"/>
              <a:t>Українка</a:t>
            </a:r>
            <a:r>
              <a:rPr lang="ru-RU" dirty="0" smtClean="0"/>
              <a:t>, Михайло </a:t>
            </a:r>
            <a:r>
              <a:rPr lang="ru-RU" dirty="0" err="1" smtClean="0"/>
              <a:t>Старицький</a:t>
            </a:r>
            <a:r>
              <a:rPr lang="ru-RU" dirty="0" smtClean="0"/>
              <a:t>, </a:t>
            </a:r>
            <a:r>
              <a:rPr lang="ru-RU" dirty="0" err="1" smtClean="0"/>
              <a:t>Гнат</a:t>
            </a:r>
            <a:r>
              <a:rPr lang="ru-RU" dirty="0" smtClean="0"/>
              <a:t> Хоткевич, </a:t>
            </a:r>
            <a:r>
              <a:rPr lang="ru-RU" dirty="0" err="1" smtClean="0"/>
              <a:t>Володимир</a:t>
            </a:r>
            <a:r>
              <a:rPr lang="ru-RU" dirty="0" smtClean="0"/>
              <a:t> </a:t>
            </a:r>
            <a:r>
              <a:rPr lang="ru-RU" dirty="0" err="1" smtClean="0"/>
              <a:t>Самійленко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098" name="Picture 2" descr="D:\Мои документы\Downloads\все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74" y="492064"/>
            <a:ext cx="3249628" cy="250830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Текст 2"/>
          <p:cNvSpPr>
            <a:spLocks noGrp="1"/>
          </p:cNvSpPr>
          <p:nvPr>
            <p:ph type="body" idx="2"/>
          </p:nvPr>
        </p:nvSpPr>
        <p:spPr>
          <a:xfrm>
            <a:off x="323850" y="836613"/>
            <a:ext cx="3816350" cy="5411787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uk-UA" sz="2400" b="1" smtClean="0">
                <a:latin typeface="Times New Roman" pitchFamily="18" charset="0"/>
                <a:cs typeface="Times New Roman" pitchFamily="18" charset="0"/>
              </a:rPr>
              <a:t>Навесні 1913 </a:t>
            </a:r>
            <a:r>
              <a:rPr lang="uk-UA" sz="2400" smtClean="0">
                <a:latin typeface="Times New Roman" pitchFamily="18" charset="0"/>
                <a:cs typeface="Times New Roman" pitchFamily="18" charset="0"/>
              </a:rPr>
              <a:t>Михайла Михайловича Коцюбинського не стало. Поховали письменника на </a:t>
            </a:r>
            <a:r>
              <a:rPr lang="uk-UA" sz="2400" b="1" smtClean="0">
                <a:latin typeface="Times New Roman" pitchFamily="18" charset="0"/>
                <a:cs typeface="Times New Roman" pitchFamily="18" charset="0"/>
              </a:rPr>
              <a:t>Болдиній горі у Чернігові, </a:t>
            </a:r>
            <a:r>
              <a:rPr lang="uk-UA" sz="2400" smtClean="0">
                <a:latin typeface="Times New Roman" pitchFamily="18" charset="0"/>
                <a:cs typeface="Times New Roman" pitchFamily="18" charset="0"/>
              </a:rPr>
              <a:t>улюбленому місці його щоденних прогулянок.</a:t>
            </a:r>
          </a:p>
        </p:txBody>
      </p:sp>
      <p:pic>
        <p:nvPicPr>
          <p:cNvPr id="25602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083175" y="2547937"/>
            <a:ext cx="2095500" cy="2828925"/>
          </a:xfrm>
        </p:spPr>
      </p:pic>
      <p:sp>
        <p:nvSpPr>
          <p:cNvPr id="25603" name="Прямоугольник 5"/>
          <p:cNvSpPr>
            <a:spLocks noChangeArrowheads="1"/>
          </p:cNvSpPr>
          <p:nvPr/>
        </p:nvSpPr>
        <p:spPr bwMode="auto">
          <a:xfrm>
            <a:off x="4356100" y="5949950"/>
            <a:ext cx="4572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>
                <a:latin typeface="Constantia" pitchFamily="18" charset="0"/>
              </a:rPr>
              <a:t>Могила М. М. Коцюбинського. Місто Чернігів, Україна.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Заголовок 1"/>
          <p:cNvSpPr>
            <a:spLocks noGrp="1"/>
          </p:cNvSpPr>
          <p:nvPr>
            <p:ph type="title"/>
          </p:nvPr>
        </p:nvSpPr>
        <p:spPr>
          <a:xfrm>
            <a:off x="468313" y="765175"/>
            <a:ext cx="2449512" cy="1346200"/>
          </a:xfrm>
        </p:spPr>
        <p:txBody>
          <a:bodyPr/>
          <a:lstStyle/>
          <a:p>
            <a:pPr eaLnBrk="1" hangingPunct="1"/>
            <a:r>
              <a:rPr lang="uk-UA" sz="2800" smtClean="0">
                <a:latin typeface="Times New Roman" pitchFamily="18" charset="0"/>
                <a:cs typeface="Times New Roman" pitchFamily="18" charset="0"/>
              </a:rPr>
              <a:t>Сучасність</a:t>
            </a:r>
            <a:endParaRPr lang="ru-RU" sz="28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626" name="Текст 2"/>
          <p:cNvSpPr>
            <a:spLocks noGrp="1"/>
          </p:cNvSpPr>
          <p:nvPr>
            <p:ph type="body" sz="half" idx="2"/>
          </p:nvPr>
        </p:nvSpPr>
        <p:spPr>
          <a:xfrm>
            <a:off x="179388" y="2828925"/>
            <a:ext cx="2640012" cy="3552825"/>
          </a:xfrm>
        </p:spPr>
        <p:txBody>
          <a:bodyPr/>
          <a:lstStyle/>
          <a:p>
            <a:pPr eaLnBrk="1" hangingPunct="1"/>
            <a:r>
              <a:rPr lang="uk-UA" sz="2000" smtClean="0">
                <a:latin typeface="Times New Roman" pitchFamily="18" charset="0"/>
                <a:cs typeface="Times New Roman" pitchFamily="18" charset="0"/>
              </a:rPr>
              <a:t>Правнук Ігор Коцюбинський</a:t>
            </a:r>
          </a:p>
        </p:txBody>
      </p:sp>
      <p:pic>
        <p:nvPicPr>
          <p:cNvPr id="26627" name="Picture 2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rcRect l="10837" r="10837"/>
          <a:stretch>
            <a:fillRect/>
          </a:stretch>
        </p:blipFill>
        <p:spPr>
          <a:noFill/>
          <a:ln w="9525">
            <a:noFill/>
            <a:miter lim="800000"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Заголовок 1"/>
          <p:cNvSpPr>
            <a:spLocks noGrp="1"/>
          </p:cNvSpPr>
          <p:nvPr>
            <p:ph type="title"/>
          </p:nvPr>
        </p:nvSpPr>
        <p:spPr>
          <a:xfrm>
            <a:off x="250825" y="404813"/>
            <a:ext cx="3600450" cy="1439862"/>
          </a:xfrm>
        </p:spPr>
        <p:txBody>
          <a:bodyPr/>
          <a:lstStyle/>
          <a:p>
            <a:pPr eaLnBrk="1" hangingPunct="1"/>
            <a:r>
              <a:rPr lang="uk-UA" sz="1600" b="1" smtClean="0">
                <a:latin typeface="Times New Roman" pitchFamily="18" charset="0"/>
                <a:cs typeface="Times New Roman" pitchFamily="18" charset="0"/>
              </a:rPr>
              <a:t>1948 рік: Михайлина Коцюбинська з батьками - Хомою Михайловичем і Катериною Яківною. Фото з домашнього архiву</a:t>
            </a:r>
          </a:p>
        </p:txBody>
      </p:sp>
      <p:sp>
        <p:nvSpPr>
          <p:cNvPr id="27650" name="Текст 2"/>
          <p:cNvSpPr>
            <a:spLocks noGrp="1"/>
          </p:cNvSpPr>
          <p:nvPr>
            <p:ph type="body" idx="2"/>
          </p:nvPr>
        </p:nvSpPr>
        <p:spPr>
          <a:xfrm>
            <a:off x="179388" y="1989138"/>
            <a:ext cx="3600450" cy="4608512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ru-RU" sz="1600" smtClean="0"/>
              <a:t>      </a:t>
            </a:r>
            <a:r>
              <a:rPr lang="uk-UA" sz="2800" b="1" i="1" smtClean="0"/>
              <a:t>7 січня 2011 р. </a:t>
            </a:r>
            <a:r>
              <a:rPr lang="uk-UA" sz="2800" smtClean="0"/>
              <a:t>на 80 році життя померла </a:t>
            </a:r>
            <a:r>
              <a:rPr lang="uk-UA" sz="2800" b="1" smtClean="0"/>
              <a:t>Михайлина Хомівна Коцюбинська </a:t>
            </a:r>
            <a:r>
              <a:rPr lang="uk-UA" sz="1800" b="1" smtClean="0"/>
              <a:t>(племінниця відомого митця)</a:t>
            </a:r>
            <a:r>
              <a:rPr lang="uk-UA" sz="1800" smtClean="0"/>
              <a:t>,</a:t>
            </a:r>
            <a:r>
              <a:rPr lang="uk-UA" sz="2800" smtClean="0"/>
              <a:t> одна із моральних авторитетів та інтелектуальних символів шістдесятництва.    </a:t>
            </a:r>
          </a:p>
          <a:p>
            <a:pPr eaLnBrk="1" hangingPunct="1"/>
            <a:r>
              <a:rPr lang="ru-RU" sz="2800" smtClean="0"/>
              <a:t>      </a:t>
            </a:r>
          </a:p>
        </p:txBody>
      </p:sp>
      <p:pic>
        <p:nvPicPr>
          <p:cNvPr id="27651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702175" y="3028950"/>
            <a:ext cx="2857500" cy="1866900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Текст 2"/>
          <p:cNvSpPr>
            <a:spLocks noGrp="1"/>
          </p:cNvSpPr>
          <p:nvPr>
            <p:ph type="body" idx="2"/>
          </p:nvPr>
        </p:nvSpPr>
        <p:spPr>
          <a:xfrm>
            <a:off x="250825" y="333375"/>
            <a:ext cx="4752975" cy="6119813"/>
          </a:xfrm>
        </p:spPr>
        <p:txBody>
          <a:bodyPr/>
          <a:lstStyle/>
          <a:p>
            <a:pPr eaLnBrk="1" hangingPunct="1"/>
            <a:r>
              <a:rPr lang="uk-UA" sz="2600" i="1" smtClean="0">
                <a:latin typeface="Times New Roman" pitchFamily="18" charset="0"/>
                <a:cs typeface="Times New Roman" pitchFamily="18" charset="0"/>
              </a:rPr>
              <a:t>Живе в серцях твоє безсмертне слово</a:t>
            </a:r>
          </a:p>
          <a:p>
            <a:pPr eaLnBrk="1" hangingPunct="1"/>
            <a:r>
              <a:rPr lang="uk-UA" sz="2600" i="1" smtClean="0">
                <a:latin typeface="Times New Roman" pitchFamily="18" charset="0"/>
                <a:cs typeface="Times New Roman" pitchFamily="18" charset="0"/>
              </a:rPr>
              <a:t>і до народу рідного любов,</a:t>
            </a:r>
          </a:p>
          <a:p>
            <a:pPr eaLnBrk="1" hangingPunct="1"/>
            <a:r>
              <a:rPr lang="uk-UA" sz="2600" i="1" smtClean="0">
                <a:latin typeface="Times New Roman" pitchFamily="18" charset="0"/>
                <a:cs typeface="Times New Roman" pitchFamily="18" charset="0"/>
              </a:rPr>
              <a:t>немов зорі сіяння пурпурове,</a:t>
            </a:r>
          </a:p>
          <a:p>
            <a:pPr eaLnBrk="1" hangingPunct="1"/>
            <a:r>
              <a:rPr lang="uk-UA" sz="2600" i="1" smtClean="0">
                <a:latin typeface="Times New Roman" pitchFamily="18" charset="0"/>
                <a:cs typeface="Times New Roman" pitchFamily="18" charset="0"/>
              </a:rPr>
              <a:t>хоч ти від нас давно уже пішов.</a:t>
            </a:r>
          </a:p>
          <a:p>
            <a:pPr eaLnBrk="1" hangingPunct="1"/>
            <a:r>
              <a:rPr lang="uk-UA" sz="2600" i="1" smtClean="0">
                <a:latin typeface="Times New Roman" pitchFamily="18" charset="0"/>
                <a:cs typeface="Times New Roman" pitchFamily="18" charset="0"/>
              </a:rPr>
              <a:t>Та з нами будеш вічно жити, жити, як сяйво сонця, як вечірній спів,</a:t>
            </a:r>
          </a:p>
          <a:p>
            <a:pPr eaLnBrk="1" hangingPunct="1"/>
            <a:r>
              <a:rPr lang="uk-UA" sz="2600" i="1" smtClean="0">
                <a:latin typeface="Times New Roman" pitchFamily="18" charset="0"/>
                <a:cs typeface="Times New Roman" pitchFamily="18" charset="0"/>
              </a:rPr>
              <a:t>ти так любив землі своєї квіти,</a:t>
            </a:r>
          </a:p>
          <a:p>
            <a:pPr eaLnBrk="1" hangingPunct="1"/>
            <a:r>
              <a:rPr lang="uk-UA" sz="2600" i="1" smtClean="0">
                <a:latin typeface="Times New Roman" pitchFamily="18" charset="0"/>
                <a:cs typeface="Times New Roman" pitchFamily="18" charset="0"/>
              </a:rPr>
              <a:t>і так, як квіти, ти людей любив.</a:t>
            </a:r>
          </a:p>
          <a:p>
            <a:pPr eaLnBrk="1" hangingPunct="1"/>
            <a:r>
              <a:rPr lang="uk-UA" sz="260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uk-UA" sz="22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ru-RU" smtClean="0"/>
          </a:p>
        </p:txBody>
      </p:sp>
      <p:sp>
        <p:nvSpPr>
          <p:cNvPr id="28674" name="Содержимое 3"/>
          <p:cNvSpPr>
            <a:spLocks noGrp="1"/>
          </p:cNvSpPr>
          <p:nvPr>
            <p:ph sz="half" idx="1"/>
          </p:nvPr>
        </p:nvSpPr>
        <p:spPr>
          <a:xfrm>
            <a:off x="4859338" y="333375"/>
            <a:ext cx="3827462" cy="5986463"/>
          </a:xfrm>
        </p:spPr>
        <p:txBody>
          <a:bodyPr>
            <a:normAutofit/>
          </a:bodyPr>
          <a:lstStyle/>
          <a:p>
            <a:pPr eaLnBrk="1" hangingPunct="1">
              <a:buFont typeface="Wingdings 2" pitchFamily="18" charset="2"/>
              <a:buNone/>
            </a:pPr>
            <a:r>
              <a:rPr lang="uk-UA" smtClean="0">
                <a:latin typeface="Times New Roman" pitchFamily="18" charset="0"/>
                <a:cs typeface="Times New Roman" pitchFamily="18" charset="0"/>
              </a:rPr>
              <a:t>   Це рядки з поезії </a:t>
            </a:r>
          </a:p>
          <a:p>
            <a:pPr eaLnBrk="1" hangingPunct="1">
              <a:buFont typeface="Wingdings 2" pitchFamily="18" charset="2"/>
              <a:buNone/>
            </a:pPr>
            <a:r>
              <a:rPr lang="uk-UA" smtClean="0">
                <a:latin typeface="Times New Roman" pitchFamily="18" charset="0"/>
                <a:cs typeface="Times New Roman" pitchFamily="18" charset="0"/>
              </a:rPr>
              <a:t>   В. Сосюри «Пам'яті Коцюбинського». Талант М.Коцюбинського справді розквітнув цвітом незвичайної краси, яку помітили не лише в Україні та Росії, а й в Європі. 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88" name="Group 28"/>
          <p:cNvGraphicFramePr>
            <a:graphicFrameLocks noGrp="1"/>
          </p:cNvGraphicFramePr>
          <p:nvPr/>
        </p:nvGraphicFramePr>
        <p:xfrm>
          <a:off x="4284663" y="-387350"/>
          <a:ext cx="4679950" cy="6870975"/>
        </p:xfrm>
        <a:graphic>
          <a:graphicData uri="http://schemas.openxmlformats.org/drawingml/2006/table">
            <a:tbl>
              <a:tblPr/>
              <a:tblGrid>
                <a:gridCol w="2573337"/>
                <a:gridCol w="2106613"/>
              </a:tblGrid>
              <a:tr h="59372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marL="70069" marR="70069" marT="35034" marB="35034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9372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/>
                      </a:r>
                      <a:b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</a:b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marL="70069" marR="70069" marT="35034" marB="35034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5725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При народженні:</a:t>
                      </a:r>
                    </a:p>
                  </a:txBody>
                  <a:tcPr marL="70069" marR="70069" marT="35034" marB="35034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Коцюбинський Михайло Михайлович</a:t>
                      </a:r>
                    </a:p>
                  </a:txBody>
                  <a:tcPr marL="70069" marR="70069" marT="35034" marB="35034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372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Дата народження:</a:t>
                      </a:r>
                    </a:p>
                  </a:txBody>
                  <a:tcPr marL="70069" marR="70069" marT="35034" marB="35034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17 вересня 1864</a:t>
                      </a:r>
                    </a:p>
                  </a:txBody>
                  <a:tcPr marL="70069" marR="70069" marT="35034" marB="35034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372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Місце народження:</a:t>
                      </a:r>
                    </a:p>
                  </a:txBody>
                  <a:tcPr marL="70069" marR="70069" marT="35034" marB="35034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Вінниця</a:t>
                      </a:r>
                    </a:p>
                  </a:txBody>
                  <a:tcPr marL="70069" marR="70069" marT="35034" marB="35034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372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Дата смерті:</a:t>
                      </a:r>
                    </a:p>
                  </a:txBody>
                  <a:tcPr marL="70069" marR="70069" marT="35034" marB="35034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25 квітня 1913 (48 років)</a:t>
                      </a:r>
                    </a:p>
                  </a:txBody>
                  <a:tcPr marL="70069" marR="70069" marT="35034" marB="35034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Місце смерті:</a:t>
                      </a:r>
                    </a:p>
                  </a:txBody>
                  <a:tcPr marL="70069" marR="70069" marT="35034" marB="35034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Чернігів</a:t>
                      </a:r>
                    </a:p>
                  </a:txBody>
                  <a:tcPr marL="70069" marR="70069" marT="35034" marB="35034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Національність:</a:t>
                      </a:r>
                    </a:p>
                  </a:txBody>
                  <a:tcPr marL="70069" marR="70069" marT="35034" marB="35034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українець</a:t>
                      </a:r>
                    </a:p>
                  </a:txBody>
                  <a:tcPr marL="70069" marR="70069" marT="35034" marB="35034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Мова творів:</a:t>
                      </a:r>
                    </a:p>
                  </a:txBody>
                  <a:tcPr marL="70069" marR="70069" marT="35034" marB="35034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українська</a:t>
                      </a:r>
                    </a:p>
                  </a:txBody>
                  <a:tcPr marL="70069" marR="70069" marT="35034" marB="35034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372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Рід діяльності:</a:t>
                      </a:r>
                    </a:p>
                  </a:txBody>
                  <a:tcPr marL="70069" marR="70069" marT="35034" marB="35034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прозаїк, драматург</a:t>
                      </a:r>
                    </a:p>
                  </a:txBody>
                  <a:tcPr marL="70069" marR="70069" marT="35034" marB="35034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Роки активності:</a:t>
                      </a:r>
                    </a:p>
                  </a:txBody>
                  <a:tcPr marL="70069" marR="70069" marT="35034" marB="35034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1890—1913</a:t>
                      </a:r>
                    </a:p>
                  </a:txBody>
                  <a:tcPr marL="70069" marR="70069" marT="35034" marB="35034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Напрямок:</a:t>
                      </a:r>
                    </a:p>
                  </a:txBody>
                  <a:tcPr marL="70069" marR="70069" marT="35034" marB="35034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проза</a:t>
                      </a:r>
                    </a:p>
                  </a:txBody>
                  <a:tcPr marL="70069" marR="70069" marT="35034" marB="35034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372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Жанр:</a:t>
                      </a:r>
                    </a:p>
                  </a:txBody>
                  <a:tcPr marL="70069" marR="70069" marT="35034" marB="35034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повість, оповідання</a:t>
                      </a:r>
                    </a:p>
                  </a:txBody>
                  <a:tcPr marL="70069" marR="70069" marT="35034" marB="35034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5386" name="Picture 1" descr="M-kotsjubynskyj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836613"/>
            <a:ext cx="3889375" cy="3887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uk-UA" sz="8000" dirty="0" smtClean="0">
                <a:latin typeface="Times New Roman" pitchFamily="18" charset="0"/>
                <a:cs typeface="Times New Roman" pitchFamily="18" charset="0"/>
              </a:rPr>
              <a:t>          Батьки</a:t>
            </a:r>
            <a:endParaRPr lang="ru-RU" sz="8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6" name="Текст 2"/>
          <p:cNvSpPr>
            <a:spLocks noGrp="1"/>
          </p:cNvSpPr>
          <p:nvPr>
            <p:ph type="body" idx="1"/>
          </p:nvPr>
        </p:nvSpPr>
        <p:spPr>
          <a:xfrm>
            <a:off x="285720" y="1571612"/>
            <a:ext cx="4040188" cy="658812"/>
          </a:xfrm>
        </p:spPr>
        <p:txBody>
          <a:bodyPr/>
          <a:lstStyle/>
          <a:p>
            <a:pPr eaLnBrk="1" hangingPunct="1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Гликерія Максимівна Абаз</a:t>
            </a:r>
          </a:p>
        </p:txBody>
      </p:sp>
      <p:sp>
        <p:nvSpPr>
          <p:cNvPr id="16387" name="Текст 3"/>
          <p:cNvSpPr>
            <a:spLocks noGrp="1"/>
          </p:cNvSpPr>
          <p:nvPr>
            <p:ph type="body" sz="half" idx="3"/>
          </p:nvPr>
        </p:nvSpPr>
        <p:spPr>
          <a:xfrm>
            <a:off x="4572000" y="1571612"/>
            <a:ext cx="4041775" cy="654050"/>
          </a:xfrm>
        </p:spPr>
        <p:txBody>
          <a:bodyPr/>
          <a:lstStyle/>
          <a:p>
            <a:pPr eaLnBrk="1" hangingPunct="1"/>
            <a:r>
              <a:rPr lang="uk-UA" dirty="0" smtClean="0"/>
              <a:t>Михайло Матвійович</a:t>
            </a:r>
            <a:endParaRPr lang="ru-RU" dirty="0" smtClean="0"/>
          </a:p>
        </p:txBody>
      </p:sp>
      <p:sp>
        <p:nvSpPr>
          <p:cNvPr id="16388" name="Содержимое 4"/>
          <p:cNvSpPr>
            <a:spLocks noGrp="1"/>
          </p:cNvSpPr>
          <p:nvPr>
            <p:ph sz="quarter" idx="2"/>
          </p:nvPr>
        </p:nvSpPr>
        <p:spPr>
          <a:xfrm>
            <a:off x="214282" y="2214554"/>
            <a:ext cx="4040188" cy="3363913"/>
          </a:xfrm>
        </p:spPr>
        <p:txBody>
          <a:bodyPr/>
          <a:lstStyle/>
          <a:p>
            <a:pPr eaLnBrk="1" hangingPunct="1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Мати відзначалась лагідною вдачею і сердечністю, любила літературу, мистецтво й природу. </a:t>
            </a:r>
          </a:p>
        </p:txBody>
      </p:sp>
      <p:sp>
        <p:nvSpPr>
          <p:cNvPr id="16389" name="Содержимое 5"/>
          <p:cNvSpPr>
            <a:spLocks noGrp="1"/>
          </p:cNvSpPr>
          <p:nvPr>
            <p:ph sz="quarter" idx="4"/>
          </p:nvPr>
        </p:nvSpPr>
        <p:spPr>
          <a:xfrm>
            <a:off x="4357686" y="2143116"/>
            <a:ext cx="4041775" cy="3363913"/>
          </a:xfrm>
        </p:spPr>
        <p:txBody>
          <a:bodyPr/>
          <a:lstStyle/>
          <a:p>
            <a:pPr eaLnBrk="1" hangingPunct="1"/>
            <a:r>
              <a:rPr lang="uk-UA" sz="2400" dirty="0" smtClean="0"/>
              <a:t>Батько був чоловіком добрим, чесним, непримиренним до неправди і кривд, чинних начальством, тому й доводилось йому часто міняти місце роботи. </a:t>
            </a:r>
          </a:p>
        </p:txBody>
      </p:sp>
      <p:pic>
        <p:nvPicPr>
          <p:cNvPr id="1026" name="Picture 2" descr="D:\Мои документы\Downloads\ирп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4572008"/>
            <a:ext cx="2744606" cy="205580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uk-UA" sz="9600" smtClean="0">
                <a:latin typeface="Times New Roman" pitchFamily="18" charset="0"/>
                <a:cs typeface="Times New Roman" pitchFamily="18" charset="0"/>
              </a:rPr>
              <a:t>      Навчання</a:t>
            </a:r>
            <a:endParaRPr lang="ru-RU" sz="96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4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uk-UA" smtClean="0">
                <a:latin typeface="Times New Roman" pitchFamily="18" charset="0"/>
                <a:cs typeface="Times New Roman" pitchFamily="18" charset="0"/>
              </a:rPr>
              <a:t>Навчаючись у Барській початковій школі (1875-1876 рр.) та Шаргородському духовному училищі (1876-1880) М.Коцюбинський виділявся серед своїх однокласників умінням писати цікаві, оригінальні твори.</a:t>
            </a:r>
          </a:p>
          <a:p>
            <a:pPr eaLnBrk="1" hangingPunct="1"/>
            <a:r>
              <a:rPr lang="uk-UA" smtClean="0">
                <a:latin typeface="Times New Roman" pitchFamily="18" charset="0"/>
                <a:cs typeface="Times New Roman" pitchFamily="18" charset="0"/>
              </a:rPr>
              <a:t>По закінченні духовного училища через нестатки не зміг далі вчитися.(Після смерті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 батька  в 1886 </a:t>
            </a:r>
            <a:r>
              <a:rPr lang="uk-UA" smtClean="0">
                <a:latin typeface="Times New Roman" pitchFamily="18" charset="0"/>
                <a:cs typeface="Times New Roman" pitchFamily="18" charset="0"/>
              </a:rPr>
              <a:t>році на нього лягли родинні турботи).</a:t>
            </a:r>
          </a:p>
          <a:p>
            <a:pPr eaLnBrk="1" hangingPunct="1"/>
            <a:r>
              <a:rPr lang="uk-UA" smtClean="0">
                <a:latin typeface="Times New Roman" pitchFamily="18" charset="0"/>
                <a:cs typeface="Times New Roman" pitchFamily="18" charset="0"/>
              </a:rPr>
              <a:t>Самоосвіта</a:t>
            </a:r>
            <a:endParaRPr lang="ru-RU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>
          <a:xfrm>
            <a:off x="827088" y="7938"/>
            <a:ext cx="2743200" cy="116205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uk-UA" sz="4000" smtClean="0">
                <a:latin typeface="Times New Roman" pitchFamily="18" charset="0"/>
                <a:cs typeface="Times New Roman" pitchFamily="18" charset="0"/>
              </a:rPr>
              <a:t>                        Праця</a:t>
            </a:r>
            <a:endParaRPr lang="ru-RU" sz="40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59" name="Текст 4"/>
          <p:cNvSpPr>
            <a:spLocks noGrp="1"/>
          </p:cNvSpPr>
          <p:nvPr>
            <p:ph type="body" idx="2"/>
          </p:nvPr>
        </p:nvSpPr>
        <p:spPr>
          <a:xfrm>
            <a:off x="323850" y="1341438"/>
            <a:ext cx="3816350" cy="4930775"/>
          </a:xfrm>
        </p:spPr>
        <p:txBody>
          <a:bodyPr/>
          <a:lstStyle/>
          <a:p>
            <a:pPr eaLnBrk="1" hangingPunct="1"/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З 16 років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був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складі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Одеської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філоксерної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комісії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яка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боролася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шкідником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винограду —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філоксерою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Працює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Бесарабії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Криму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uk-UA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58" name="Содержимое 3"/>
          <p:cNvSpPr>
            <a:spLocks noGrp="1"/>
          </p:cNvSpPr>
          <p:nvPr>
            <p:ph sz="half" idx="1"/>
          </p:nvPr>
        </p:nvSpPr>
        <p:spPr>
          <a:xfrm>
            <a:off x="4286248" y="1357298"/>
            <a:ext cx="4330700" cy="4572000"/>
          </a:xfrm>
        </p:spPr>
        <p:txBody>
          <a:bodyPr>
            <a:normAutofit/>
          </a:bodyPr>
          <a:lstStyle/>
          <a:p>
            <a:pPr eaLnBrk="1" hangingPunct="1"/>
            <a:r>
              <a:rPr lang="ru-RU" dirty="0" smtClean="0"/>
              <a:t>Робота в селах </a:t>
            </a:r>
            <a:r>
              <a:rPr lang="ru-RU" dirty="0" err="1" smtClean="0"/>
              <a:t>Бессарабії</a:t>
            </a:r>
            <a:r>
              <a:rPr lang="ru-RU" dirty="0" smtClean="0"/>
              <a:t> дала </a:t>
            </a:r>
            <a:r>
              <a:rPr lang="uk-UA" dirty="0" smtClean="0"/>
              <a:t>йому матеріал для написання циклу молдавських оповідань</a:t>
            </a:r>
            <a:r>
              <a:rPr lang="ru-RU" dirty="0" smtClean="0"/>
              <a:t>: </a:t>
            </a:r>
            <a:r>
              <a:rPr lang="ru-RU" dirty="0" smtClean="0">
                <a:hlinkClick r:id="rId2" tooltip="Для загального добра (ще не написана)"/>
              </a:rPr>
              <a:t>«</a:t>
            </a:r>
            <a:r>
              <a:rPr lang="uk-UA" dirty="0" smtClean="0"/>
              <a:t>Для загального добра», «</a:t>
            </a:r>
            <a:r>
              <a:rPr lang="uk-UA" dirty="0" err="1" smtClean="0"/>
              <a:t>Пе-Коптьор</a:t>
            </a:r>
            <a:r>
              <a:rPr lang="uk-UA" dirty="0" smtClean="0"/>
              <a:t>», «Дорогою ціною».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Содержимое 4"/>
          <p:cNvSpPr>
            <a:spLocks noGrp="1"/>
          </p:cNvSpPr>
          <p:nvPr>
            <p:ph sz="quarter" idx="2"/>
          </p:nvPr>
        </p:nvSpPr>
        <p:spPr>
          <a:xfrm>
            <a:off x="468313" y="1196975"/>
            <a:ext cx="4040187" cy="5286375"/>
          </a:xfrm>
        </p:spPr>
        <p:txBody>
          <a:bodyPr/>
          <a:lstStyle/>
          <a:p>
            <a:pPr eaLnBrk="1" hangingPunct="1"/>
            <a:r>
              <a:rPr lang="ru-RU" smtClean="0"/>
              <a:t>    </a:t>
            </a:r>
            <a:r>
              <a:rPr lang="uk-UA" sz="2800" smtClean="0">
                <a:latin typeface="Times New Roman" pitchFamily="18" charset="0"/>
                <a:cs typeface="Times New Roman" pitchFamily="18" charset="0"/>
              </a:rPr>
              <a:t>В кінці листопада 1897 року М.Коцюбинський переїхав до Житомира і протягом кількох місяців працював у редакції газети “Волинь”.</a:t>
            </a:r>
          </a:p>
        </p:txBody>
      </p:sp>
      <p:sp>
        <p:nvSpPr>
          <p:cNvPr id="20482" name="Содержимое 5"/>
          <p:cNvSpPr>
            <a:spLocks noGrp="1"/>
          </p:cNvSpPr>
          <p:nvPr>
            <p:ph sz="quarter" idx="4"/>
          </p:nvPr>
        </p:nvSpPr>
        <p:spPr>
          <a:xfrm>
            <a:off x="4643438" y="1268413"/>
            <a:ext cx="4041775" cy="4968875"/>
          </a:xfrm>
        </p:spPr>
        <p:txBody>
          <a:bodyPr/>
          <a:lstStyle/>
          <a:p>
            <a:pPr eaLnBrk="1" hangingPunct="1"/>
            <a:r>
              <a:rPr lang="uk-UA" sz="2800" smtClean="0">
                <a:latin typeface="Times New Roman" pitchFamily="18" charset="0"/>
                <a:cs typeface="Times New Roman" pitchFamily="18" charset="0"/>
              </a:rPr>
              <a:t>Навесні 1898 року М. Коцюбинський повернувся до Чернігова. Тринадцять років працював він тут в губернському земстві діловодом, якийсь час завідував столом народної освіти, був редактором “Земського сборника”.</a:t>
            </a:r>
          </a:p>
          <a:p>
            <a:pPr eaLnBrk="1" hangingPunct="1"/>
            <a:endParaRPr lang="ru-RU" sz="280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/>
          </p:nvPr>
        </p:nvSpPr>
        <p:spPr>
          <a:xfrm>
            <a:off x="571472" y="0"/>
            <a:ext cx="7199313" cy="116205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uk-UA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          Родина Коцюбинського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6" name="Текст 2"/>
          <p:cNvSpPr>
            <a:spLocks noGrp="1"/>
          </p:cNvSpPr>
          <p:nvPr>
            <p:ph type="body" idx="2"/>
          </p:nvPr>
        </p:nvSpPr>
        <p:spPr>
          <a:xfrm>
            <a:off x="571472" y="1142984"/>
            <a:ext cx="6429420" cy="4572000"/>
          </a:xfrm>
        </p:spPr>
        <p:txBody>
          <a:bodyPr>
            <a:normAutofit/>
          </a:bodyPr>
          <a:lstStyle/>
          <a:p>
            <a:r>
              <a:rPr lang="uk-UA" sz="2800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Віра Устимівна </a:t>
            </a:r>
            <a:r>
              <a:rPr lang="uk-UA" sz="2800" u="sng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Дейша</a:t>
            </a:r>
            <a:r>
              <a:rPr lang="uk-UA" sz="2800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– дружина, вірний друг та помічник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Діти:Юрій,Оксана,Ірина,Роман.</a:t>
            </a:r>
            <a:endParaRPr lang="uk-UA" sz="2800" dirty="0" smtClean="0"/>
          </a:p>
          <a:p>
            <a:pPr eaLnBrk="1" hangingPunct="1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2050" name="Picture 2" descr="D:\Мои документы\Downloads\рома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3643314"/>
            <a:ext cx="1928826" cy="259081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051" name="Picture 3" descr="D:\Мои документы\Downloads\юра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16" y="3643314"/>
            <a:ext cx="1857388" cy="242889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052" name="Picture 4" descr="D:\Мои документы\Downloads\ира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43438" y="3643314"/>
            <a:ext cx="1785950" cy="250033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055" name="Picture 7" descr="D:\Мои документы\Downloads\оксана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428860" y="3643314"/>
            <a:ext cx="1857388" cy="255390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056" name="Picture 8" descr="D:\Мои документы\Downloads\ирт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000892" y="285728"/>
            <a:ext cx="1924274" cy="250033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928670"/>
            <a:ext cx="8229600" cy="5000660"/>
          </a:xfrm>
        </p:spPr>
        <p:txBody>
          <a:bodyPr>
            <a:noAutofit/>
          </a:bodyPr>
          <a:lstStyle/>
          <a:p>
            <a:r>
              <a:rPr lang="ru-RU" sz="2000" dirty="0" err="1" smtClean="0"/>
              <a:t>Розповідає</a:t>
            </a:r>
            <a:r>
              <a:rPr lang="ru-RU" sz="2000" dirty="0" smtClean="0"/>
              <a:t> про </a:t>
            </a:r>
            <a:r>
              <a:rPr lang="ru-RU" sz="2000" dirty="0" err="1" smtClean="0"/>
              <a:t>видатного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чарівника</a:t>
            </a:r>
            <a:r>
              <a:rPr lang="ru-RU" sz="2000" dirty="0" smtClean="0"/>
              <a:t> </a:t>
            </a:r>
            <a:r>
              <a:rPr lang="ru-RU" sz="2000" dirty="0" err="1" smtClean="0"/>
              <a:t>українського</a:t>
            </a:r>
            <a:r>
              <a:rPr lang="ru-RU" sz="2000" dirty="0" smtClean="0"/>
              <a:t> слова </a:t>
            </a:r>
            <a:r>
              <a:rPr lang="ru-RU" sz="2000" dirty="0" err="1" smtClean="0">
                <a:solidFill>
                  <a:srgbClr val="0070C0"/>
                </a:solidFill>
              </a:rPr>
              <a:t>Леонід</a:t>
            </a:r>
            <a:r>
              <a:rPr lang="ru-RU" sz="2000" dirty="0" smtClean="0">
                <a:solidFill>
                  <a:srgbClr val="0070C0"/>
                </a:solidFill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</a:rPr>
              <a:t>Смілянський</a:t>
            </a:r>
            <a:r>
              <a:rPr lang="ru-RU" sz="2000" dirty="0" smtClean="0"/>
              <a:t> у </a:t>
            </a:r>
            <a:r>
              <a:rPr lang="ru-RU" sz="2000" dirty="0" err="1" smtClean="0"/>
              <a:t>повісті</a:t>
            </a:r>
            <a:r>
              <a:rPr lang="ru-RU" sz="2000" dirty="0" smtClean="0"/>
              <a:t> </a:t>
            </a:r>
            <a:r>
              <a:rPr lang="ru-RU" sz="2000" u="sng" dirty="0" smtClean="0">
                <a:solidFill>
                  <a:srgbClr val="0070C0"/>
                </a:solidFill>
              </a:rPr>
              <a:t>«Михайло </a:t>
            </a:r>
            <a:r>
              <a:rPr lang="ru-RU" sz="2000" u="sng" dirty="0" err="1" smtClean="0">
                <a:solidFill>
                  <a:srgbClr val="0070C0"/>
                </a:solidFill>
              </a:rPr>
              <a:t>Коцюбинський</a:t>
            </a:r>
            <a:r>
              <a:rPr lang="ru-RU" sz="2000" u="sng" dirty="0" smtClean="0">
                <a:solidFill>
                  <a:srgbClr val="0070C0"/>
                </a:solidFill>
              </a:rPr>
              <a:t>»</a:t>
            </a:r>
            <a:r>
              <a:rPr lang="ru-RU" sz="2000" dirty="0" smtClean="0"/>
              <a:t> .</a:t>
            </a:r>
            <a:r>
              <a:rPr lang="ru-RU" sz="2000" dirty="0" err="1" smtClean="0"/>
              <a:t>Визначний</a:t>
            </a:r>
            <a:r>
              <a:rPr lang="ru-RU" sz="2000" dirty="0" smtClean="0"/>
              <a:t> </a:t>
            </a:r>
            <a:r>
              <a:rPr lang="ru-RU" sz="2000" dirty="0" err="1" smtClean="0"/>
              <a:t>письменник</a:t>
            </a:r>
            <a:r>
              <a:rPr lang="ru-RU" sz="2000" dirty="0" smtClean="0"/>
              <a:t> </a:t>
            </a:r>
            <a:r>
              <a:rPr lang="ru-RU" sz="2000" dirty="0" err="1" smtClean="0"/>
              <a:t>постає</a:t>
            </a:r>
            <a:r>
              <a:rPr lang="ru-RU" sz="2000" dirty="0" smtClean="0"/>
              <a:t> перед </a:t>
            </a:r>
            <a:r>
              <a:rPr lang="ru-RU" sz="2000" dirty="0" err="1" smtClean="0"/>
              <a:t>читачем</a:t>
            </a:r>
            <a:r>
              <a:rPr lang="ru-RU" sz="2000" dirty="0" smtClean="0"/>
              <a:t> в </a:t>
            </a:r>
            <a:r>
              <a:rPr lang="ru-RU" sz="2000" dirty="0" err="1" smtClean="0"/>
              <a:t>усій</a:t>
            </a:r>
            <a:r>
              <a:rPr lang="ru-RU" sz="2000" dirty="0" smtClean="0"/>
              <a:t> </a:t>
            </a:r>
            <a:r>
              <a:rPr lang="ru-RU" sz="2000" dirty="0" err="1" smtClean="0"/>
              <a:t>своїй</a:t>
            </a:r>
            <a:r>
              <a:rPr lang="ru-RU" sz="2000" dirty="0" smtClean="0"/>
              <a:t> </a:t>
            </a:r>
            <a:r>
              <a:rPr lang="ru-RU" sz="2000" dirty="0" err="1" smtClean="0"/>
              <a:t>духовній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творчій</a:t>
            </a:r>
            <a:r>
              <a:rPr lang="ru-RU" sz="2000" dirty="0" smtClean="0"/>
              <a:t> </a:t>
            </a:r>
            <a:r>
              <a:rPr lang="ru-RU" sz="2000" dirty="0" err="1" smtClean="0"/>
              <a:t>величі</a:t>
            </a:r>
            <a:r>
              <a:rPr lang="ru-RU" sz="2000" dirty="0" smtClean="0"/>
              <a:t>. Автору </a:t>
            </a:r>
            <a:r>
              <a:rPr lang="ru-RU" sz="2000" dirty="0" err="1" smtClean="0"/>
              <a:t>вдалося</a:t>
            </a:r>
            <a:r>
              <a:rPr lang="ru-RU" sz="2000" dirty="0" smtClean="0"/>
              <a:t> </a:t>
            </a:r>
            <a:r>
              <a:rPr lang="ru-RU" sz="2000" dirty="0" err="1" smtClean="0"/>
              <a:t>підкреслити</a:t>
            </a:r>
            <a:r>
              <a:rPr lang="ru-RU" sz="2000" dirty="0" smtClean="0"/>
              <a:t> </a:t>
            </a:r>
            <a:r>
              <a:rPr lang="ru-RU" sz="2000" dirty="0" err="1" smtClean="0"/>
              <a:t>незвичайний</a:t>
            </a:r>
            <a:r>
              <a:rPr lang="ru-RU" sz="2000" dirty="0" smtClean="0"/>
              <a:t> талант М. </a:t>
            </a:r>
            <a:r>
              <a:rPr lang="ru-RU" sz="2000" dirty="0" err="1" smtClean="0"/>
              <a:t>Коцюбинського</a:t>
            </a:r>
            <a:r>
              <a:rPr lang="ru-RU" sz="2000" dirty="0" smtClean="0"/>
              <a:t>, </a:t>
            </a:r>
            <a:r>
              <a:rPr lang="ru-RU" sz="2000" dirty="0" err="1" smtClean="0"/>
              <a:t>його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людяність</a:t>
            </a:r>
            <a:r>
              <a:rPr lang="ru-RU" sz="2000" dirty="0" smtClean="0"/>
              <a:t>, </a:t>
            </a:r>
            <a:r>
              <a:rPr lang="ru-RU" sz="2000" dirty="0" err="1" smtClean="0"/>
              <a:t>інтелігентність</a:t>
            </a:r>
            <a:r>
              <a:rPr lang="ru-RU" sz="2000" dirty="0" smtClean="0"/>
              <a:t>, </a:t>
            </a:r>
            <a:r>
              <a:rPr lang="ru-RU" sz="2000" dirty="0" err="1" smtClean="0"/>
              <a:t>народність</a:t>
            </a:r>
            <a:r>
              <a:rPr lang="ru-RU" sz="2000" dirty="0" smtClean="0"/>
              <a:t>, </a:t>
            </a:r>
            <a:r>
              <a:rPr lang="ru-RU" sz="2000" dirty="0" err="1" smtClean="0"/>
              <a:t>безмежну</a:t>
            </a:r>
            <a:r>
              <a:rPr lang="ru-RU" sz="2000" dirty="0" smtClean="0"/>
              <a:t> </a:t>
            </a:r>
            <a:r>
              <a:rPr lang="ru-RU" sz="2000" dirty="0" err="1" smtClean="0"/>
              <a:t>закоханість</a:t>
            </a:r>
            <a:r>
              <a:rPr lang="ru-RU" sz="2000" dirty="0" smtClean="0"/>
              <a:t> у </a:t>
            </a:r>
            <a:r>
              <a:rPr lang="ru-RU" sz="2000" dirty="0" err="1" smtClean="0"/>
              <a:t>свій</a:t>
            </a:r>
            <a:r>
              <a:rPr lang="ru-RU" sz="2000" dirty="0" smtClean="0"/>
              <a:t> </a:t>
            </a:r>
            <a:r>
              <a:rPr lang="ru-RU" sz="2000" dirty="0" err="1" smtClean="0"/>
              <a:t>рідний</a:t>
            </a:r>
            <a:r>
              <a:rPr lang="ru-RU" sz="2000" dirty="0" smtClean="0"/>
              <a:t> край. У </a:t>
            </a:r>
            <a:r>
              <a:rPr lang="ru-RU" sz="2000" dirty="0" err="1" smtClean="0"/>
              <a:t>цій</a:t>
            </a:r>
            <a:r>
              <a:rPr lang="ru-RU" sz="2000" dirty="0" smtClean="0"/>
              <a:t> </a:t>
            </a:r>
            <a:r>
              <a:rPr lang="ru-RU" sz="2000" dirty="0" err="1" smtClean="0"/>
              <a:t>повісті</a:t>
            </a:r>
            <a:r>
              <a:rPr lang="ru-RU" sz="2000" dirty="0" smtClean="0"/>
              <a:t>, як у </a:t>
            </a:r>
            <a:r>
              <a:rPr lang="ru-RU" sz="2000" dirty="0" err="1" smtClean="0"/>
              <a:t>будь-якому</a:t>
            </a:r>
            <a:r>
              <a:rPr lang="ru-RU" sz="2000" dirty="0" smtClean="0"/>
              <a:t> </a:t>
            </a:r>
            <a:r>
              <a:rPr lang="ru-RU" sz="2000" dirty="0" err="1" smtClean="0"/>
              <a:t>художньому</a:t>
            </a:r>
            <a:r>
              <a:rPr lang="ru-RU" sz="2000" dirty="0" smtClean="0"/>
              <a:t> </a:t>
            </a:r>
            <a:r>
              <a:rPr lang="ru-RU" sz="2000" dirty="0" err="1" smtClean="0"/>
              <a:t>творі</a:t>
            </a:r>
            <a:r>
              <a:rPr lang="ru-RU" sz="2000" dirty="0" smtClean="0"/>
              <a:t>, </a:t>
            </a:r>
            <a:r>
              <a:rPr lang="ru-RU" sz="2000" dirty="0" err="1" smtClean="0"/>
              <a:t>є</a:t>
            </a:r>
            <a:r>
              <a:rPr lang="ru-RU" sz="2000" dirty="0" smtClean="0"/>
              <a:t> </a:t>
            </a:r>
            <a:r>
              <a:rPr lang="ru-RU" sz="2000" dirty="0" err="1" smtClean="0"/>
              <a:t>місце</a:t>
            </a:r>
            <a:r>
              <a:rPr lang="ru-RU" sz="2000" dirty="0" smtClean="0"/>
              <a:t> </a:t>
            </a:r>
            <a:r>
              <a:rPr lang="ru-RU" sz="2000" dirty="0" err="1" smtClean="0"/>
              <a:t>домислу</a:t>
            </a:r>
            <a:r>
              <a:rPr lang="ru-RU" sz="2000" dirty="0" smtClean="0"/>
              <a:t>. З </a:t>
            </a:r>
            <a:r>
              <a:rPr lang="ru-RU" sz="2000" dirty="0" err="1" smtClean="0"/>
              <a:t>надією</a:t>
            </a:r>
            <a:r>
              <a:rPr lang="ru-RU" sz="2000" dirty="0" smtClean="0"/>
              <a:t> </a:t>
            </a:r>
            <a:r>
              <a:rPr lang="ru-RU" sz="2000" dirty="0" err="1" smtClean="0"/>
              <a:t>відпочити</a:t>
            </a:r>
            <a:r>
              <a:rPr lang="ru-RU" sz="2000" dirty="0" smtClean="0"/>
              <a:t>, </a:t>
            </a:r>
            <a:r>
              <a:rPr lang="ru-RU" sz="2000" dirty="0" err="1" smtClean="0"/>
              <a:t>покращити</a:t>
            </a:r>
            <a:r>
              <a:rPr lang="ru-RU" sz="2000" dirty="0" smtClean="0"/>
              <a:t> </a:t>
            </a:r>
            <a:r>
              <a:rPr lang="ru-RU" sz="2000" dirty="0" err="1" smtClean="0"/>
              <a:t>здоров'я</a:t>
            </a:r>
            <a:r>
              <a:rPr lang="ru-RU" sz="2000" dirty="0" smtClean="0"/>
              <a:t> М. </a:t>
            </a:r>
            <a:r>
              <a:rPr lang="ru-RU" sz="2000" dirty="0" err="1" smtClean="0"/>
              <a:t>Коцюбинський</a:t>
            </a:r>
            <a:r>
              <a:rPr lang="ru-RU" sz="2000" dirty="0" smtClean="0"/>
              <a:t> </a:t>
            </a:r>
            <a:r>
              <a:rPr lang="ru-RU" sz="2000" dirty="0" err="1" smtClean="0"/>
              <a:t>залишає</a:t>
            </a:r>
            <a:r>
              <a:rPr lang="ru-RU" sz="2000" dirty="0" smtClean="0"/>
              <a:t> </a:t>
            </a:r>
            <a:r>
              <a:rPr lang="ru-RU" sz="2000" dirty="0" err="1" smtClean="0"/>
              <a:t>Чернігів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оселяється</a:t>
            </a:r>
            <a:r>
              <a:rPr lang="ru-RU" sz="2000" dirty="0" smtClean="0"/>
              <a:t> у </a:t>
            </a:r>
            <a:r>
              <a:rPr lang="ru-RU" sz="2000" dirty="0" err="1" smtClean="0"/>
              <a:t>порожньому</a:t>
            </a:r>
            <a:r>
              <a:rPr lang="ru-RU" sz="2000" dirty="0" smtClean="0"/>
              <a:t> </a:t>
            </a:r>
            <a:r>
              <a:rPr lang="ru-RU" sz="2000" dirty="0" err="1" smtClean="0"/>
              <a:t>сільському</a:t>
            </a:r>
            <a:r>
              <a:rPr lang="ru-RU" sz="2000" dirty="0" smtClean="0"/>
              <a:t> </a:t>
            </a:r>
            <a:r>
              <a:rPr lang="ru-RU" sz="2000" dirty="0" err="1" smtClean="0"/>
              <a:t>будинку</a:t>
            </a:r>
            <a:r>
              <a:rPr lang="ru-RU" sz="2000" dirty="0" smtClean="0"/>
              <a:t> доброго </a:t>
            </a:r>
            <a:r>
              <a:rPr lang="ru-RU" sz="2000" dirty="0" err="1" smtClean="0"/>
              <a:t>знайомого</a:t>
            </a:r>
            <a:r>
              <a:rPr lang="ru-RU" sz="2000" dirty="0" smtClean="0"/>
              <a:t>, далеко </a:t>
            </a:r>
            <a:r>
              <a:rPr lang="ru-RU" sz="2000" dirty="0" err="1" smtClean="0"/>
              <a:t>від</a:t>
            </a:r>
            <a:r>
              <a:rPr lang="ru-RU" sz="2000" dirty="0" smtClean="0"/>
              <a:t> </a:t>
            </a:r>
            <a:r>
              <a:rPr lang="ru-RU" sz="2000" dirty="0" err="1" smtClean="0"/>
              <a:t>гамірних</a:t>
            </a:r>
            <a:r>
              <a:rPr lang="ru-RU" sz="2000" dirty="0" smtClean="0"/>
              <a:t> </a:t>
            </a:r>
            <a:r>
              <a:rPr lang="ru-RU" sz="2000" dirty="0" err="1" smtClean="0"/>
              <a:t>шляхів</a:t>
            </a:r>
            <a:r>
              <a:rPr lang="ru-RU" sz="2000" dirty="0" smtClean="0"/>
              <a:t> та </a:t>
            </a:r>
            <a:r>
              <a:rPr lang="ru-RU" sz="2000" dirty="0" err="1" smtClean="0"/>
              <a:t>трактів</a:t>
            </a:r>
            <a:r>
              <a:rPr lang="ru-RU" sz="2000" dirty="0" smtClean="0"/>
              <a:t>. </a:t>
            </a:r>
            <a:r>
              <a:rPr lang="ru-RU" sz="2000" dirty="0" err="1" smtClean="0"/>
              <a:t>Його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оточує</a:t>
            </a:r>
            <a:r>
              <a:rPr lang="ru-RU" sz="2000" dirty="0" smtClean="0"/>
              <a:t> </a:t>
            </a:r>
            <a:r>
              <a:rPr lang="ru-RU" sz="2000" dirty="0" err="1" smtClean="0"/>
              <a:t>рідна</a:t>
            </a:r>
            <a:r>
              <a:rPr lang="ru-RU" sz="2000" dirty="0" smtClean="0"/>
              <a:t> </a:t>
            </a:r>
            <a:r>
              <a:rPr lang="ru-RU" sz="2000" dirty="0" err="1" smtClean="0"/>
              <a:t>багатобарвна</a:t>
            </a:r>
            <a:r>
              <a:rPr lang="ru-RU" sz="2000" dirty="0" smtClean="0"/>
              <a:t> природа, яку </a:t>
            </a:r>
            <a:r>
              <a:rPr lang="ru-RU" sz="2000" dirty="0" err="1" smtClean="0"/>
              <a:t>він</a:t>
            </a:r>
            <a:r>
              <a:rPr lang="ru-RU" sz="2000" dirty="0" smtClean="0"/>
              <a:t> так любив </a:t>
            </a:r>
            <a:r>
              <a:rPr lang="ru-RU" sz="2000" dirty="0" err="1" smtClean="0"/>
              <a:t>і</a:t>
            </a:r>
            <a:r>
              <a:rPr lang="ru-RU" sz="2000" dirty="0" smtClean="0"/>
              <a:t> так </a:t>
            </a:r>
            <a:r>
              <a:rPr lang="ru-RU" sz="2000" dirty="0" err="1" smtClean="0"/>
              <a:t>уміло</a:t>
            </a:r>
            <a:r>
              <a:rPr lang="ru-RU" sz="2000" dirty="0" smtClean="0"/>
              <a:t> </a:t>
            </a:r>
            <a:r>
              <a:rPr lang="ru-RU" sz="2000" dirty="0" err="1" smtClean="0"/>
              <a:t>відтворював</a:t>
            </a:r>
            <a:r>
              <a:rPr lang="ru-RU" sz="2000" dirty="0" smtClean="0"/>
              <a:t> </a:t>
            </a:r>
            <a:r>
              <a:rPr lang="ru-RU" sz="2000" dirty="0" err="1" smtClean="0"/>
              <a:t>майстерним</a:t>
            </a:r>
            <a:r>
              <a:rPr lang="ru-RU" sz="2000" dirty="0" smtClean="0"/>
              <a:t> </a:t>
            </a:r>
            <a:r>
              <a:rPr lang="ru-RU" sz="2000" dirty="0" err="1" smtClean="0"/>
              <a:t>письменницьким</a:t>
            </a:r>
            <a:r>
              <a:rPr lang="ru-RU" sz="2000" dirty="0" smtClean="0"/>
              <a:t> словом. Та </a:t>
            </a:r>
            <a:r>
              <a:rPr lang="ru-RU" sz="2000" dirty="0" err="1" smtClean="0"/>
              <a:t>спокій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відпочинок</a:t>
            </a:r>
            <a:r>
              <a:rPr lang="ru-RU" sz="2000" dirty="0" smtClean="0"/>
              <a:t> </a:t>
            </a:r>
            <a:r>
              <a:rPr lang="ru-RU" sz="2000" dirty="0" err="1" smtClean="0"/>
              <a:t>невдовзі</a:t>
            </a:r>
            <a:r>
              <a:rPr lang="ru-RU" sz="2000" dirty="0" smtClean="0"/>
              <a:t> </a:t>
            </a:r>
            <a:r>
              <a:rPr lang="ru-RU" sz="2000" dirty="0" err="1" smtClean="0"/>
              <a:t>були</a:t>
            </a:r>
            <a:r>
              <a:rPr lang="ru-RU" sz="2000" dirty="0" smtClean="0"/>
              <a:t> </a:t>
            </a:r>
            <a:r>
              <a:rPr lang="ru-RU" sz="2000" dirty="0" err="1" smtClean="0"/>
              <a:t>порушені</a:t>
            </a:r>
            <a:r>
              <a:rPr lang="ru-RU" sz="2000" dirty="0" smtClean="0"/>
              <a:t> </a:t>
            </a:r>
            <a:r>
              <a:rPr lang="ru-RU" sz="2000" dirty="0" err="1" smtClean="0"/>
              <a:t>приїздом</a:t>
            </a:r>
            <a:r>
              <a:rPr lang="ru-RU" sz="2000" dirty="0" smtClean="0"/>
              <a:t> Бориса </a:t>
            </a:r>
            <a:r>
              <a:rPr lang="ru-RU" sz="2000" dirty="0" err="1" smtClean="0"/>
              <a:t>Дмитровича</a:t>
            </a:r>
            <a:r>
              <a:rPr lang="ru-RU" sz="2000" dirty="0" smtClean="0"/>
              <a:t> </a:t>
            </a:r>
            <a:r>
              <a:rPr lang="ru-RU" sz="2000" dirty="0" err="1" smtClean="0"/>
              <a:t>Грінченка</a:t>
            </a:r>
            <a:r>
              <a:rPr lang="ru-RU" sz="2000" dirty="0" smtClean="0"/>
              <a:t>, фольклориста, </a:t>
            </a:r>
            <a:r>
              <a:rPr lang="ru-RU" sz="2000" dirty="0" err="1" smtClean="0"/>
              <a:t>етнографа</a:t>
            </a:r>
            <a:r>
              <a:rPr lang="ru-RU" sz="2000" dirty="0" smtClean="0"/>
              <a:t>, </a:t>
            </a:r>
            <a:r>
              <a:rPr lang="ru-RU" sz="2000" dirty="0" err="1" smtClean="0"/>
              <a:t>літератора</a:t>
            </a:r>
            <a:r>
              <a:rPr lang="ru-RU" sz="2000" dirty="0" smtClean="0"/>
              <a:t>. </a:t>
            </a:r>
            <a:r>
              <a:rPr lang="ru-RU" sz="2000" dirty="0" err="1" smtClean="0"/>
              <a:t>Було</a:t>
            </a:r>
            <a:r>
              <a:rPr lang="ru-RU" sz="2000" dirty="0" smtClean="0"/>
              <a:t> в </a:t>
            </a:r>
            <a:r>
              <a:rPr lang="ru-RU" sz="2000" dirty="0" err="1" smtClean="0"/>
              <a:t>житті</a:t>
            </a:r>
            <a:r>
              <a:rPr lang="ru-RU" sz="2000" dirty="0" smtClean="0"/>
              <a:t> </a:t>
            </a:r>
            <a:r>
              <a:rPr lang="ru-RU" sz="2000" dirty="0" err="1" smtClean="0"/>
              <a:t>таке</a:t>
            </a:r>
            <a:r>
              <a:rPr lang="ru-RU" sz="2000" dirty="0" smtClean="0"/>
              <a:t>, на </a:t>
            </a:r>
            <a:r>
              <a:rPr lang="ru-RU" sz="2000" dirty="0" err="1" smtClean="0"/>
              <a:t>чому</a:t>
            </a:r>
            <a:r>
              <a:rPr lang="ru-RU" sz="2000" dirty="0" smtClean="0"/>
              <a:t> </a:t>
            </a:r>
            <a:r>
              <a:rPr lang="ru-RU" sz="2000" dirty="0" err="1" smtClean="0"/>
              <a:t>схрещували</a:t>
            </a:r>
            <a:r>
              <a:rPr lang="ru-RU" sz="2000" dirty="0" smtClean="0"/>
              <a:t> </a:t>
            </a:r>
            <a:r>
              <a:rPr lang="ru-RU" sz="2000" dirty="0" err="1" smtClean="0"/>
              <a:t>мечі</a:t>
            </a:r>
            <a:r>
              <a:rPr lang="ru-RU" sz="2000" dirty="0" smtClean="0"/>
              <a:t> «</a:t>
            </a:r>
            <a:r>
              <a:rPr lang="ru-RU" sz="2000" dirty="0" err="1" smtClean="0"/>
              <a:t>ці</a:t>
            </a:r>
            <a:r>
              <a:rPr lang="ru-RU" sz="2000" dirty="0" smtClean="0"/>
              <a:t> </a:t>
            </a:r>
            <a:r>
              <a:rPr lang="ru-RU" sz="2000" dirty="0" err="1" smtClean="0"/>
              <a:t>знаменитості</a:t>
            </a:r>
            <a:r>
              <a:rPr lang="ru-RU" sz="2000" dirty="0" smtClean="0"/>
              <a:t>». </a:t>
            </a:r>
            <a:r>
              <a:rPr lang="ru-RU" sz="2000" dirty="0" err="1" smtClean="0"/>
              <a:t>Їхнім</a:t>
            </a:r>
            <a:r>
              <a:rPr lang="ru-RU" sz="2000" dirty="0" smtClean="0"/>
              <a:t> </a:t>
            </a:r>
            <a:r>
              <a:rPr lang="ru-RU" sz="2000" dirty="0" err="1" smtClean="0"/>
              <a:t>суперечкам</a:t>
            </a:r>
            <a:r>
              <a:rPr lang="ru-RU" sz="2000" dirty="0" smtClean="0"/>
              <a:t> </a:t>
            </a:r>
            <a:r>
              <a:rPr lang="ru-RU" sz="2000" dirty="0" err="1" smtClean="0"/>
              <a:t>було</a:t>
            </a:r>
            <a:r>
              <a:rPr lang="ru-RU" sz="2000" dirty="0" smtClean="0"/>
              <a:t> </a:t>
            </a:r>
            <a:r>
              <a:rPr lang="ru-RU" sz="2000" dirty="0" err="1" smtClean="0"/>
              <a:t>принаймні</a:t>
            </a:r>
            <a:r>
              <a:rPr lang="ru-RU" sz="2000" dirty="0" smtClean="0"/>
              <a:t> </a:t>
            </a:r>
            <a:r>
              <a:rPr lang="ru-RU" sz="2000" dirty="0" err="1" smtClean="0"/>
              <a:t>п'ятнадцять</a:t>
            </a:r>
            <a:r>
              <a:rPr lang="ru-RU" sz="2000" dirty="0" smtClean="0"/>
              <a:t> </a:t>
            </a:r>
            <a:r>
              <a:rPr lang="ru-RU" sz="2000" dirty="0" err="1" smtClean="0"/>
              <a:t>років</a:t>
            </a:r>
            <a:r>
              <a:rPr lang="ru-RU" sz="2000" dirty="0" smtClean="0"/>
              <a:t>. Не </a:t>
            </a:r>
            <a:r>
              <a:rPr lang="ru-RU" sz="2000" dirty="0" err="1" smtClean="0"/>
              <a:t>обійшлося</a:t>
            </a:r>
            <a:r>
              <a:rPr lang="ru-RU" sz="2000" dirty="0" smtClean="0"/>
              <a:t> без </a:t>
            </a:r>
            <a:r>
              <a:rPr lang="ru-RU" sz="2000" dirty="0" err="1" smtClean="0"/>
              <a:t>дискусії</a:t>
            </a:r>
            <a:r>
              <a:rPr lang="ru-RU" sz="2000" dirty="0" smtClean="0"/>
              <a:t> </a:t>
            </a:r>
            <a:r>
              <a:rPr lang="ru-RU" sz="2000" dirty="0" err="1" smtClean="0"/>
              <a:t>й</a:t>
            </a:r>
            <a:r>
              <a:rPr lang="ru-RU" sz="2000" dirty="0" smtClean="0"/>
              <a:t> </a:t>
            </a:r>
            <a:r>
              <a:rPr lang="ru-RU" sz="2000" dirty="0" err="1" smtClean="0"/>
              <a:t>цього</a:t>
            </a:r>
            <a:r>
              <a:rPr lang="ru-RU" sz="2000" dirty="0" smtClean="0"/>
              <a:t> разу. А в </a:t>
            </a:r>
            <a:r>
              <a:rPr lang="ru-RU" sz="2000" dirty="0" err="1" smtClean="0"/>
              <a:t>результаті</a:t>
            </a:r>
            <a:r>
              <a:rPr lang="ru-RU" sz="2000" dirty="0" smtClean="0"/>
              <a:t> — </a:t>
            </a:r>
            <a:r>
              <a:rPr lang="ru-RU" sz="2000" dirty="0" err="1" smtClean="0"/>
              <a:t>знову</a:t>
            </a:r>
            <a:r>
              <a:rPr lang="ru-RU" sz="2000" dirty="0" smtClean="0"/>
              <a:t> дало про себе знати </a:t>
            </a:r>
            <a:r>
              <a:rPr lang="ru-RU" sz="2000" dirty="0" err="1" smtClean="0"/>
              <a:t>хворе</a:t>
            </a:r>
            <a:r>
              <a:rPr lang="ru-RU" sz="2000" dirty="0" smtClean="0"/>
              <a:t> </a:t>
            </a:r>
            <a:r>
              <a:rPr lang="ru-RU" sz="2000" dirty="0" err="1" smtClean="0"/>
              <a:t>серце</a:t>
            </a:r>
            <a:r>
              <a:rPr lang="ru-RU" sz="2000" dirty="0" smtClean="0"/>
              <a:t>. </a:t>
            </a:r>
            <a:r>
              <a:rPr lang="ru-RU" sz="2000" dirty="0" err="1" smtClean="0"/>
              <a:t>Постійно</a:t>
            </a:r>
            <a:r>
              <a:rPr lang="ru-RU" sz="2000" dirty="0" smtClean="0"/>
              <a:t> </a:t>
            </a:r>
            <a:r>
              <a:rPr lang="ru-RU" sz="2000" dirty="0" err="1" smtClean="0"/>
              <a:t>відчував</a:t>
            </a:r>
            <a:r>
              <a:rPr lang="ru-RU" sz="2000" dirty="0" smtClean="0"/>
              <a:t> </a:t>
            </a:r>
            <a:r>
              <a:rPr lang="ru-RU" sz="2000" dirty="0" err="1" smtClean="0"/>
              <a:t>втому</a:t>
            </a:r>
            <a:r>
              <a:rPr lang="ru-RU" sz="2000" dirty="0" smtClean="0"/>
              <a:t>.</a:t>
            </a:r>
            <a:endParaRPr lang="ru-RU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2714620"/>
            <a:ext cx="8229600" cy="4389120"/>
          </a:xfrm>
        </p:spPr>
        <p:txBody>
          <a:bodyPr>
            <a:normAutofit/>
          </a:bodyPr>
          <a:lstStyle/>
          <a:p>
            <a:r>
              <a:rPr lang="ru-RU" sz="2000" dirty="0" err="1" smtClean="0"/>
              <a:t>Постійні</a:t>
            </a:r>
            <a:r>
              <a:rPr lang="ru-RU" sz="2000" dirty="0" smtClean="0"/>
              <a:t> </a:t>
            </a:r>
            <a:r>
              <a:rPr lang="ru-RU" sz="2000" dirty="0" err="1" smtClean="0"/>
              <a:t>матеріальні</a:t>
            </a:r>
            <a:r>
              <a:rPr lang="ru-RU" sz="2000" dirty="0" smtClean="0"/>
              <a:t> </a:t>
            </a:r>
            <a:r>
              <a:rPr lang="ru-RU" sz="2000" dirty="0" err="1" smtClean="0"/>
              <a:t>нестатки</a:t>
            </a:r>
            <a:r>
              <a:rPr lang="ru-RU" sz="2000" dirty="0" smtClean="0"/>
              <a:t>, </a:t>
            </a:r>
            <a:r>
              <a:rPr lang="ru-RU" sz="2000" dirty="0" err="1" smtClean="0"/>
              <a:t>конфлікти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владою</a:t>
            </a:r>
            <a:r>
              <a:rPr lang="ru-RU" sz="2000" dirty="0" smtClean="0"/>
              <a:t>. До того ж — </a:t>
            </a:r>
            <a:r>
              <a:rPr lang="ru-RU" sz="2000" dirty="0" err="1" smtClean="0"/>
              <a:t>постійна</a:t>
            </a:r>
            <a:r>
              <a:rPr lang="ru-RU" sz="2000" dirty="0" smtClean="0"/>
              <a:t> </a:t>
            </a:r>
            <a:r>
              <a:rPr lang="ru-RU" sz="2000" dirty="0" err="1" smtClean="0"/>
              <a:t>зажура</a:t>
            </a:r>
            <a:r>
              <a:rPr lang="ru-RU" sz="2000" dirty="0" smtClean="0"/>
              <a:t> долею </a:t>
            </a:r>
            <a:r>
              <a:rPr lang="ru-RU" sz="2000" dirty="0" err="1" smtClean="0"/>
              <a:t>коханої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жінки</a:t>
            </a:r>
            <a:r>
              <a:rPr lang="ru-RU" sz="2000" dirty="0" smtClean="0"/>
              <a:t>, </a:t>
            </a:r>
            <a:r>
              <a:rPr lang="ru-RU" sz="2000" dirty="0" err="1" smtClean="0"/>
              <a:t>Олександри</a:t>
            </a:r>
            <a:r>
              <a:rPr lang="ru-RU" sz="2000" dirty="0" smtClean="0"/>
              <a:t> </a:t>
            </a:r>
            <a:r>
              <a:rPr lang="ru-RU" sz="2000" dirty="0" err="1" smtClean="0"/>
              <a:t>Іванівни</a:t>
            </a:r>
            <a:r>
              <a:rPr lang="ru-RU" sz="2000" dirty="0" smtClean="0"/>
              <a:t> </a:t>
            </a:r>
            <a:r>
              <a:rPr lang="ru-RU" sz="2000" dirty="0" err="1" smtClean="0"/>
              <a:t>Аплаксіної</a:t>
            </a:r>
            <a:r>
              <a:rPr lang="ru-RU" sz="2000" dirty="0" smtClean="0"/>
              <a:t> (1880–1973), </a:t>
            </a:r>
            <a:r>
              <a:rPr lang="ru-RU" sz="2000" dirty="0" err="1" smtClean="0"/>
              <a:t>молодшої</a:t>
            </a:r>
            <a:r>
              <a:rPr lang="ru-RU" sz="2000" dirty="0" smtClean="0"/>
              <a:t> за </a:t>
            </a:r>
            <a:r>
              <a:rPr lang="ru-RU" sz="2000" dirty="0" err="1" smtClean="0"/>
              <a:t>нього</a:t>
            </a:r>
            <a:r>
              <a:rPr lang="ru-RU" sz="2000" dirty="0" smtClean="0"/>
              <a:t> на 16 </a:t>
            </a:r>
            <a:r>
              <a:rPr lang="ru-RU" sz="2000" dirty="0" err="1" smtClean="0"/>
              <a:t>років</a:t>
            </a:r>
            <a:r>
              <a:rPr lang="ru-RU" sz="2000" dirty="0" smtClean="0"/>
              <a:t> (</a:t>
            </a:r>
            <a:r>
              <a:rPr lang="ru-RU" sz="2000" dirty="0" err="1" smtClean="0"/>
              <a:t>понад</a:t>
            </a:r>
            <a:r>
              <a:rPr lang="ru-RU" sz="2000" dirty="0" smtClean="0"/>
              <a:t> 300 </a:t>
            </a:r>
            <a:r>
              <a:rPr lang="ru-RU" sz="2000" dirty="0" err="1" smtClean="0"/>
              <a:t>листів</a:t>
            </a:r>
            <a:r>
              <a:rPr lang="ru-RU" sz="2000" dirty="0" smtClean="0"/>
              <a:t> </a:t>
            </a:r>
            <a:r>
              <a:rPr lang="ru-RU" sz="2000" dirty="0" err="1" smtClean="0"/>
              <a:t>Коцюбинського</a:t>
            </a:r>
            <a:r>
              <a:rPr lang="ru-RU" sz="2000" dirty="0" smtClean="0"/>
              <a:t> до </a:t>
            </a:r>
            <a:r>
              <a:rPr lang="ru-RU" sz="2000" dirty="0" err="1" smtClean="0"/>
              <a:t>Аплаксіної</a:t>
            </a:r>
            <a:r>
              <a:rPr lang="ru-RU" sz="2000" dirty="0" smtClean="0"/>
              <a:t> видано 1938 р. </a:t>
            </a:r>
            <a:r>
              <a:rPr lang="ru-RU" sz="2000" dirty="0" err="1" smtClean="0"/>
              <a:t>Інститутом</a:t>
            </a:r>
            <a:r>
              <a:rPr lang="ru-RU" sz="2000" dirty="0" smtClean="0"/>
              <a:t> </a:t>
            </a:r>
            <a:r>
              <a:rPr lang="ru-RU" sz="2000" dirty="0" err="1" smtClean="0"/>
              <a:t>української</a:t>
            </a:r>
            <a:r>
              <a:rPr lang="ru-RU" sz="2000" dirty="0" smtClean="0"/>
              <a:t> </a:t>
            </a:r>
            <a:r>
              <a:rPr lang="ru-RU" sz="2000" dirty="0" err="1" smtClean="0"/>
              <a:t>літератури</a:t>
            </a:r>
            <a:r>
              <a:rPr lang="ru-RU" sz="2000" dirty="0" smtClean="0"/>
              <a:t> АН УРСР; </a:t>
            </a:r>
            <a:r>
              <a:rPr lang="ru-RU" sz="2000" dirty="0" err="1" smtClean="0"/>
              <a:t>видання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рясніло</a:t>
            </a:r>
            <a:r>
              <a:rPr lang="ru-RU" sz="2000" dirty="0" smtClean="0"/>
              <a:t> купюрами морального </a:t>
            </a:r>
            <a:r>
              <a:rPr lang="ru-RU" sz="2000" dirty="0" err="1" smtClean="0"/>
              <a:t>й</a:t>
            </a:r>
            <a:r>
              <a:rPr lang="ru-RU" sz="2000" dirty="0" smtClean="0"/>
              <a:t> </a:t>
            </a:r>
            <a:r>
              <a:rPr lang="ru-RU" sz="2000" dirty="0" err="1" smtClean="0"/>
              <a:t>політичного</a:t>
            </a:r>
            <a:r>
              <a:rPr lang="ru-RU" sz="2000" dirty="0" smtClean="0"/>
              <a:t> характеру. Так, </a:t>
            </a:r>
            <a:r>
              <a:rPr lang="ru-RU" sz="2000" dirty="0" err="1" smtClean="0"/>
              <a:t>викреслено</a:t>
            </a:r>
            <a:r>
              <a:rPr lang="ru-RU" sz="2000" dirty="0" smtClean="0"/>
              <a:t> </a:t>
            </a:r>
            <a:r>
              <a:rPr lang="ru-RU" sz="2000" dirty="0" err="1" smtClean="0"/>
              <a:t>всі</a:t>
            </a:r>
            <a:r>
              <a:rPr lang="ru-RU" sz="2000" dirty="0" smtClean="0"/>
              <a:t> </a:t>
            </a:r>
            <a:r>
              <a:rPr lang="ru-RU" sz="2000" dirty="0" err="1" smtClean="0"/>
              <a:t>згадки</a:t>
            </a:r>
            <a:r>
              <a:rPr lang="ru-RU" sz="2000" dirty="0" smtClean="0"/>
              <a:t> про людей, </a:t>
            </a:r>
            <a:r>
              <a:rPr lang="ru-RU" sz="2000" dirty="0" err="1" smtClean="0"/>
              <a:t>що</a:t>
            </a:r>
            <a:r>
              <a:rPr lang="ru-RU" sz="2000" dirty="0" smtClean="0"/>
              <a:t> на той час </a:t>
            </a:r>
            <a:r>
              <a:rPr lang="ru-RU" sz="2000" dirty="0" err="1" smtClean="0"/>
              <a:t>вважалися</a:t>
            </a:r>
            <a:r>
              <a:rPr lang="ru-RU" sz="2000" dirty="0" smtClean="0"/>
              <a:t> в СРСР «ворогами народу»). </a:t>
            </a:r>
            <a:r>
              <a:rPr lang="ru-RU" sz="2000" dirty="0" err="1" smtClean="0"/>
              <a:t>Щоденні</a:t>
            </a:r>
            <a:r>
              <a:rPr lang="ru-RU" sz="2000" dirty="0" smtClean="0"/>
              <a:t> </a:t>
            </a:r>
            <a:r>
              <a:rPr lang="ru-RU" sz="2000" dirty="0" err="1" smtClean="0"/>
              <a:t>зустрічі</a:t>
            </a:r>
            <a:r>
              <a:rPr lang="ru-RU" sz="2000" dirty="0" smtClean="0"/>
              <a:t> як </a:t>
            </a:r>
            <a:r>
              <a:rPr lang="ru-RU" sz="2000" dirty="0" err="1" smtClean="0"/>
              <a:t>радували</a:t>
            </a:r>
            <a:r>
              <a:rPr lang="ru-RU" sz="2000" dirty="0" smtClean="0"/>
              <a:t>, так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пригнічували</a:t>
            </a:r>
            <a:r>
              <a:rPr lang="ru-RU" sz="2000" dirty="0" smtClean="0"/>
              <a:t>. </a:t>
            </a:r>
            <a:r>
              <a:rPr lang="ru-RU" sz="2000" dirty="0" err="1" smtClean="0"/>
              <a:t>Вихід</a:t>
            </a:r>
            <a:r>
              <a:rPr lang="ru-RU" sz="2000" dirty="0" smtClean="0"/>
              <a:t> </a:t>
            </a:r>
            <a:r>
              <a:rPr lang="ru-RU" sz="2000" dirty="0" err="1" smtClean="0"/>
              <a:t>був</a:t>
            </a:r>
            <a:r>
              <a:rPr lang="ru-RU" sz="2000" dirty="0" smtClean="0"/>
              <a:t> один — </a:t>
            </a:r>
            <a:r>
              <a:rPr lang="ru-RU" sz="2000" dirty="0" err="1" smtClean="0"/>
              <a:t>розлука</a:t>
            </a:r>
            <a:r>
              <a:rPr lang="ru-RU" sz="2000" dirty="0" smtClean="0"/>
              <a:t>, </a:t>
            </a:r>
            <a:r>
              <a:rPr lang="ru-RU" sz="2000" dirty="0" err="1" smtClean="0"/>
              <a:t>адже</a:t>
            </a:r>
            <a:r>
              <a:rPr lang="ru-RU" sz="2000" dirty="0" smtClean="0"/>
              <a:t> ж у </a:t>
            </a:r>
            <a:r>
              <a:rPr lang="ru-RU" sz="2000" dirty="0" err="1" smtClean="0"/>
              <a:t>нього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сім'я</a:t>
            </a:r>
            <a:r>
              <a:rPr lang="ru-RU" sz="2000" dirty="0" smtClean="0"/>
              <a:t>, </a:t>
            </a:r>
            <a:r>
              <a:rPr lang="ru-RU" sz="2000" dirty="0" err="1" smtClean="0"/>
              <a:t>діти</a:t>
            </a:r>
            <a:r>
              <a:rPr lang="ru-RU" sz="2000" dirty="0" smtClean="0"/>
              <a:t>. У 1907 р.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анонімного</a:t>
            </a:r>
            <a:r>
              <a:rPr lang="ru-RU" sz="2000" dirty="0" smtClean="0"/>
              <a:t> листа дружина </a:t>
            </a:r>
            <a:r>
              <a:rPr lang="ru-RU" sz="2000" dirty="0" err="1" smtClean="0"/>
              <a:t>дізналася</a:t>
            </a:r>
            <a:r>
              <a:rPr lang="ru-RU" sz="2000" dirty="0" smtClean="0"/>
              <a:t> про </a:t>
            </a:r>
            <a:r>
              <a:rPr lang="ru-RU" sz="2000" dirty="0" err="1" smtClean="0"/>
              <a:t>стосунки</a:t>
            </a:r>
            <a:r>
              <a:rPr lang="ru-RU" sz="2000" dirty="0" smtClean="0"/>
              <a:t> </a:t>
            </a:r>
            <a:r>
              <a:rPr lang="ru-RU" sz="2000" dirty="0" err="1" smtClean="0"/>
              <a:t>чоловіка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Аплаксіною</a:t>
            </a:r>
            <a:r>
              <a:rPr lang="ru-RU" sz="2000" dirty="0" smtClean="0"/>
              <a:t> та </a:t>
            </a:r>
            <a:r>
              <a:rPr lang="ru-RU" sz="2000" dirty="0" err="1" smtClean="0"/>
              <a:t>примусила</a:t>
            </a:r>
            <a:r>
              <a:rPr lang="ru-RU" sz="2000" dirty="0" smtClean="0"/>
              <a:t> </a:t>
            </a:r>
            <a:r>
              <a:rPr lang="ru-RU" sz="2000" dirty="0" err="1" smtClean="0"/>
              <a:t>його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дати</a:t>
            </a:r>
            <a:r>
              <a:rPr lang="ru-RU" sz="2000" dirty="0" smtClean="0"/>
              <a:t> слово не </a:t>
            </a:r>
            <a:r>
              <a:rPr lang="ru-RU" sz="2000" dirty="0" err="1" smtClean="0"/>
              <a:t>кидати</a:t>
            </a:r>
            <a:r>
              <a:rPr lang="ru-RU" sz="2000" dirty="0" smtClean="0"/>
              <a:t> родину.</a:t>
            </a:r>
            <a:endParaRPr lang="ru-RU" sz="2000" dirty="0"/>
          </a:p>
        </p:txBody>
      </p:sp>
      <p:pic>
        <p:nvPicPr>
          <p:cNvPr id="3074" name="Picture 2" descr="D:\Мои документы\Downloads\поак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14678" y="214290"/>
            <a:ext cx="2143140" cy="250507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</TotalTime>
  <Words>476</Words>
  <Application>Microsoft Office PowerPoint</Application>
  <PresentationFormat>Экран (4:3)</PresentationFormat>
  <Paragraphs>66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Поток</vt:lpstr>
      <vt:lpstr>Слайд 1</vt:lpstr>
      <vt:lpstr>Слайд 2</vt:lpstr>
      <vt:lpstr>          Батьки</vt:lpstr>
      <vt:lpstr>      Навчання</vt:lpstr>
      <vt:lpstr>                        Праця</vt:lpstr>
      <vt:lpstr>Слайд 6</vt:lpstr>
      <vt:lpstr>            Родина Коцюбинського</vt:lpstr>
      <vt:lpstr>Слайд 8</vt:lpstr>
      <vt:lpstr>Слайд 9</vt:lpstr>
      <vt:lpstr>            Останні роки</vt:lpstr>
      <vt:lpstr>Слайд 11</vt:lpstr>
      <vt:lpstr>Слайд 12</vt:lpstr>
      <vt:lpstr>Сучасність</vt:lpstr>
      <vt:lpstr>1948 рік: Михайлина Коцюбинська з батьками - Хомою Михайловичем і Катериною Яківною. Фото з домашнього архiву</vt:lpstr>
      <vt:lpstr>Слайд 15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3</cp:revision>
  <dcterms:created xsi:type="dcterms:W3CDTF">2013-01-24T18:10:25Z</dcterms:created>
  <dcterms:modified xsi:type="dcterms:W3CDTF">2013-01-24T18:29:08Z</dcterms:modified>
</cp:coreProperties>
</file>