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BE8F52-A942-48B8-BE5C-20ECDF6A077A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D88770-579F-4DA3-97C9-F6A7BFDBE3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BE8F52-A942-48B8-BE5C-20ECDF6A077A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D88770-579F-4DA3-97C9-F6A7BFDBE3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BE8F52-A942-48B8-BE5C-20ECDF6A077A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D88770-579F-4DA3-97C9-F6A7BFDBE3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BE8F52-A942-48B8-BE5C-20ECDF6A077A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D88770-579F-4DA3-97C9-F6A7BFDBE3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BE8F52-A942-48B8-BE5C-20ECDF6A077A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D88770-579F-4DA3-97C9-F6A7BFDBE3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BE8F52-A942-48B8-BE5C-20ECDF6A077A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D88770-579F-4DA3-97C9-F6A7BFDBE3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BE8F52-A942-48B8-BE5C-20ECDF6A077A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D88770-579F-4DA3-97C9-F6A7BFDBE3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BE8F52-A942-48B8-BE5C-20ECDF6A077A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D88770-579F-4DA3-97C9-F6A7BFDBE3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BE8F52-A942-48B8-BE5C-20ECDF6A077A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D88770-579F-4DA3-97C9-F6A7BFDBE3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BE8F52-A942-48B8-BE5C-20ECDF6A077A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D88770-579F-4DA3-97C9-F6A7BFDBE3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A1BE8F52-A942-48B8-BE5C-20ECDF6A077A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0D88770-579F-4DA3-97C9-F6A7BFDBE3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1BE8F52-A942-48B8-BE5C-20ECDF6A077A}" type="datetimeFigureOut">
              <a:rPr lang="ru-RU" smtClean="0"/>
              <a:pPr/>
              <a:t>06.06.2014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0D88770-579F-4DA3-97C9-F6A7BFDBE37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800" dirty="0" smtClean="0"/>
              <a:t>      </a:t>
            </a:r>
            <a:r>
              <a:rPr lang="en-US" sz="4800" dirty="0" smtClean="0"/>
              <a:t> </a:t>
            </a:r>
            <a:r>
              <a:rPr lang="uk-UA" sz="6000" dirty="0" smtClean="0"/>
              <a:t>СУЗІР</a:t>
            </a:r>
            <a:r>
              <a:rPr lang="en-US" sz="6000" dirty="0" smtClean="0"/>
              <a:t>’</a:t>
            </a:r>
            <a:r>
              <a:rPr lang="ru-RU" sz="6000" dirty="0" smtClean="0"/>
              <a:t>Я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484784"/>
            <a:ext cx="7772400" cy="4870776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dirty="0"/>
          </a:p>
        </p:txBody>
      </p:sp>
      <p:pic>
        <p:nvPicPr>
          <p:cNvPr id="4" name="Рисунок 3" descr="zodia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268760"/>
            <a:ext cx="8208912" cy="5184576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7"/>
            <a:ext cx="453650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</a:t>
            </a:r>
            <a:r>
              <a:rPr lang="ru-RU" sz="2800" dirty="0" err="1" smtClean="0"/>
              <a:t>Риби</a:t>
            </a:r>
            <a:r>
              <a:rPr lang="ru-RU" sz="2800" dirty="0" smtClean="0"/>
              <a:t>. У </a:t>
            </a:r>
            <a:r>
              <a:rPr lang="ru-RU" sz="2800" dirty="0" err="1" smtClean="0"/>
              <a:t>грецькій</a:t>
            </a:r>
            <a:r>
              <a:rPr lang="ru-RU" sz="2800" dirty="0" smtClean="0"/>
              <a:t> </a:t>
            </a:r>
            <a:r>
              <a:rPr lang="ru-RU" sz="2800" dirty="0" err="1" smtClean="0"/>
              <a:t>міфології</a:t>
            </a:r>
            <a:r>
              <a:rPr lang="ru-RU" sz="2800" dirty="0" smtClean="0"/>
              <a:t> </a:t>
            </a:r>
            <a:r>
              <a:rPr lang="ru-RU" sz="2800" dirty="0" err="1" smtClean="0"/>
              <a:t>згадується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втеча</a:t>
            </a:r>
            <a:r>
              <a:rPr lang="ru-RU" sz="2800" dirty="0" smtClean="0"/>
              <a:t> в </a:t>
            </a:r>
            <a:r>
              <a:rPr lang="ru-RU" sz="2800" dirty="0" err="1" smtClean="0"/>
              <a:t>Єгипет</a:t>
            </a:r>
            <a:r>
              <a:rPr lang="ru-RU" sz="2800" dirty="0" smtClean="0"/>
              <a:t> </a:t>
            </a:r>
            <a:r>
              <a:rPr lang="ru-RU" sz="2800" dirty="0" err="1" smtClean="0"/>
              <a:t>олімпійських</a:t>
            </a:r>
            <a:r>
              <a:rPr lang="ru-RU" sz="2800" dirty="0" smtClean="0"/>
              <a:t> </a:t>
            </a:r>
            <a:r>
              <a:rPr lang="ru-RU" sz="2800" dirty="0" err="1" smtClean="0"/>
              <a:t>богів</a:t>
            </a:r>
            <a:r>
              <a:rPr lang="ru-RU" sz="2800" dirty="0" smtClean="0"/>
              <a:t>, </a:t>
            </a:r>
            <a:r>
              <a:rPr lang="ru-RU" sz="2800" dirty="0" err="1" smtClean="0"/>
              <a:t>наляканих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жахливим</a:t>
            </a:r>
            <a:r>
              <a:rPr lang="ru-RU" sz="2800" dirty="0" smtClean="0"/>
              <a:t> Тифон</a:t>
            </a:r>
            <a:r>
              <a:rPr lang="uk-UA" sz="2800" smtClean="0"/>
              <a:t>ом</a:t>
            </a:r>
            <a:r>
              <a:rPr lang="ru-RU" sz="2800" smtClean="0"/>
              <a:t>. </a:t>
            </a:r>
            <a:r>
              <a:rPr lang="ru-RU" sz="2800" dirty="0" smtClean="0"/>
              <a:t>Там вони, </a:t>
            </a:r>
            <a:r>
              <a:rPr lang="ru-RU" sz="2800" dirty="0" err="1" smtClean="0"/>
              <a:t>рятуючись</a:t>
            </a:r>
            <a:r>
              <a:rPr lang="ru-RU" sz="2800" dirty="0" smtClean="0"/>
              <a:t>, </a:t>
            </a:r>
            <a:r>
              <a:rPr lang="ru-RU" sz="2800" dirty="0" err="1" smtClean="0"/>
              <a:t>перетворилися</a:t>
            </a:r>
            <a:r>
              <a:rPr lang="ru-RU" sz="2800" dirty="0" smtClean="0"/>
              <a:t> на </a:t>
            </a:r>
            <a:r>
              <a:rPr lang="ru-RU" sz="2800" dirty="0" err="1" smtClean="0"/>
              <a:t>різних</a:t>
            </a:r>
            <a:r>
              <a:rPr lang="ru-RU" sz="2800" dirty="0" smtClean="0"/>
              <a:t> (як правило, </a:t>
            </a:r>
            <a:r>
              <a:rPr lang="ru-RU" sz="2800" dirty="0" err="1" smtClean="0"/>
              <a:t>атрибутивних</a:t>
            </a:r>
            <a:r>
              <a:rPr lang="ru-RU" sz="2800" dirty="0" smtClean="0"/>
              <a:t>) </a:t>
            </a:r>
            <a:r>
              <a:rPr lang="ru-RU" sz="2800" dirty="0" err="1" smtClean="0"/>
              <a:t>тварин</a:t>
            </a:r>
            <a:r>
              <a:rPr lang="ru-RU" sz="2800" dirty="0" smtClean="0"/>
              <a:t>, </a:t>
            </a:r>
            <a:r>
              <a:rPr lang="ru-RU" sz="2800" dirty="0" err="1" smtClean="0"/>
              <a:t>і</a:t>
            </a:r>
            <a:r>
              <a:rPr lang="ru-RU" sz="2800" dirty="0" smtClean="0"/>
              <a:t>, </a:t>
            </a:r>
            <a:r>
              <a:rPr lang="ru-RU" sz="2800" dirty="0" err="1" smtClean="0"/>
              <a:t>зокрема</a:t>
            </a:r>
            <a:r>
              <a:rPr lang="ru-RU" sz="2800" dirty="0" smtClean="0"/>
              <a:t>, </a:t>
            </a:r>
            <a:r>
              <a:rPr lang="ru-RU" sz="2800" dirty="0" err="1" smtClean="0"/>
              <a:t>Афродіта</a:t>
            </a:r>
            <a:r>
              <a:rPr lang="ru-RU" sz="2800" dirty="0" smtClean="0"/>
              <a:t> - в </a:t>
            </a:r>
            <a:r>
              <a:rPr lang="ru-RU" sz="2800" dirty="0" err="1" smtClean="0"/>
              <a:t>рибу</a:t>
            </a:r>
            <a:r>
              <a:rPr lang="ru-RU" sz="2800" dirty="0" smtClean="0"/>
              <a:t>. У </a:t>
            </a:r>
            <a:r>
              <a:rPr lang="ru-RU" sz="2800" dirty="0" err="1" smtClean="0"/>
              <a:t>пізніших</a:t>
            </a:r>
            <a:r>
              <a:rPr lang="ru-RU" sz="2800" dirty="0" smtClean="0"/>
              <a:t> </a:t>
            </a:r>
            <a:r>
              <a:rPr lang="ru-RU" sz="2800" dirty="0" err="1" smtClean="0"/>
              <a:t>поетичних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інтерпретаціях</a:t>
            </a:r>
            <a:r>
              <a:rPr lang="ru-RU" sz="2800" dirty="0" smtClean="0"/>
              <a:t> разом </a:t>
            </a:r>
            <a:r>
              <a:rPr lang="ru-RU" sz="2800" dirty="0" err="1" smtClean="0"/>
              <a:t>з</a:t>
            </a:r>
            <a:r>
              <a:rPr lang="ru-RU" sz="2800" dirty="0" smtClean="0"/>
              <a:t> нею </a:t>
            </a:r>
            <a:r>
              <a:rPr lang="ru-RU" sz="2800" dirty="0" err="1" smtClean="0"/>
              <a:t>перетворився</a:t>
            </a:r>
            <a:r>
              <a:rPr lang="ru-RU" sz="2800" dirty="0" smtClean="0"/>
              <a:t> на </a:t>
            </a:r>
            <a:r>
              <a:rPr lang="ru-RU" sz="2800" dirty="0" err="1" smtClean="0"/>
              <a:t>рибу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її</a:t>
            </a:r>
            <a:r>
              <a:rPr lang="ru-RU" sz="2800" dirty="0" smtClean="0"/>
              <a:t> </a:t>
            </a:r>
            <a:r>
              <a:rPr lang="ru-RU" sz="2800" dirty="0" err="1" smtClean="0"/>
              <a:t>син</a:t>
            </a:r>
            <a:r>
              <a:rPr lang="ru-RU" sz="2800" dirty="0" smtClean="0"/>
              <a:t> </a:t>
            </a:r>
            <a:r>
              <a:rPr lang="ru-RU" sz="2800" dirty="0" err="1" smtClean="0"/>
              <a:t>Ерот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й</a:t>
            </a:r>
            <a:r>
              <a:rPr lang="ru-RU" sz="2800" dirty="0" smtClean="0"/>
              <a:t> </a:t>
            </a:r>
            <a:r>
              <a:rPr lang="ru-RU" sz="2800" dirty="0" err="1" smtClean="0"/>
              <a:t>знайшло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відображення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на</a:t>
            </a:r>
            <a:r>
              <a:rPr lang="ru-RU" sz="2800" dirty="0" smtClean="0"/>
              <a:t> </a:t>
            </a:r>
            <a:r>
              <a:rPr lang="ru-RU" sz="2800" dirty="0" err="1" smtClean="0"/>
              <a:t>небі</a:t>
            </a:r>
            <a:r>
              <a:rPr lang="ru-RU" sz="2800" dirty="0" smtClean="0"/>
              <a:t> у </a:t>
            </a:r>
            <a:r>
              <a:rPr lang="ru-RU" sz="2800" dirty="0" err="1" smtClean="0"/>
              <a:t>вигляді</a:t>
            </a:r>
            <a:r>
              <a:rPr lang="ru-RU" sz="2800" dirty="0" smtClean="0"/>
              <a:t> </a:t>
            </a:r>
            <a:r>
              <a:rPr lang="ru-RU" sz="2800" dirty="0" err="1" smtClean="0"/>
              <a:t>сузір'я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3" name="Рисунок 2" descr="s0475347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0"/>
            <a:ext cx="4499992" cy="3212976"/>
          </a:xfrm>
          <a:prstGeom prst="rect">
            <a:avLst/>
          </a:prstGeom>
        </p:spPr>
      </p:pic>
      <p:pic>
        <p:nvPicPr>
          <p:cNvPr id="4" name="Рисунок 3" descr="300px-Piscesuran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3284984"/>
            <a:ext cx="4499992" cy="3573016"/>
          </a:xfrm>
          <a:prstGeom prst="rect">
            <a:avLst/>
          </a:prstGeo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79912" y="764705"/>
            <a:ext cx="511256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 </a:t>
            </a:r>
            <a:r>
              <a:rPr lang="ru-RU" sz="2800" dirty="0" err="1" smtClean="0"/>
              <a:t>стародавніх</a:t>
            </a:r>
            <a:r>
              <a:rPr lang="ru-RU" sz="2800" dirty="0" smtClean="0"/>
              <a:t> </a:t>
            </a:r>
            <a:r>
              <a:rPr lang="ru-RU" sz="2800" dirty="0" err="1" smtClean="0"/>
              <a:t>шумерів</a:t>
            </a:r>
            <a:r>
              <a:rPr lang="ru-RU" sz="2800" dirty="0" smtClean="0"/>
              <a:t> </a:t>
            </a:r>
            <a:r>
              <a:rPr lang="ru-RU" sz="2800" dirty="0" err="1" smtClean="0"/>
              <a:t>Водолій</a:t>
            </a:r>
            <a:r>
              <a:rPr lang="ru-RU" sz="2800" dirty="0" smtClean="0"/>
              <a:t> </a:t>
            </a:r>
            <a:r>
              <a:rPr lang="ru-RU" sz="2800" dirty="0" err="1" smtClean="0"/>
              <a:t>був</a:t>
            </a:r>
            <a:r>
              <a:rPr lang="ru-RU" sz="2800" dirty="0" smtClean="0"/>
              <a:t> одним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найважливіших</a:t>
            </a:r>
            <a:r>
              <a:rPr lang="ru-RU" sz="2800" dirty="0" smtClean="0"/>
              <a:t> </a:t>
            </a:r>
            <a:r>
              <a:rPr lang="ru-RU" sz="2800" dirty="0" err="1" smtClean="0"/>
              <a:t>сузір'їв</a:t>
            </a:r>
            <a:r>
              <a:rPr lang="ru-RU" sz="2800" dirty="0" smtClean="0"/>
              <a:t>, </a:t>
            </a:r>
            <a:r>
              <a:rPr lang="ru-RU" sz="2800" dirty="0" err="1" smtClean="0"/>
              <a:t>оскільки</a:t>
            </a:r>
            <a:r>
              <a:rPr lang="ru-RU" sz="2800" dirty="0" smtClean="0"/>
              <a:t> </a:t>
            </a:r>
            <a:r>
              <a:rPr lang="ru-RU" sz="2800" dirty="0" err="1" smtClean="0"/>
              <a:t>уособлював</a:t>
            </a:r>
            <a:r>
              <a:rPr lang="ru-RU" sz="2800" dirty="0" smtClean="0"/>
              <a:t> бога неба </a:t>
            </a:r>
            <a:r>
              <a:rPr lang="ru-RU" sz="2800" dirty="0" err="1" smtClean="0"/>
              <a:t>Ана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дає</a:t>
            </a:r>
            <a:r>
              <a:rPr lang="ru-RU" sz="2800" dirty="0" smtClean="0"/>
              <a:t> </a:t>
            </a:r>
            <a:r>
              <a:rPr lang="ru-RU" sz="2800" dirty="0" err="1" smtClean="0"/>
              <a:t>землі</a:t>
            </a:r>
            <a:r>
              <a:rPr lang="ru-RU" sz="2800" dirty="0" smtClean="0"/>
              <a:t> </a:t>
            </a:r>
            <a:r>
              <a:rPr lang="ru-RU" sz="2800" dirty="0" err="1" smtClean="0"/>
              <a:t>цілющу</a:t>
            </a:r>
            <a:r>
              <a:rPr lang="ru-RU" sz="2800" dirty="0" smtClean="0"/>
              <a:t> воду. </a:t>
            </a:r>
            <a:r>
              <a:rPr lang="ru-RU" sz="2800" dirty="0" err="1" smtClean="0"/>
              <a:t>Згідно</a:t>
            </a:r>
            <a:r>
              <a:rPr lang="ru-RU" sz="2800" dirty="0" smtClean="0"/>
              <a:t> грекам, </a:t>
            </a:r>
            <a:r>
              <a:rPr lang="ru-RU" sz="2800" dirty="0" err="1" smtClean="0"/>
              <a:t>Водолій</a:t>
            </a:r>
            <a:r>
              <a:rPr lang="ru-RU" sz="2800" dirty="0" smtClean="0"/>
              <a:t> </a:t>
            </a:r>
            <a:r>
              <a:rPr lang="ru-RU" sz="2800" dirty="0" err="1" smtClean="0"/>
              <a:t>зображує</a:t>
            </a:r>
            <a:r>
              <a:rPr lang="ru-RU" sz="2800" dirty="0" smtClean="0"/>
              <a:t> </a:t>
            </a:r>
            <a:r>
              <a:rPr lang="ru-RU" sz="2800" dirty="0" err="1" smtClean="0"/>
              <a:t>відразу</a:t>
            </a:r>
            <a:r>
              <a:rPr lang="ru-RU" sz="2800" dirty="0" smtClean="0"/>
              <a:t> </a:t>
            </a:r>
            <a:r>
              <a:rPr lang="ru-RU" sz="2800" dirty="0" err="1" smtClean="0"/>
              <a:t>кілька</a:t>
            </a:r>
            <a:r>
              <a:rPr lang="ru-RU" sz="2800" dirty="0" smtClean="0"/>
              <a:t> </a:t>
            </a:r>
            <a:r>
              <a:rPr lang="ru-RU" sz="2800" dirty="0" err="1" smtClean="0"/>
              <a:t>міфічних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персонажів</a:t>
            </a:r>
            <a:r>
              <a:rPr lang="ru-RU" sz="2800" dirty="0" smtClean="0"/>
              <a:t>, </a:t>
            </a:r>
            <a:r>
              <a:rPr lang="ru-RU" sz="2800" dirty="0" err="1" smtClean="0"/>
              <a:t>наприклад</a:t>
            </a:r>
            <a:r>
              <a:rPr lang="ru-RU" sz="2800" dirty="0" smtClean="0"/>
              <a:t>, </a:t>
            </a:r>
            <a:r>
              <a:rPr lang="ru-RU" sz="2800" dirty="0" err="1" smtClean="0"/>
              <a:t>Ганімеда</a:t>
            </a:r>
            <a:r>
              <a:rPr lang="ru-RU" sz="2800" dirty="0" smtClean="0"/>
              <a:t> - </a:t>
            </a:r>
            <a:r>
              <a:rPr lang="ru-RU" sz="2800" dirty="0" err="1" smtClean="0"/>
              <a:t>троянського</a:t>
            </a:r>
            <a:r>
              <a:rPr lang="ru-RU" sz="2800" dirty="0" smtClean="0"/>
              <a:t> юнака, </a:t>
            </a:r>
            <a:r>
              <a:rPr lang="ru-RU" sz="2800" dirty="0" err="1" smtClean="0"/>
              <a:t>який</a:t>
            </a:r>
            <a:r>
              <a:rPr lang="ru-RU" sz="2800" dirty="0" smtClean="0"/>
              <a:t> став чашником на </a:t>
            </a:r>
            <a:r>
              <a:rPr lang="ru-RU" sz="2800" dirty="0" err="1" smtClean="0"/>
              <a:t>Олімпі</a:t>
            </a:r>
            <a:r>
              <a:rPr lang="ru-RU" sz="2800" dirty="0" smtClean="0"/>
              <a:t>; </a:t>
            </a:r>
            <a:r>
              <a:rPr lang="ru-RU" sz="2800" dirty="0" err="1" smtClean="0"/>
              <a:t>Девкаліона</a:t>
            </a:r>
            <a:r>
              <a:rPr lang="ru-RU" sz="2800" dirty="0" smtClean="0"/>
              <a:t> - героя </a:t>
            </a:r>
            <a:r>
              <a:rPr lang="ru-RU" sz="2800" dirty="0" err="1" smtClean="0"/>
              <a:t>всесвітнього</a:t>
            </a:r>
            <a:r>
              <a:rPr lang="ru-RU" sz="2800" dirty="0" smtClean="0"/>
              <a:t> потопу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Кекропа</a:t>
            </a:r>
            <a:r>
              <a:rPr lang="ru-RU" sz="2800" dirty="0" smtClean="0"/>
              <a:t> - </a:t>
            </a:r>
            <a:r>
              <a:rPr lang="ru-RU" sz="2800" dirty="0" err="1" smtClean="0"/>
              <a:t>стародавнього</a:t>
            </a:r>
            <a:r>
              <a:rPr lang="ru-RU" sz="2800" dirty="0" smtClean="0"/>
              <a:t> царя </a:t>
            </a:r>
            <a:r>
              <a:rPr lang="ru-RU" sz="2800" dirty="0" err="1" smtClean="0"/>
              <a:t>Аттіки</a:t>
            </a:r>
            <a:r>
              <a:rPr lang="ru-RU" sz="2800" dirty="0" smtClean="0"/>
              <a:t>.  </a:t>
            </a:r>
            <a:endParaRPr lang="ru-RU" sz="2800" dirty="0"/>
          </a:p>
        </p:txBody>
      </p:sp>
      <p:pic>
        <p:nvPicPr>
          <p:cNvPr id="4" name="Рисунок 3" descr="300px-Aquariusuran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80728"/>
            <a:ext cx="3851920" cy="5328592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446449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 </a:t>
            </a:r>
            <a:r>
              <a:rPr lang="uk-UA" sz="2800" dirty="0" smtClean="0"/>
              <a:t>Діва.</a:t>
            </a:r>
            <a:r>
              <a:rPr lang="en-US" sz="2800" dirty="0" smtClean="0"/>
              <a:t> </a:t>
            </a:r>
            <a:r>
              <a:rPr lang="ru-RU" sz="2800" dirty="0" smtClean="0"/>
              <a:t>Греки </a:t>
            </a:r>
            <a:r>
              <a:rPr lang="ru-RU" sz="2800" dirty="0" err="1" smtClean="0"/>
              <a:t>бачили</a:t>
            </a:r>
            <a:r>
              <a:rPr lang="ru-RU" sz="2800" dirty="0" smtClean="0"/>
              <a:t> в </a:t>
            </a:r>
            <a:r>
              <a:rPr lang="ru-RU" sz="2800" dirty="0" err="1" smtClean="0"/>
              <a:t>цьому</a:t>
            </a:r>
            <a:r>
              <a:rPr lang="ru-RU" sz="2800" dirty="0" smtClean="0"/>
              <a:t> </a:t>
            </a:r>
            <a:r>
              <a:rPr lang="ru-RU" sz="2800" dirty="0" err="1" smtClean="0"/>
              <a:t>сузір'ї</a:t>
            </a:r>
            <a:r>
              <a:rPr lang="ru-RU" sz="2800" dirty="0" smtClean="0"/>
              <a:t> </a:t>
            </a:r>
            <a:r>
              <a:rPr lang="ru-RU" sz="2800" dirty="0" err="1" smtClean="0"/>
              <a:t>найрізноманітніших</a:t>
            </a:r>
            <a:endParaRPr lang="en-US" sz="2800" dirty="0" smtClean="0"/>
          </a:p>
          <a:p>
            <a:r>
              <a:rPr lang="ru-RU" sz="2800" dirty="0" smtClean="0"/>
              <a:t>богинь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героїнь</a:t>
            </a:r>
            <a:r>
              <a:rPr lang="ru-RU" sz="2800" dirty="0" smtClean="0"/>
              <a:t>. </a:t>
            </a:r>
            <a:r>
              <a:rPr lang="ru-RU" sz="2800" dirty="0" err="1" smtClean="0"/>
              <a:t>Однак</a:t>
            </a:r>
            <a:r>
              <a:rPr lang="ru-RU" sz="2800" dirty="0" smtClean="0"/>
              <a:t>, </a:t>
            </a:r>
            <a:r>
              <a:rPr lang="ru-RU" sz="2800" dirty="0" err="1" smtClean="0"/>
              <a:t>найрозповсюдженіша</a:t>
            </a:r>
            <a:r>
              <a:rPr lang="ru-RU" sz="2800" dirty="0" smtClean="0"/>
              <a:t> </a:t>
            </a:r>
            <a:r>
              <a:rPr lang="ru-RU" sz="2800" dirty="0" err="1" smtClean="0"/>
              <a:t>версія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це</a:t>
            </a:r>
            <a:r>
              <a:rPr lang="ru-RU" sz="2800" dirty="0" smtClean="0"/>
              <a:t> Деметра, </a:t>
            </a:r>
            <a:r>
              <a:rPr lang="ru-RU" sz="2800" dirty="0" err="1" smtClean="0"/>
              <a:t>донька</a:t>
            </a:r>
            <a:r>
              <a:rPr lang="ru-RU" sz="2800" dirty="0" smtClean="0"/>
              <a:t> </a:t>
            </a:r>
            <a:r>
              <a:rPr lang="ru-RU" sz="2800" dirty="0" err="1" smtClean="0"/>
              <a:t>Кроноса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Реї</a:t>
            </a:r>
            <a:r>
              <a:rPr lang="ru-RU" sz="2800" dirty="0" smtClean="0"/>
              <a:t>, богиня </a:t>
            </a:r>
            <a:r>
              <a:rPr lang="ru-RU" sz="2800" dirty="0" err="1" smtClean="0"/>
              <a:t>плодючості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землеробства</a:t>
            </a:r>
            <a:r>
              <a:rPr lang="ru-RU" sz="2800" dirty="0" smtClean="0"/>
              <a:t>, </a:t>
            </a:r>
            <a:r>
              <a:rPr lang="ru-RU" sz="2800" dirty="0" err="1" smtClean="0"/>
              <a:t>мати</a:t>
            </a:r>
            <a:r>
              <a:rPr lang="ru-RU" sz="2800" dirty="0" smtClean="0"/>
              <a:t> </a:t>
            </a:r>
            <a:r>
              <a:rPr lang="ru-RU" sz="2800" dirty="0" err="1" smtClean="0"/>
              <a:t>Персефони</a:t>
            </a:r>
            <a:r>
              <a:rPr lang="ru-RU" sz="2800" dirty="0" smtClean="0"/>
              <a:t>. На </a:t>
            </a:r>
            <a:r>
              <a:rPr lang="ru-RU" sz="2800" dirty="0" err="1" smtClean="0"/>
              <a:t>зображеннях</a:t>
            </a:r>
            <a:r>
              <a:rPr lang="ru-RU" sz="2800" dirty="0" smtClean="0"/>
              <a:t> </a:t>
            </a:r>
            <a:r>
              <a:rPr lang="ru-RU" sz="2800" dirty="0" err="1" smtClean="0"/>
              <a:t>Діва</a:t>
            </a:r>
            <a:r>
              <a:rPr lang="ru-RU" sz="2800" dirty="0" smtClean="0"/>
              <a:t> </a:t>
            </a:r>
            <a:r>
              <a:rPr lang="ru-RU" sz="2800" dirty="0" err="1" smtClean="0"/>
              <a:t>тримає</a:t>
            </a:r>
            <a:r>
              <a:rPr lang="ru-RU" sz="2800" dirty="0" smtClean="0"/>
              <a:t> колос, </a:t>
            </a:r>
            <a:r>
              <a:rPr lang="ru-RU" sz="2800" dirty="0" err="1" smtClean="0"/>
              <a:t>який</a:t>
            </a:r>
            <a:r>
              <a:rPr lang="ru-RU" sz="2800" dirty="0" smtClean="0"/>
              <a:t> за </a:t>
            </a:r>
            <a:r>
              <a:rPr lang="ru-RU" sz="2800" dirty="0" err="1" smtClean="0"/>
              <a:t>розташуванням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відповідає</a:t>
            </a:r>
            <a:r>
              <a:rPr lang="ru-RU" sz="2800" dirty="0" smtClean="0"/>
              <a:t> </a:t>
            </a:r>
            <a:r>
              <a:rPr lang="ru-RU" sz="2800" dirty="0" err="1" smtClean="0"/>
              <a:t>зірці</a:t>
            </a:r>
            <a:r>
              <a:rPr lang="ru-RU" sz="2800" dirty="0" smtClean="0"/>
              <a:t> </a:t>
            </a:r>
            <a:r>
              <a:rPr lang="ru-RU" sz="2800" dirty="0" err="1" smtClean="0"/>
              <a:t>Спіка</a:t>
            </a:r>
            <a:r>
              <a:rPr lang="ru-RU" sz="2800" dirty="0" smtClean="0"/>
              <a:t>. </a:t>
            </a:r>
            <a:r>
              <a:rPr lang="ru-RU" sz="2800" dirty="0" err="1" smtClean="0"/>
              <a:t>Інша</a:t>
            </a:r>
            <a:r>
              <a:rPr lang="ru-RU" sz="2800" dirty="0" smtClean="0"/>
              <a:t> </a:t>
            </a:r>
            <a:r>
              <a:rPr lang="ru-RU" sz="2800" dirty="0" err="1" smtClean="0"/>
              <a:t>яскрава</a:t>
            </a:r>
            <a:r>
              <a:rPr lang="ru-RU" sz="2800" dirty="0" smtClean="0"/>
              <a:t> </a:t>
            </a:r>
            <a:r>
              <a:rPr lang="ru-RU" sz="2800" dirty="0" err="1" smtClean="0"/>
              <a:t>зірка</a:t>
            </a:r>
            <a:r>
              <a:rPr lang="ru-RU" sz="2800" dirty="0" smtClean="0"/>
              <a:t> </a:t>
            </a:r>
            <a:r>
              <a:rPr lang="ru-RU" sz="2800" dirty="0" err="1" smtClean="0"/>
              <a:t>сузір'я</a:t>
            </a:r>
            <a:r>
              <a:rPr lang="ru-RU" sz="2800" dirty="0" smtClean="0"/>
              <a:t> — </a:t>
            </a:r>
            <a:r>
              <a:rPr lang="ru-RU" sz="2800" dirty="0" err="1" smtClean="0"/>
              <a:t>Віндеміатрікс</a:t>
            </a:r>
            <a:r>
              <a:rPr lang="en-US" sz="2800" dirty="0" smtClean="0"/>
              <a:t>.</a:t>
            </a:r>
            <a:endParaRPr lang="ru-RU" sz="2800" dirty="0"/>
          </a:p>
        </p:txBody>
      </p:sp>
      <p:pic>
        <p:nvPicPr>
          <p:cNvPr id="3" name="Рисунок 2" descr="265px-Virgouran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1412776"/>
            <a:ext cx="3744416" cy="4615679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04664"/>
            <a:ext cx="88924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Терези</a:t>
            </a:r>
            <a:r>
              <a:rPr lang="ru-RU" sz="2800" dirty="0" smtClean="0"/>
              <a:t>. </a:t>
            </a:r>
            <a:r>
              <a:rPr lang="ru-RU" sz="2800" dirty="0" err="1" smtClean="0"/>
              <a:t>Майже</a:t>
            </a:r>
            <a:r>
              <a:rPr lang="ru-RU" sz="2800" dirty="0" smtClean="0"/>
              <a:t> на </a:t>
            </a:r>
            <a:r>
              <a:rPr lang="ru-RU" sz="2800" dirty="0" err="1" smtClean="0"/>
              <a:t>південному</a:t>
            </a:r>
            <a:r>
              <a:rPr lang="ru-RU" sz="2800" dirty="0" smtClean="0"/>
              <a:t> </a:t>
            </a:r>
            <a:r>
              <a:rPr lang="ru-RU" sz="2800" dirty="0" err="1" smtClean="0"/>
              <a:t>сході</a:t>
            </a:r>
            <a:r>
              <a:rPr lang="ru-RU" sz="2800" dirty="0" smtClean="0"/>
              <a:t>, в самого горизонту, </a:t>
            </a:r>
            <a:r>
              <a:rPr lang="ru-RU" sz="2800" dirty="0" err="1" smtClean="0"/>
              <a:t>можна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відмітити</a:t>
            </a:r>
            <a:r>
              <a:rPr lang="ru-RU" sz="2800" dirty="0" smtClean="0"/>
              <a:t> </a:t>
            </a:r>
            <a:r>
              <a:rPr lang="ru-RU" sz="2800" dirty="0" err="1" smtClean="0"/>
              <a:t>сузір'я</a:t>
            </a:r>
            <a:r>
              <a:rPr lang="ru-RU" sz="2800" dirty="0" smtClean="0"/>
              <a:t> </a:t>
            </a:r>
            <a:r>
              <a:rPr lang="ru-RU" sz="2800" dirty="0" err="1" smtClean="0"/>
              <a:t>Терези</a:t>
            </a:r>
            <a:r>
              <a:rPr lang="ru-RU" sz="2800" dirty="0" smtClean="0"/>
              <a:t>. </a:t>
            </a:r>
            <a:r>
              <a:rPr lang="ru-RU" sz="2800" dirty="0" err="1" smtClean="0"/>
              <a:t>Його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яскрава</a:t>
            </a:r>
            <a:r>
              <a:rPr lang="ru-RU" sz="2800" dirty="0" smtClean="0"/>
              <a:t> </a:t>
            </a:r>
            <a:r>
              <a:rPr lang="ru-RU" sz="2800" dirty="0" err="1" smtClean="0"/>
              <a:t>зірка</a:t>
            </a:r>
            <a:r>
              <a:rPr lang="ru-RU" sz="2800" dirty="0" smtClean="0"/>
              <a:t> </a:t>
            </a:r>
            <a:r>
              <a:rPr lang="ru-RU" sz="2800" dirty="0" err="1" smtClean="0"/>
              <a:t>Кіффа</a:t>
            </a:r>
            <a:r>
              <a:rPr lang="ru-RU" sz="2800" dirty="0" smtClean="0"/>
              <a:t> разом </a:t>
            </a:r>
            <a:r>
              <a:rPr lang="ru-RU" sz="2800" dirty="0" err="1" smtClean="0"/>
              <a:t>із</a:t>
            </a:r>
            <a:r>
              <a:rPr lang="ru-RU" sz="2800" dirty="0" smtClean="0"/>
              <a:t> </a:t>
            </a:r>
            <a:r>
              <a:rPr lang="ru-RU" sz="2800" dirty="0" err="1" smtClean="0"/>
              <a:t>Спікой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Арктуром </a:t>
            </a:r>
            <a:r>
              <a:rPr lang="ru-RU" sz="2800" dirty="0" err="1" smtClean="0"/>
              <a:t>утворюють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рівносторонній</a:t>
            </a:r>
            <a:r>
              <a:rPr lang="ru-RU" sz="2800" dirty="0" smtClean="0"/>
              <a:t> </a:t>
            </a:r>
            <a:r>
              <a:rPr lang="ru-RU" sz="2800" dirty="0" err="1" smtClean="0"/>
              <a:t>трикутник</a:t>
            </a:r>
            <a:r>
              <a:rPr lang="ru-RU" sz="2800" dirty="0" smtClean="0"/>
              <a:t>, по </a:t>
            </a:r>
            <a:r>
              <a:rPr lang="ru-RU" sz="2800" dirty="0" err="1" smtClean="0"/>
              <a:t>якому</a:t>
            </a:r>
            <a:r>
              <a:rPr lang="ru-RU" sz="2800" dirty="0" smtClean="0"/>
              <a:t>  легко </a:t>
            </a:r>
            <a:r>
              <a:rPr lang="ru-RU" sz="2800" dirty="0" err="1" smtClean="0"/>
              <a:t>можна</a:t>
            </a:r>
            <a:r>
              <a:rPr lang="ru-RU" sz="2800" dirty="0" smtClean="0"/>
              <a:t> </a:t>
            </a:r>
            <a:r>
              <a:rPr lang="ru-RU" sz="2800" dirty="0" err="1" smtClean="0"/>
              <a:t>знайти</a:t>
            </a:r>
            <a:r>
              <a:rPr lang="ru-RU" sz="2800" dirty="0" smtClean="0"/>
              <a:t>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сузір'я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3" name="Рисунок 2" descr="lib_ic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2952750"/>
            <a:ext cx="3600400" cy="3212554"/>
          </a:xfrm>
          <a:prstGeom prst="rect">
            <a:avLst/>
          </a:prstGeom>
        </p:spPr>
      </p:pic>
      <p:pic>
        <p:nvPicPr>
          <p:cNvPr id="4" name="Рисунок 3" descr="265px-Librauran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2852936"/>
            <a:ext cx="4680520" cy="4005064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4048" y="0"/>
            <a:ext cx="413995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 </a:t>
            </a:r>
            <a:r>
              <a:rPr lang="ru-RU" sz="2800" dirty="0" err="1" smtClean="0"/>
              <a:t>древніх</a:t>
            </a:r>
            <a:r>
              <a:rPr lang="ru-RU" sz="2800" dirty="0" smtClean="0"/>
              <a:t> </a:t>
            </a:r>
            <a:r>
              <a:rPr lang="ru-RU" sz="2800" dirty="0" err="1" smtClean="0"/>
              <a:t>народів</a:t>
            </a:r>
            <a:r>
              <a:rPr lang="ru-RU" sz="2800" dirty="0" smtClean="0"/>
              <a:t> самим </a:t>
            </a:r>
            <a:r>
              <a:rPr lang="ru-RU" sz="2800" dirty="0" err="1" smtClean="0"/>
              <a:t>головним</a:t>
            </a:r>
            <a:r>
              <a:rPr lang="ru-RU" sz="2800" dirty="0" smtClean="0"/>
              <a:t> </a:t>
            </a:r>
            <a:r>
              <a:rPr lang="ru-RU" sz="2800" dirty="0" err="1" smtClean="0"/>
              <a:t>було</a:t>
            </a:r>
            <a:r>
              <a:rPr lang="ru-RU" sz="2800" dirty="0" smtClean="0"/>
              <a:t> </a:t>
            </a:r>
            <a:r>
              <a:rPr lang="ru-RU" sz="2800" dirty="0" err="1" smtClean="0"/>
              <a:t>сузір'я</a:t>
            </a:r>
            <a:r>
              <a:rPr lang="ru-RU" sz="2800" dirty="0" smtClean="0"/>
              <a:t> </a:t>
            </a:r>
            <a:r>
              <a:rPr lang="ru-RU" sz="2800" dirty="0" err="1" smtClean="0"/>
              <a:t>Тельця</a:t>
            </a:r>
            <a:r>
              <a:rPr lang="ru-RU" sz="2800" dirty="0" smtClean="0"/>
              <a:t>, тому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новийрік</a:t>
            </a:r>
            <a:r>
              <a:rPr lang="ru-RU" sz="2800" dirty="0" smtClean="0"/>
              <a:t> </a:t>
            </a:r>
            <a:r>
              <a:rPr lang="ru-RU" sz="2800" dirty="0" err="1" smtClean="0"/>
              <a:t>починався</a:t>
            </a:r>
            <a:r>
              <a:rPr lang="ru-RU" sz="2800" dirty="0" smtClean="0"/>
              <a:t> </a:t>
            </a:r>
            <a:r>
              <a:rPr lang="ru-RU" sz="2800" dirty="0" err="1" smtClean="0"/>
              <a:t>навесні</a:t>
            </a:r>
            <a:r>
              <a:rPr lang="ru-RU" sz="2800" dirty="0" smtClean="0"/>
              <a:t>. У </a:t>
            </a:r>
            <a:r>
              <a:rPr lang="ru-RU" sz="2800" dirty="0" err="1" smtClean="0"/>
              <a:t>зодіаку</a:t>
            </a:r>
            <a:r>
              <a:rPr lang="ru-RU" sz="2800" dirty="0" smtClean="0"/>
              <a:t> </a:t>
            </a:r>
            <a:r>
              <a:rPr lang="ru-RU" sz="2800" dirty="0" err="1" smtClean="0"/>
              <a:t>Телець</a:t>
            </a:r>
            <a:r>
              <a:rPr lang="ru-RU" sz="2800" dirty="0" smtClean="0"/>
              <a:t> </a:t>
            </a:r>
            <a:r>
              <a:rPr lang="ru-RU" sz="2800" dirty="0" err="1" smtClean="0"/>
              <a:t>саме</a:t>
            </a:r>
            <a:r>
              <a:rPr lang="ru-RU" sz="2800" dirty="0" smtClean="0"/>
              <a:t> </a:t>
            </a:r>
            <a:r>
              <a:rPr lang="ru-RU" sz="2800" dirty="0" err="1" smtClean="0"/>
              <a:t>древнє</a:t>
            </a:r>
            <a:r>
              <a:rPr lang="ru-RU" sz="2800" dirty="0" smtClean="0"/>
              <a:t> </a:t>
            </a:r>
            <a:r>
              <a:rPr lang="ru-RU" sz="2800" dirty="0" err="1" smtClean="0"/>
              <a:t>сузір'я</a:t>
            </a:r>
            <a:r>
              <a:rPr lang="ru-RU" sz="2800" dirty="0" smtClean="0"/>
              <a:t>, </a:t>
            </a:r>
            <a:r>
              <a:rPr lang="ru-RU" sz="2800" dirty="0" err="1" smtClean="0"/>
              <a:t>оскільки</a:t>
            </a:r>
            <a:r>
              <a:rPr lang="ru-RU" sz="2800" dirty="0" smtClean="0"/>
              <a:t> </a:t>
            </a:r>
            <a:r>
              <a:rPr lang="ru-RU" sz="2800" dirty="0" err="1" smtClean="0"/>
              <a:t>вжиття</a:t>
            </a:r>
            <a:r>
              <a:rPr lang="ru-RU" sz="2800" dirty="0" smtClean="0"/>
              <a:t> </a:t>
            </a:r>
            <a:r>
              <a:rPr lang="ru-RU" sz="2800" dirty="0" err="1" smtClean="0"/>
              <a:t>древніх</a:t>
            </a:r>
            <a:r>
              <a:rPr lang="ru-RU" sz="2800" dirty="0" smtClean="0"/>
              <a:t> </a:t>
            </a:r>
            <a:r>
              <a:rPr lang="ru-RU" sz="2800" dirty="0" err="1" smtClean="0"/>
              <a:t>народів</a:t>
            </a:r>
            <a:r>
              <a:rPr lang="ru-RU" sz="2800" dirty="0" smtClean="0"/>
              <a:t> </a:t>
            </a:r>
            <a:r>
              <a:rPr lang="ru-RU" sz="2800" dirty="0" err="1" smtClean="0"/>
              <a:t>скотарство</a:t>
            </a:r>
            <a:r>
              <a:rPr lang="ru-RU" sz="2800" dirty="0" smtClean="0"/>
              <a:t> </a:t>
            </a:r>
            <a:r>
              <a:rPr lang="ru-RU" sz="2800" dirty="0" err="1" smtClean="0"/>
              <a:t>відігравало</a:t>
            </a:r>
            <a:r>
              <a:rPr lang="ru-RU" sz="2800" dirty="0" smtClean="0"/>
              <a:t> </a:t>
            </a:r>
            <a:r>
              <a:rPr lang="ru-RU" sz="2800" dirty="0" err="1" smtClean="0"/>
              <a:t>величезну</a:t>
            </a:r>
            <a:r>
              <a:rPr lang="ru-RU" sz="2800" dirty="0" smtClean="0"/>
              <a:t> роль,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биком</a:t>
            </a:r>
            <a:r>
              <a:rPr lang="ru-RU" sz="2800" dirty="0" smtClean="0"/>
              <a:t> </a:t>
            </a:r>
          </a:p>
          <a:p>
            <a:r>
              <a:rPr lang="ru-RU" sz="2800" dirty="0" smtClean="0"/>
              <a:t>(тельцем) </a:t>
            </a:r>
            <a:r>
              <a:rPr lang="ru-RU" sz="2800" dirty="0" err="1" smtClean="0"/>
              <a:t>зв'язували</a:t>
            </a:r>
            <a:r>
              <a:rPr lang="ru-RU" sz="2800" dirty="0" smtClean="0"/>
              <a:t> те </a:t>
            </a:r>
            <a:r>
              <a:rPr lang="ru-RU" sz="2800" dirty="0" err="1" smtClean="0"/>
              <a:t>сузір'я</a:t>
            </a:r>
            <a:r>
              <a:rPr lang="ru-RU" sz="2800" dirty="0" smtClean="0"/>
              <a:t>, де </a:t>
            </a:r>
            <a:r>
              <a:rPr lang="ru-RU" sz="2800" dirty="0" err="1" smtClean="0"/>
              <a:t>Сонце</a:t>
            </a:r>
            <a:r>
              <a:rPr lang="ru-RU" sz="2800" dirty="0" smtClean="0"/>
              <a:t> як </a:t>
            </a:r>
            <a:r>
              <a:rPr lang="ru-RU" sz="2800" dirty="0" err="1" smtClean="0"/>
              <a:t>би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перемагало</a:t>
            </a:r>
            <a:r>
              <a:rPr lang="ru-RU" sz="2800" dirty="0" smtClean="0"/>
              <a:t> зиму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віщувало</a:t>
            </a:r>
            <a:r>
              <a:rPr lang="ru-RU" sz="2800" dirty="0" smtClean="0"/>
              <a:t> </a:t>
            </a:r>
            <a:r>
              <a:rPr lang="ru-RU" sz="2800" dirty="0" err="1" smtClean="0"/>
              <a:t>прихід</a:t>
            </a:r>
            <a:r>
              <a:rPr lang="ru-RU" sz="2800" dirty="0" smtClean="0"/>
              <a:t> </a:t>
            </a:r>
            <a:r>
              <a:rPr lang="ru-RU" sz="2800" dirty="0" err="1" smtClean="0"/>
              <a:t>весни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літа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3" name="Рисунок 2" descr="300px-Taurusuran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5004048" cy="4005064"/>
          </a:xfrm>
          <a:prstGeom prst="rect">
            <a:avLst/>
          </a:prstGeom>
        </p:spPr>
      </p:pic>
      <p:pic>
        <p:nvPicPr>
          <p:cNvPr id="4" name="Рисунок 3" descr="200px-SternbildSti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077072"/>
            <a:ext cx="4932040" cy="2780928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e6bdaa0b5e141658b05e25d1c4c8cc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32656"/>
            <a:ext cx="8640960" cy="6408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rynytsy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88640"/>
            <a:ext cx="6480719" cy="6669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show_im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404664"/>
            <a:ext cx="6120679" cy="56166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5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836712"/>
            <a:ext cx="7200800" cy="5760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1"/>
            <a:ext cx="889248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    </a:t>
            </a:r>
            <a:r>
              <a:rPr lang="ru-RU" sz="3200" dirty="0" err="1" smtClean="0"/>
              <a:t>Сузір'я</a:t>
            </a:r>
            <a:r>
              <a:rPr lang="ru-RU" sz="3200" dirty="0" smtClean="0"/>
              <a:t> — </a:t>
            </a:r>
            <a:r>
              <a:rPr lang="ru-RU" sz="3200" dirty="0" err="1" smtClean="0"/>
              <a:t>будь-яка</a:t>
            </a:r>
            <a:r>
              <a:rPr lang="ru-RU" sz="3200" dirty="0" smtClean="0"/>
              <a:t> </a:t>
            </a:r>
            <a:r>
              <a:rPr lang="ru-RU" sz="3200" dirty="0" err="1" smtClean="0"/>
              <a:t>з</a:t>
            </a:r>
            <a:r>
              <a:rPr lang="ru-RU" sz="3200" dirty="0" smtClean="0"/>
              <a:t> 88 </a:t>
            </a:r>
            <a:r>
              <a:rPr lang="ru-RU" sz="3200" dirty="0" err="1" smtClean="0"/>
              <a:t>ділянок</a:t>
            </a:r>
            <a:r>
              <a:rPr lang="ru-RU" sz="3200" dirty="0" smtClean="0"/>
              <a:t>, на </a:t>
            </a:r>
            <a:r>
              <a:rPr lang="ru-RU" sz="3200" dirty="0" err="1" smtClean="0"/>
              <a:t>які</a:t>
            </a:r>
            <a:r>
              <a:rPr lang="ru-RU" sz="3200" dirty="0" smtClean="0"/>
              <a:t> </a:t>
            </a:r>
            <a:r>
              <a:rPr lang="ru-RU" sz="3200" dirty="0" err="1" smtClean="0"/>
              <a:t>поділена</a:t>
            </a:r>
            <a:r>
              <a:rPr lang="ru-RU" sz="3200" dirty="0" smtClean="0"/>
              <a:t> небесна сфера.   </a:t>
            </a:r>
            <a:r>
              <a:rPr lang="ru-RU" sz="3200" dirty="0" err="1" smtClean="0"/>
              <a:t>Зірки</a:t>
            </a:r>
            <a:r>
              <a:rPr lang="ru-RU" sz="3200" dirty="0" smtClean="0"/>
              <a:t> у </a:t>
            </a:r>
            <a:r>
              <a:rPr lang="ru-RU" sz="3200" dirty="0" err="1" smtClean="0"/>
              <a:t>сузір’ї</a:t>
            </a:r>
            <a:r>
              <a:rPr lang="ru-RU" sz="3200" dirty="0" smtClean="0"/>
              <a:t> </a:t>
            </a:r>
            <a:r>
              <a:rPr lang="ru-RU" sz="3200" dirty="0" err="1" smtClean="0"/>
              <a:t>рідко</a:t>
            </a:r>
            <a:r>
              <a:rPr lang="ru-RU" sz="3200" dirty="0" smtClean="0"/>
              <a:t> </a:t>
            </a:r>
            <a:r>
              <a:rPr lang="ru-RU" sz="3200" dirty="0" err="1" smtClean="0"/>
              <a:t>мають</a:t>
            </a:r>
            <a:r>
              <a:rPr lang="ru-RU" sz="3200" dirty="0" smtClean="0"/>
              <a:t> </a:t>
            </a:r>
            <a:r>
              <a:rPr lang="ru-RU" sz="3200" dirty="0" err="1" smtClean="0"/>
              <a:t>якийсь</a:t>
            </a:r>
            <a:r>
              <a:rPr lang="ru-RU" sz="3200" dirty="0" smtClean="0"/>
              <a:t> </a:t>
            </a:r>
            <a:r>
              <a:rPr lang="ru-RU" sz="3200" dirty="0" err="1" smtClean="0"/>
              <a:t>зв'язок</a:t>
            </a:r>
            <a:r>
              <a:rPr lang="ru-RU" sz="3200" dirty="0" smtClean="0"/>
              <a:t> одна </a:t>
            </a:r>
            <a:r>
              <a:rPr lang="ru-RU" sz="3200" dirty="0" err="1" smtClean="0"/>
              <a:t>з</a:t>
            </a:r>
            <a:r>
              <a:rPr lang="ru-RU" sz="3200" dirty="0" smtClean="0"/>
              <a:t> одною </a:t>
            </a:r>
            <a:r>
              <a:rPr lang="ru-RU" sz="3200" dirty="0" err="1" smtClean="0"/>
              <a:t>і</a:t>
            </a:r>
            <a:r>
              <a:rPr lang="ru-RU" sz="3200" dirty="0" smtClean="0"/>
              <a:t> </a:t>
            </a:r>
            <a:r>
              <a:rPr lang="ru-RU" sz="3200" dirty="0" err="1" smtClean="0"/>
              <a:t>лише</a:t>
            </a:r>
            <a:r>
              <a:rPr lang="ru-RU" sz="3200" dirty="0" smtClean="0"/>
              <a:t> </a:t>
            </a:r>
            <a:r>
              <a:rPr lang="ru-RU" sz="3200" dirty="0" err="1" smtClean="0"/>
              <a:t>випадково</a:t>
            </a:r>
            <a:r>
              <a:rPr lang="ru-RU" sz="3200" dirty="0" smtClean="0"/>
              <a:t> </a:t>
            </a:r>
            <a:r>
              <a:rPr lang="ru-RU" sz="3200" dirty="0" err="1" smtClean="0"/>
              <a:t>опиняються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поруч</a:t>
            </a:r>
            <a:r>
              <a:rPr lang="ru-RU" sz="3200" dirty="0" smtClean="0"/>
              <a:t>, </a:t>
            </a:r>
            <a:r>
              <a:rPr lang="ru-RU" sz="3200" dirty="0" err="1" smtClean="0"/>
              <a:t>якщо</a:t>
            </a:r>
            <a:r>
              <a:rPr lang="ru-RU" sz="3200" dirty="0" smtClean="0"/>
              <a:t> </a:t>
            </a:r>
            <a:r>
              <a:rPr lang="ru-RU" sz="3200" dirty="0" err="1" smtClean="0"/>
              <a:t>їх</a:t>
            </a:r>
            <a:r>
              <a:rPr lang="ru-RU" sz="3200" dirty="0" smtClean="0"/>
              <a:t> </a:t>
            </a:r>
            <a:r>
              <a:rPr lang="ru-RU" sz="3200" dirty="0" err="1" smtClean="0"/>
              <a:t>розглядати</a:t>
            </a:r>
            <a:r>
              <a:rPr lang="ru-RU" sz="3200" dirty="0" smtClean="0"/>
              <a:t> </a:t>
            </a:r>
            <a:r>
              <a:rPr lang="ru-RU" sz="3200" dirty="0" err="1" smtClean="0"/>
              <a:t>саме</a:t>
            </a:r>
            <a:r>
              <a:rPr lang="ru-RU" sz="3200" dirty="0" smtClean="0"/>
              <a:t> </a:t>
            </a:r>
            <a:r>
              <a:rPr lang="ru-RU" sz="3200" dirty="0" err="1" smtClean="0"/>
              <a:t>з</a:t>
            </a:r>
            <a:r>
              <a:rPr lang="ru-RU" sz="3200" dirty="0" smtClean="0"/>
              <a:t> </a:t>
            </a:r>
            <a:r>
              <a:rPr lang="ru-RU" sz="3200" dirty="0" err="1" smtClean="0"/>
              <a:t>Землі</a:t>
            </a:r>
            <a:r>
              <a:rPr lang="ru-RU" sz="3200" dirty="0" smtClean="0"/>
              <a:t>. </a:t>
            </a:r>
            <a:r>
              <a:rPr lang="ru-RU" sz="3200" dirty="0" err="1" smtClean="0"/>
              <a:t>Насправді</a:t>
            </a:r>
            <a:r>
              <a:rPr lang="ru-RU" sz="3200" dirty="0" smtClean="0"/>
              <a:t> вони </a:t>
            </a:r>
            <a:r>
              <a:rPr lang="ru-RU" sz="3200" dirty="0" err="1" smtClean="0"/>
              <a:t>розташовані</a:t>
            </a:r>
            <a:r>
              <a:rPr lang="ru-RU" sz="3200" dirty="0" smtClean="0"/>
              <a:t> у </a:t>
            </a:r>
            <a:r>
              <a:rPr lang="ru-RU" sz="3200" dirty="0" err="1" smtClean="0"/>
              <a:t>космосі</a:t>
            </a:r>
            <a:r>
              <a:rPr lang="ru-RU" sz="3200" dirty="0" smtClean="0"/>
              <a:t> в </a:t>
            </a:r>
            <a:r>
              <a:rPr lang="ru-RU" sz="3200" dirty="0" err="1" smtClean="0"/>
              <a:t>багатьох</a:t>
            </a:r>
            <a:r>
              <a:rPr lang="ru-RU" sz="3200" dirty="0" smtClean="0"/>
              <a:t> </a:t>
            </a:r>
            <a:r>
              <a:rPr lang="ru-RU" sz="3200" dirty="0" err="1" smtClean="0"/>
              <a:t>світлових</a:t>
            </a:r>
            <a:r>
              <a:rPr lang="ru-RU" sz="3200" dirty="0" smtClean="0"/>
              <a:t> роках одна </a:t>
            </a:r>
            <a:r>
              <a:rPr lang="ru-RU" sz="3200" dirty="0" err="1" smtClean="0"/>
              <a:t>від</a:t>
            </a:r>
            <a:r>
              <a:rPr lang="ru-RU" sz="3200" dirty="0" smtClean="0"/>
              <a:t> </a:t>
            </a:r>
            <a:r>
              <a:rPr lang="ru-RU" sz="3200" dirty="0" err="1" smtClean="0"/>
              <a:t>одної</a:t>
            </a:r>
            <a:r>
              <a:rPr lang="ru-RU" sz="3200" dirty="0" smtClean="0"/>
              <a:t>.   </a:t>
            </a:r>
            <a:r>
              <a:rPr lang="ru-RU" sz="3200" dirty="0" err="1"/>
              <a:t>В</a:t>
            </a:r>
            <a:r>
              <a:rPr lang="ru-RU" sz="3200" dirty="0" err="1" smtClean="0"/>
              <a:t>иняток</a:t>
            </a:r>
            <a:r>
              <a:rPr lang="ru-RU" sz="3200" dirty="0" smtClean="0"/>
              <a:t> </a:t>
            </a:r>
            <a:r>
              <a:rPr lang="ru-RU" sz="3200" dirty="0" err="1" smtClean="0"/>
              <a:t>з</a:t>
            </a:r>
            <a:r>
              <a:rPr lang="ru-RU" sz="3200" dirty="0" smtClean="0"/>
              <a:t> </a:t>
            </a:r>
            <a:r>
              <a:rPr lang="ru-RU" sz="3200" dirty="0" err="1" smtClean="0"/>
              <a:t>цього</a:t>
            </a:r>
            <a:r>
              <a:rPr lang="ru-RU" sz="3200" dirty="0" smtClean="0"/>
              <a:t> правила становить </a:t>
            </a:r>
            <a:r>
              <a:rPr lang="ru-RU" sz="3200" dirty="0" err="1" smtClean="0"/>
              <a:t>група</a:t>
            </a:r>
            <a:r>
              <a:rPr lang="ru-RU" sz="3200" dirty="0" smtClean="0"/>
              <a:t> </a:t>
            </a:r>
            <a:r>
              <a:rPr lang="ru-RU" sz="3200" dirty="0" err="1" smtClean="0"/>
              <a:t>зірок</a:t>
            </a:r>
            <a:r>
              <a:rPr lang="ru-RU" sz="3200" dirty="0" smtClean="0"/>
              <a:t> </a:t>
            </a:r>
            <a:r>
              <a:rPr lang="ru-RU" sz="3200" dirty="0" err="1" smtClean="0"/>
              <a:t>з</a:t>
            </a:r>
            <a:r>
              <a:rPr lang="ru-RU" sz="3200" dirty="0" smtClean="0"/>
              <a:t> </a:t>
            </a:r>
            <a:r>
              <a:rPr lang="ru-RU" sz="3200" dirty="0" err="1" smtClean="0"/>
              <a:t>сузір’я</a:t>
            </a:r>
            <a:r>
              <a:rPr lang="ru-RU" sz="3200" dirty="0" smtClean="0"/>
              <a:t> </a:t>
            </a:r>
            <a:r>
              <a:rPr lang="ru-RU" sz="3200" dirty="0" err="1" smtClean="0"/>
              <a:t>Великої</a:t>
            </a:r>
            <a:r>
              <a:rPr lang="ru-RU" sz="3200" dirty="0" smtClean="0"/>
              <a:t> </a:t>
            </a:r>
            <a:r>
              <a:rPr lang="ru-RU" sz="3200" dirty="0" err="1" smtClean="0"/>
              <a:t>Ведмедиці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730112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6632"/>
            <a:ext cx="3779912" cy="331236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707904" y="116632"/>
            <a:ext cx="543609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err="1" smtClean="0"/>
              <a:t>Козоріг</a:t>
            </a:r>
            <a:r>
              <a:rPr lang="uk-UA" sz="2800" dirty="0" smtClean="0"/>
              <a:t>.</a:t>
            </a:r>
          </a:p>
          <a:p>
            <a:r>
              <a:rPr lang="en-US" sz="2800" dirty="0" smtClean="0"/>
              <a:t> </a:t>
            </a:r>
            <a:r>
              <a:rPr lang="ru-RU" sz="2800" dirty="0" smtClean="0"/>
              <a:t>На </a:t>
            </a:r>
            <a:r>
              <a:rPr lang="ru-RU" sz="2800" dirty="0" err="1" smtClean="0"/>
              <a:t>першій</a:t>
            </a:r>
            <a:r>
              <a:rPr lang="ru-RU" sz="2800" dirty="0" smtClean="0"/>
              <a:t> </a:t>
            </a:r>
            <a:r>
              <a:rPr lang="ru-RU" sz="2800" dirty="0" err="1" smtClean="0"/>
              <a:t>російській</a:t>
            </a:r>
            <a:r>
              <a:rPr lang="ru-RU" sz="2800" dirty="0" smtClean="0"/>
              <a:t> </a:t>
            </a:r>
            <a:r>
              <a:rPr lang="ru-RU" sz="2800" dirty="0" err="1" smtClean="0"/>
              <a:t>зоряній</a:t>
            </a:r>
            <a:r>
              <a:rPr lang="ru-RU" sz="2800" dirty="0" smtClean="0"/>
              <a:t> </a:t>
            </a:r>
            <a:r>
              <a:rPr lang="ru-RU" sz="2800" dirty="0" err="1" smtClean="0"/>
              <a:t>карті</a:t>
            </a:r>
            <a:r>
              <a:rPr lang="ru-RU" sz="2800" dirty="0" smtClean="0"/>
              <a:t>, </a:t>
            </a:r>
            <a:r>
              <a:rPr lang="ru-RU" sz="2800" dirty="0" err="1" smtClean="0"/>
              <a:t>складеній</a:t>
            </a:r>
            <a:r>
              <a:rPr lang="ru-RU" sz="2800" dirty="0" smtClean="0"/>
              <a:t> за наказом Петра </a:t>
            </a:r>
            <a:r>
              <a:rPr lang="en-US" sz="2800" dirty="0" smtClean="0"/>
              <a:t>I 1699 </a:t>
            </a:r>
            <a:r>
              <a:rPr lang="ru-RU" sz="2800" dirty="0" smtClean="0"/>
              <a:t>року І.Ф. </a:t>
            </a:r>
            <a:r>
              <a:rPr lang="ru-RU" sz="2800" dirty="0" err="1" smtClean="0"/>
              <a:t>Копієвським</a:t>
            </a:r>
            <a:r>
              <a:rPr lang="ru-RU" sz="2800" dirty="0" smtClean="0"/>
              <a:t>,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сузір'я</a:t>
            </a:r>
            <a:r>
              <a:rPr lang="ru-RU" sz="2800" dirty="0" smtClean="0"/>
              <a:t> </a:t>
            </a:r>
            <a:r>
              <a:rPr lang="ru-RU" sz="2800" dirty="0" err="1" smtClean="0"/>
              <a:t>позначене</a:t>
            </a:r>
            <a:r>
              <a:rPr lang="ru-RU" sz="2800" dirty="0" smtClean="0"/>
              <a:t> як Козел, </a:t>
            </a:r>
            <a:r>
              <a:rPr lang="ru-RU" sz="2800" dirty="0" err="1" smtClean="0"/>
              <a:t>або</a:t>
            </a:r>
            <a:r>
              <a:rPr lang="ru-RU" sz="2800" dirty="0" smtClean="0"/>
              <a:t> </a:t>
            </a:r>
            <a:r>
              <a:rPr lang="ru-RU" sz="2800" dirty="0" err="1" smtClean="0"/>
              <a:t>Козорожек</a:t>
            </a:r>
            <a:r>
              <a:rPr lang="ru-RU" sz="2800" dirty="0" smtClean="0"/>
              <a:t>. Але за </a:t>
            </a:r>
            <a:r>
              <a:rPr lang="ru-RU" sz="2800" dirty="0" err="1" smtClean="0"/>
              <a:t>сузір'ям</a:t>
            </a:r>
            <a:r>
              <a:rPr lang="ru-RU" sz="2800" dirty="0" smtClean="0"/>
              <a:t> </a:t>
            </a:r>
            <a:r>
              <a:rPr lang="ru-RU" sz="2800" dirty="0" err="1" smtClean="0"/>
              <a:t>було</a:t>
            </a:r>
            <a:r>
              <a:rPr lang="ru-RU" sz="2800" dirty="0" smtClean="0"/>
              <a:t> </a:t>
            </a:r>
            <a:r>
              <a:rPr lang="ru-RU" sz="2800" dirty="0" err="1" smtClean="0"/>
              <a:t>закріплено</a:t>
            </a:r>
            <a:r>
              <a:rPr lang="ru-RU" sz="2800" dirty="0" smtClean="0"/>
              <a:t> </a:t>
            </a:r>
            <a:r>
              <a:rPr lang="ru-RU" sz="2800" dirty="0" err="1" smtClean="0"/>
              <a:t>назву</a:t>
            </a:r>
            <a:r>
              <a:rPr lang="ru-RU" sz="2800" dirty="0" smtClean="0"/>
              <a:t> </a:t>
            </a:r>
            <a:r>
              <a:rPr lang="ru-RU" sz="2800" dirty="0" err="1" smtClean="0"/>
              <a:t>міфічної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тварини</a:t>
            </a:r>
            <a:r>
              <a:rPr lang="ru-RU" sz="2800" dirty="0" smtClean="0"/>
              <a:t>. </a:t>
            </a:r>
            <a:r>
              <a:rPr lang="ru-RU" sz="2800" dirty="0" err="1" smtClean="0"/>
              <a:t>Закохані</a:t>
            </a:r>
            <a:r>
              <a:rPr lang="ru-RU" sz="2800" dirty="0" smtClean="0"/>
              <a:t> в </a:t>
            </a:r>
            <a:r>
              <a:rPr lang="ru-RU" sz="2800" dirty="0" err="1" smtClean="0"/>
              <a:t>Елладу</a:t>
            </a:r>
            <a:r>
              <a:rPr lang="ru-RU" sz="2800" dirty="0" smtClean="0"/>
              <a:t> </a:t>
            </a:r>
            <a:r>
              <a:rPr lang="ru-RU" sz="2800" dirty="0" err="1" smtClean="0"/>
              <a:t>астрономи</a:t>
            </a:r>
            <a:r>
              <a:rPr lang="ru-RU" sz="2800" dirty="0" smtClean="0"/>
              <a:t> </a:t>
            </a:r>
            <a:r>
              <a:rPr lang="ru-RU" sz="2800" dirty="0" err="1" smtClean="0"/>
              <a:t>вирішили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це</a:t>
            </a:r>
            <a:r>
              <a:rPr lang="ru-RU" sz="2800" dirty="0" smtClean="0"/>
              <a:t> коза </a:t>
            </a:r>
            <a:r>
              <a:rPr lang="ru-RU" sz="2800" dirty="0" err="1" smtClean="0"/>
              <a:t>Амальтея</a:t>
            </a:r>
            <a:r>
              <a:rPr lang="ru-RU" sz="2800" dirty="0" smtClean="0"/>
              <a:t>, яка </a:t>
            </a:r>
            <a:r>
              <a:rPr lang="ru-RU" sz="2800" dirty="0" err="1" smtClean="0"/>
              <a:t>вигодувала</a:t>
            </a:r>
            <a:r>
              <a:rPr lang="ru-RU" sz="2800" dirty="0" smtClean="0"/>
              <a:t> Зевса. </a:t>
            </a:r>
            <a:r>
              <a:rPr lang="ru-RU" sz="2800" dirty="0" err="1" smtClean="0"/>
              <a:t>Ланцюгова</a:t>
            </a:r>
            <a:r>
              <a:rPr lang="ru-RU" sz="2800" dirty="0" smtClean="0"/>
              <a:t> </a:t>
            </a:r>
            <a:r>
              <a:rPr lang="ru-RU" sz="2800" dirty="0" err="1" smtClean="0"/>
              <a:t>реакція</a:t>
            </a:r>
            <a:r>
              <a:rPr lang="ru-RU" sz="2800" dirty="0" smtClean="0"/>
              <a:t> </a:t>
            </a:r>
            <a:r>
              <a:rPr lang="ru-RU" sz="2800" dirty="0" err="1" smtClean="0"/>
              <a:t>міфологізації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призвела</a:t>
            </a:r>
            <a:r>
              <a:rPr lang="ru-RU" sz="2800" dirty="0" smtClean="0"/>
              <a:t> до </a:t>
            </a:r>
            <a:r>
              <a:rPr lang="ru-RU" sz="2800" dirty="0" err="1" smtClean="0"/>
              <a:t>дивовижних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зображень</a:t>
            </a:r>
            <a:r>
              <a:rPr lang="ru-RU" sz="2800" dirty="0" smtClean="0"/>
              <a:t> </a:t>
            </a:r>
            <a:r>
              <a:rPr lang="ru-RU" sz="2800" dirty="0" err="1" smtClean="0"/>
              <a:t>сузір'я</a:t>
            </a:r>
            <a:r>
              <a:rPr lang="ru-RU" sz="2800" dirty="0" smtClean="0"/>
              <a:t> у </a:t>
            </a:r>
            <a:r>
              <a:rPr lang="ru-RU" sz="2800" dirty="0" err="1" smtClean="0"/>
              <a:t>вигляді</a:t>
            </a:r>
            <a:r>
              <a:rPr lang="ru-RU" sz="2800" dirty="0" smtClean="0"/>
              <a:t> </a:t>
            </a:r>
            <a:r>
              <a:rPr lang="ru-RU" sz="2800" dirty="0" err="1" smtClean="0"/>
              <a:t>істоти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козлячою</a:t>
            </a:r>
            <a:r>
              <a:rPr lang="ru-RU" sz="2800" dirty="0" smtClean="0"/>
              <a:t> мордою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риб’ячим</a:t>
            </a:r>
            <a:r>
              <a:rPr lang="ru-RU" sz="2800" dirty="0" smtClean="0"/>
              <a:t> хвостом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flipH="1">
            <a:off x="1763688" y="188640"/>
            <a:ext cx="5223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 flipH="1">
            <a:off x="1979712" y="404664"/>
            <a:ext cx="1728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6" name="Рисунок 5" descr="300px-CapricornusUran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429000"/>
            <a:ext cx="3779912" cy="3429000"/>
          </a:xfrm>
          <a:prstGeom prst="rect">
            <a:avLst/>
          </a:prstGeo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08520" y="0"/>
            <a:ext cx="87849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Рак.  </a:t>
            </a:r>
            <a:r>
              <a:rPr lang="ru-RU" sz="2800" dirty="0" err="1" smtClean="0"/>
              <a:t>Найбільш</a:t>
            </a:r>
            <a:r>
              <a:rPr lang="ru-RU" sz="2800" dirty="0" smtClean="0"/>
              <a:t> </a:t>
            </a:r>
            <a:r>
              <a:rPr lang="ru-RU" sz="2800" dirty="0" err="1" smtClean="0"/>
              <a:t>непримітне</a:t>
            </a:r>
            <a:r>
              <a:rPr lang="ru-RU" sz="2800" dirty="0" smtClean="0"/>
              <a:t> </a:t>
            </a:r>
            <a:r>
              <a:rPr lang="ru-RU" sz="2800" dirty="0" err="1" smtClean="0"/>
              <a:t>сузір'я</a:t>
            </a:r>
            <a:r>
              <a:rPr lang="ru-RU" sz="2800" dirty="0" smtClean="0"/>
              <a:t> </a:t>
            </a:r>
            <a:r>
              <a:rPr lang="ru-RU" sz="2800" dirty="0" err="1" smtClean="0"/>
              <a:t>Зодіаку</a:t>
            </a:r>
            <a:r>
              <a:rPr lang="ru-RU" sz="2800" dirty="0" smtClean="0"/>
              <a:t>: </a:t>
            </a:r>
            <a:r>
              <a:rPr lang="ru-RU" sz="2800" dirty="0" err="1" smtClean="0"/>
              <a:t>його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зірки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можна</a:t>
            </a:r>
            <a:r>
              <a:rPr lang="ru-RU" sz="2800" dirty="0" smtClean="0"/>
              <a:t> </a:t>
            </a:r>
            <a:r>
              <a:rPr lang="ru-RU" sz="2800" dirty="0" err="1" smtClean="0"/>
              <a:t>побачити</a:t>
            </a:r>
            <a:r>
              <a:rPr lang="ru-RU" sz="2800" dirty="0" smtClean="0"/>
              <a:t> </a:t>
            </a:r>
            <a:r>
              <a:rPr lang="ru-RU" sz="2800" dirty="0" err="1" smtClean="0"/>
              <a:t>лише</a:t>
            </a:r>
            <a:r>
              <a:rPr lang="ru-RU" sz="2800" dirty="0" smtClean="0"/>
              <a:t> в </a:t>
            </a:r>
            <a:r>
              <a:rPr lang="ru-RU" sz="2800" dirty="0" err="1" smtClean="0"/>
              <a:t>ясну</a:t>
            </a:r>
            <a:r>
              <a:rPr lang="ru-RU" sz="2800" dirty="0" smtClean="0"/>
              <a:t> </a:t>
            </a:r>
            <a:r>
              <a:rPr lang="ru-RU" sz="2800" dirty="0" err="1" smtClean="0"/>
              <a:t>безмісячну</a:t>
            </a:r>
            <a:r>
              <a:rPr lang="ru-RU" sz="2800" dirty="0" smtClean="0"/>
              <a:t> </a:t>
            </a:r>
            <a:r>
              <a:rPr lang="ru-RU" sz="2800" dirty="0" err="1" smtClean="0"/>
              <a:t>ніч</a:t>
            </a:r>
            <a:r>
              <a:rPr lang="ru-RU" sz="2800" dirty="0" smtClean="0"/>
              <a:t>. </a:t>
            </a:r>
            <a:r>
              <a:rPr lang="ru-RU" sz="2800" dirty="0" err="1" smtClean="0"/>
              <a:t>Арабське</a:t>
            </a:r>
            <a:r>
              <a:rPr lang="ru-RU" sz="2800" dirty="0" smtClean="0"/>
              <a:t> </a:t>
            </a:r>
            <a:r>
              <a:rPr lang="ru-RU" sz="2800" dirty="0" err="1" smtClean="0"/>
              <a:t>ім'я</a:t>
            </a:r>
            <a:r>
              <a:rPr lang="ru-RU" sz="2800" dirty="0" smtClean="0"/>
              <a:t> </a:t>
            </a:r>
            <a:r>
              <a:rPr lang="ru-RU" sz="2800" dirty="0" err="1" smtClean="0"/>
              <a:t>зірки</a:t>
            </a:r>
            <a:r>
              <a:rPr lang="ru-RU" sz="2800" dirty="0" smtClean="0"/>
              <a:t> а </a:t>
            </a:r>
            <a:r>
              <a:rPr lang="en-US" sz="2800" dirty="0" err="1" smtClean="0"/>
              <a:t>Cnc</a:t>
            </a:r>
            <a:r>
              <a:rPr lang="en-US" sz="2800" dirty="0" smtClean="0"/>
              <a:t> – </a:t>
            </a:r>
            <a:r>
              <a:rPr lang="ru-RU" sz="2800" dirty="0" err="1" smtClean="0"/>
              <a:t>Акубенс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означає</a:t>
            </a:r>
            <a:r>
              <a:rPr lang="ru-RU" sz="2800" dirty="0" smtClean="0"/>
              <a:t> «</a:t>
            </a:r>
            <a:r>
              <a:rPr lang="ru-RU" sz="2800" dirty="0" err="1" smtClean="0"/>
              <a:t>клішня</a:t>
            </a:r>
            <a:r>
              <a:rPr lang="ru-RU" sz="2800" dirty="0" smtClean="0"/>
              <a:t>».</a:t>
            </a:r>
            <a:endParaRPr lang="ru-RU" sz="2800" dirty="0"/>
          </a:p>
        </p:txBody>
      </p:sp>
      <p:pic>
        <p:nvPicPr>
          <p:cNvPr id="4" name="Рисунок 3" descr="200px-Canceruran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484784"/>
            <a:ext cx="6624736" cy="5373216"/>
          </a:xfrm>
          <a:prstGeom prst="rect">
            <a:avLst/>
          </a:prstGeo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633755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8640"/>
            <a:ext cx="3851920" cy="309634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851920" y="260648"/>
            <a:ext cx="529208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/>
          </a:p>
          <a:p>
            <a:r>
              <a:rPr lang="ru-RU" sz="2800" dirty="0" err="1" smtClean="0"/>
              <a:t>Близнята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 </a:t>
            </a:r>
            <a:r>
              <a:rPr lang="ru-RU" sz="2800" dirty="0" err="1" smtClean="0"/>
              <a:t>Сузір'я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відомо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найдавніших</a:t>
            </a:r>
            <a:r>
              <a:rPr lang="ru-RU" sz="2800" dirty="0" smtClean="0"/>
              <a:t> </a:t>
            </a:r>
            <a:r>
              <a:rPr lang="ru-RU" sz="2800" dirty="0" err="1" smtClean="0"/>
              <a:t>часів</a:t>
            </a:r>
            <a:r>
              <a:rPr lang="ru-RU" sz="2800" dirty="0" smtClean="0"/>
              <a:t>. Греки </a:t>
            </a:r>
            <a:r>
              <a:rPr lang="ru-RU" sz="2800" dirty="0" err="1" smtClean="0"/>
              <a:t>вважали</a:t>
            </a:r>
            <a:r>
              <a:rPr lang="ru-RU" sz="2800" dirty="0" smtClean="0"/>
              <a:t> </a:t>
            </a:r>
            <a:r>
              <a:rPr lang="ru-RU" sz="2800" dirty="0" err="1" smtClean="0"/>
              <a:t>його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вміщеними</a:t>
            </a:r>
            <a:r>
              <a:rPr lang="ru-RU" sz="2800" dirty="0" smtClean="0"/>
              <a:t> на небо </a:t>
            </a:r>
            <a:r>
              <a:rPr lang="ru-RU" sz="2800" dirty="0" err="1" smtClean="0"/>
              <a:t>близнюками</a:t>
            </a:r>
            <a:r>
              <a:rPr lang="ru-RU" sz="2800" dirty="0" smtClean="0"/>
              <a:t> </a:t>
            </a:r>
            <a:r>
              <a:rPr lang="ru-RU" sz="2800" dirty="0" err="1" smtClean="0"/>
              <a:t>Діоскури</a:t>
            </a:r>
            <a:r>
              <a:rPr lang="ru-RU" sz="2800" dirty="0" smtClean="0"/>
              <a:t> Кастор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Полідевк</a:t>
            </a:r>
            <a:r>
              <a:rPr lang="ru-RU" sz="2800" dirty="0" smtClean="0"/>
              <a:t>. </a:t>
            </a:r>
            <a:r>
              <a:rPr lang="ru-RU" sz="2800" dirty="0" err="1" smtClean="0"/>
              <a:t>Сузір'я</a:t>
            </a:r>
            <a:r>
              <a:rPr lang="ru-RU" sz="2800" dirty="0" smtClean="0"/>
              <a:t> включено до каталогу </a:t>
            </a:r>
            <a:r>
              <a:rPr lang="ru-RU" sz="2800" dirty="0" err="1" smtClean="0"/>
              <a:t>зоряного</a:t>
            </a:r>
            <a:r>
              <a:rPr lang="ru-RU" sz="2800" dirty="0" smtClean="0"/>
              <a:t> неба </a:t>
            </a:r>
            <a:r>
              <a:rPr lang="ru-RU" sz="2800" dirty="0" err="1" smtClean="0"/>
              <a:t>Клавдія</a:t>
            </a:r>
            <a:r>
              <a:rPr lang="ru-RU" sz="2800" dirty="0" smtClean="0"/>
              <a:t> Птолемея «Альмагест». В </a:t>
            </a:r>
            <a:r>
              <a:rPr lang="ru-RU" sz="2800" dirty="0" err="1" smtClean="0"/>
              <a:t>історії</a:t>
            </a:r>
            <a:r>
              <a:rPr lang="ru-RU" sz="2800" dirty="0" smtClean="0"/>
              <a:t> </a:t>
            </a:r>
            <a:r>
              <a:rPr lang="ru-RU" sz="2800" dirty="0" err="1" smtClean="0"/>
              <a:t>астрономії</a:t>
            </a:r>
            <a:r>
              <a:rPr lang="ru-RU" sz="2800" dirty="0" smtClean="0"/>
              <a:t>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сузір'я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відомо</a:t>
            </a:r>
            <a:r>
              <a:rPr lang="ru-RU" sz="2800" dirty="0" smtClean="0"/>
              <a:t> </a:t>
            </a:r>
            <a:r>
              <a:rPr lang="ru-RU" sz="2800" dirty="0" err="1" smtClean="0"/>
              <a:t>тим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в</a:t>
            </a:r>
            <a:r>
              <a:rPr lang="ru-RU" sz="2800" dirty="0" smtClean="0"/>
              <a:t> 1781 </a:t>
            </a:r>
            <a:r>
              <a:rPr lang="ru-RU" sz="2800" dirty="0" err="1" smtClean="0"/>
              <a:t>Вільям</a:t>
            </a:r>
            <a:r>
              <a:rPr lang="ru-RU" sz="2800" dirty="0" smtClean="0"/>
              <a:t> Гершель </a:t>
            </a:r>
            <a:r>
              <a:rPr lang="ru-RU" sz="2800" dirty="0" err="1" smtClean="0"/>
              <a:t>відкрив</a:t>
            </a:r>
            <a:r>
              <a:rPr lang="ru-RU" sz="2800" dirty="0" smtClean="0"/>
              <a:t> планету Уран ,а в 1930 Клайд </a:t>
            </a:r>
            <a:r>
              <a:rPr lang="ru-RU" sz="2800" dirty="0" err="1" smtClean="0"/>
              <a:t>Томбо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відкрив</a:t>
            </a:r>
            <a:r>
              <a:rPr lang="ru-RU" sz="2800" dirty="0" smtClean="0"/>
              <a:t> Плутон </a:t>
            </a:r>
            <a:r>
              <a:rPr lang="ru-RU" sz="2800" dirty="0" err="1" smtClean="0"/>
              <a:t>поблизу</a:t>
            </a:r>
            <a:r>
              <a:rPr lang="ru-RU" sz="2800" dirty="0" smtClean="0"/>
              <a:t> </a:t>
            </a:r>
            <a:r>
              <a:rPr lang="ru-RU" sz="2800" dirty="0" err="1" smtClean="0"/>
              <a:t>зірки</a:t>
            </a:r>
            <a:r>
              <a:rPr lang="ru-RU" sz="2800" dirty="0" smtClean="0"/>
              <a:t> </a:t>
            </a:r>
            <a:r>
              <a:rPr lang="ru-RU" sz="2800" dirty="0" err="1" smtClean="0"/>
              <a:t>Васат</a:t>
            </a:r>
            <a:r>
              <a:rPr lang="ru-RU" sz="2800" dirty="0" smtClean="0"/>
              <a:t> .</a:t>
            </a:r>
            <a:endParaRPr lang="ru-RU" sz="2800" dirty="0"/>
          </a:p>
        </p:txBody>
      </p:sp>
      <p:pic>
        <p:nvPicPr>
          <p:cNvPr id="4" name="Рисунок 3" descr="300px-Geminiuran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3356992"/>
            <a:ext cx="3851920" cy="3312368"/>
          </a:xfrm>
          <a:prstGeom prst="rect">
            <a:avLst/>
          </a:prstGeo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1"/>
            <a:ext cx="87849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       </a:t>
            </a:r>
            <a:r>
              <a:rPr lang="ru-RU" sz="2400" dirty="0" err="1" smtClean="0"/>
              <a:t>Шумери</a:t>
            </a:r>
            <a:r>
              <a:rPr lang="ru-RU" sz="2400" dirty="0" smtClean="0"/>
              <a:t> </a:t>
            </a:r>
            <a:r>
              <a:rPr lang="ru-RU" sz="2400" dirty="0" err="1" smtClean="0"/>
              <a:t>називали</a:t>
            </a:r>
            <a:r>
              <a:rPr lang="ru-RU" sz="2400" dirty="0" smtClean="0"/>
              <a:t> Овен «</a:t>
            </a:r>
            <a:r>
              <a:rPr lang="ru-RU" sz="2400" dirty="0" err="1" smtClean="0"/>
              <a:t>сузір'ям</a:t>
            </a:r>
            <a:r>
              <a:rPr lang="ru-RU" sz="2400" dirty="0" smtClean="0"/>
              <a:t> барана». </a:t>
            </a:r>
            <a:r>
              <a:rPr lang="ru-RU" sz="2400" dirty="0" err="1" smtClean="0"/>
              <a:t>Зрозуміло</a:t>
            </a:r>
            <a:r>
              <a:rPr lang="ru-RU" sz="2400" dirty="0" smtClean="0"/>
              <a:t>, </a:t>
            </a:r>
            <a:r>
              <a:rPr lang="ru-RU" sz="2400" dirty="0" err="1" smtClean="0"/>
              <a:t>це</a:t>
            </a:r>
            <a:r>
              <a:rPr lang="ru-RU" sz="2400" dirty="0" smtClean="0"/>
              <a:t> той </a:t>
            </a:r>
            <a:r>
              <a:rPr lang="ru-RU" sz="2400" dirty="0" err="1" smtClean="0"/>
              <a:t>самий</a:t>
            </a:r>
            <a:r>
              <a:rPr lang="ru-RU" sz="2400" dirty="0" smtClean="0"/>
              <a:t> </a:t>
            </a:r>
            <a:r>
              <a:rPr lang="ru-RU" sz="2400" dirty="0" err="1" smtClean="0"/>
              <a:t>чарівний</a:t>
            </a:r>
            <a:r>
              <a:rPr lang="ru-RU" sz="2400" dirty="0" smtClean="0"/>
              <a:t> баран, за золотим руном </a:t>
            </a:r>
            <a:r>
              <a:rPr lang="ru-RU" sz="2400" dirty="0" err="1" smtClean="0"/>
              <a:t>якого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полювали</a:t>
            </a:r>
            <a:r>
              <a:rPr lang="ru-RU" sz="2400" dirty="0" smtClean="0"/>
              <a:t> </a:t>
            </a:r>
            <a:r>
              <a:rPr lang="ru-RU" sz="2400" dirty="0" err="1" smtClean="0"/>
              <a:t>аргонавти</a:t>
            </a:r>
            <a:r>
              <a:rPr lang="ru-RU" sz="2400" dirty="0" smtClean="0"/>
              <a:t>. </a:t>
            </a:r>
            <a:r>
              <a:rPr lang="ru-RU" sz="2400" dirty="0" err="1" smtClean="0"/>
              <a:t>Вважається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назва</a:t>
            </a:r>
            <a:r>
              <a:rPr lang="ru-RU" sz="2400" dirty="0" smtClean="0"/>
              <a:t> «Овен» </a:t>
            </a:r>
            <a:r>
              <a:rPr lang="ru-RU" sz="2400" dirty="0" err="1" smtClean="0"/>
              <a:t>запропоновано</a:t>
            </a:r>
            <a:r>
              <a:rPr lang="ru-RU" sz="2400" dirty="0" smtClean="0"/>
              <a:t> </a:t>
            </a:r>
            <a:r>
              <a:rPr lang="ru-RU" sz="2400" dirty="0" err="1" smtClean="0"/>
              <a:t>Клеостратом</a:t>
            </a:r>
            <a:r>
              <a:rPr lang="ru-RU" sz="2400" dirty="0" smtClean="0"/>
              <a:t>. </a:t>
            </a:r>
            <a:r>
              <a:rPr lang="ru-RU" sz="2400" dirty="0" err="1" smtClean="0"/>
              <a:t>Сузір'я</a:t>
            </a:r>
            <a:r>
              <a:rPr lang="ru-RU" sz="2400" dirty="0" smtClean="0"/>
              <a:t> включено до каталогу </a:t>
            </a:r>
            <a:r>
              <a:rPr lang="ru-RU" sz="2400" dirty="0" err="1" smtClean="0"/>
              <a:t>зоряного</a:t>
            </a:r>
            <a:r>
              <a:rPr lang="ru-RU" sz="2400" dirty="0" smtClean="0"/>
              <a:t> неба </a:t>
            </a:r>
            <a:r>
              <a:rPr lang="ru-RU" sz="2400" dirty="0" err="1" smtClean="0"/>
              <a:t>Клавдія</a:t>
            </a:r>
            <a:r>
              <a:rPr lang="ru-RU" sz="2400" dirty="0" smtClean="0"/>
              <a:t> Птолемея «Альмагест». </a:t>
            </a:r>
            <a:r>
              <a:rPr lang="ru-RU" sz="2400" dirty="0" err="1" smtClean="0"/>
              <a:t>Астрономічний</a:t>
            </a:r>
            <a:r>
              <a:rPr lang="ru-RU" sz="2400" dirty="0" smtClean="0"/>
              <a:t> знак </a:t>
            </a:r>
            <a:r>
              <a:rPr lang="ru-RU" sz="2400" dirty="0" err="1" smtClean="0"/>
              <a:t>сузір'я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використовується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позначення</a:t>
            </a:r>
            <a:r>
              <a:rPr lang="ru-RU" sz="2400" dirty="0" smtClean="0"/>
              <a:t> точки </a:t>
            </a:r>
            <a:r>
              <a:rPr lang="ru-RU" sz="2400" dirty="0" err="1" smtClean="0"/>
              <a:t>весняного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рівнодення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знаходилася</a:t>
            </a:r>
            <a:r>
              <a:rPr lang="ru-RU" sz="2400" dirty="0" smtClean="0"/>
              <a:t> в </a:t>
            </a:r>
            <a:r>
              <a:rPr lang="ru-RU" sz="2400" dirty="0" err="1" smtClean="0"/>
              <a:t>Овні</a:t>
            </a:r>
            <a:r>
              <a:rPr lang="ru-RU" sz="2400" dirty="0" smtClean="0"/>
              <a:t> 2 тис. </a:t>
            </a:r>
            <a:r>
              <a:rPr lang="ru-RU" sz="2400" dirty="0" err="1" smtClean="0"/>
              <a:t>років</a:t>
            </a:r>
            <a:r>
              <a:rPr lang="ru-RU" sz="2400" dirty="0" smtClean="0"/>
              <a:t> тому, коли в </a:t>
            </a:r>
            <a:r>
              <a:rPr lang="ru-RU" sz="2400" dirty="0" err="1" smtClean="0"/>
              <a:t>Стародавній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Греції</a:t>
            </a:r>
            <a:r>
              <a:rPr lang="ru-RU" sz="2400" dirty="0" smtClean="0"/>
              <a:t> </a:t>
            </a:r>
            <a:r>
              <a:rPr lang="ru-RU" sz="2400" dirty="0" err="1" smtClean="0"/>
              <a:t>складалася</a:t>
            </a:r>
            <a:r>
              <a:rPr lang="ru-RU" sz="2400" dirty="0" smtClean="0"/>
              <a:t> </a:t>
            </a:r>
            <a:r>
              <a:rPr lang="ru-RU" sz="2400" dirty="0" err="1" smtClean="0"/>
              <a:t>астрономічна</a:t>
            </a:r>
            <a:r>
              <a:rPr lang="ru-RU" sz="2400" dirty="0" smtClean="0"/>
              <a:t> </a:t>
            </a:r>
            <a:r>
              <a:rPr lang="ru-RU" sz="2400" dirty="0" err="1" smtClean="0"/>
              <a:t>термінологія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3" name="Рисунок 2" descr="s8254506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140968"/>
            <a:ext cx="4572000" cy="3717032"/>
          </a:xfrm>
          <a:prstGeom prst="rect">
            <a:avLst/>
          </a:prstGeom>
        </p:spPr>
      </p:pic>
      <p:pic>
        <p:nvPicPr>
          <p:cNvPr id="4" name="Рисунок 3" descr="300px-Ariesuran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140968"/>
            <a:ext cx="4572000" cy="3717032"/>
          </a:xfrm>
          <a:prstGeom prst="rect">
            <a:avLst/>
          </a:prstGeo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0"/>
            <a:ext cx="66967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  Лев.</a:t>
            </a:r>
          </a:p>
          <a:p>
            <a:r>
              <a:rPr lang="ru-RU" sz="2800" dirty="0" smtClean="0"/>
              <a:t> </a:t>
            </a:r>
            <a:r>
              <a:rPr lang="ru-RU" sz="2800" dirty="0" err="1" smtClean="0"/>
              <a:t>Сузір'я</a:t>
            </a:r>
            <a:r>
              <a:rPr lang="ru-RU" sz="2800" dirty="0" smtClean="0"/>
              <a:t> </a:t>
            </a:r>
            <a:r>
              <a:rPr lang="ru-RU" sz="2800" dirty="0" err="1" smtClean="0"/>
              <a:t>було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відомо</a:t>
            </a:r>
            <a:r>
              <a:rPr lang="ru-RU" sz="2800" dirty="0" smtClean="0"/>
              <a:t> шумерам </a:t>
            </a:r>
            <a:r>
              <a:rPr lang="ru-RU" sz="2800" dirty="0" err="1" smtClean="0"/>
              <a:t>ще</a:t>
            </a:r>
            <a:r>
              <a:rPr lang="ru-RU" sz="2800" dirty="0" smtClean="0"/>
              <a:t> 5000 </a:t>
            </a:r>
            <a:r>
              <a:rPr lang="ru-RU" sz="2800" dirty="0" err="1" smtClean="0"/>
              <a:t>років</a:t>
            </a:r>
            <a:r>
              <a:rPr lang="ru-RU" sz="2800" dirty="0" smtClean="0"/>
              <a:t> тому. Включено в каталог </a:t>
            </a:r>
            <a:r>
              <a:rPr lang="ru-RU" sz="2800" dirty="0" err="1" smtClean="0"/>
              <a:t>зоряного</a:t>
            </a:r>
            <a:r>
              <a:rPr lang="ru-RU" sz="2800" dirty="0" smtClean="0"/>
              <a:t> неба </a:t>
            </a:r>
            <a:r>
              <a:rPr lang="ru-RU" sz="2800" dirty="0" err="1" smtClean="0"/>
              <a:t>Клавдія</a:t>
            </a:r>
            <a:r>
              <a:rPr lang="ru-RU" sz="2800" dirty="0" smtClean="0"/>
              <a:t> Птолемея «Альмагест». </a:t>
            </a:r>
            <a:r>
              <a:rPr lang="ru-RU" sz="2800" dirty="0" err="1" smtClean="0"/>
              <a:t>Класичний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міф</a:t>
            </a:r>
            <a:r>
              <a:rPr lang="ru-RU" sz="2800" dirty="0" smtClean="0"/>
              <a:t> </a:t>
            </a:r>
            <a:r>
              <a:rPr lang="ru-RU" sz="2800" dirty="0" err="1" smtClean="0"/>
              <a:t>пов'язує</a:t>
            </a:r>
            <a:r>
              <a:rPr lang="ru-RU" sz="2800" dirty="0" smtClean="0"/>
              <a:t> Лева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убитим</a:t>
            </a:r>
            <a:r>
              <a:rPr lang="ru-RU" sz="2800" dirty="0" smtClean="0"/>
              <a:t> Гераклом </a:t>
            </a:r>
            <a:r>
              <a:rPr lang="ru-RU" sz="2800" dirty="0" err="1" smtClean="0"/>
              <a:t>Нейський</a:t>
            </a:r>
            <a:r>
              <a:rPr lang="ru-RU" sz="2800" dirty="0" smtClean="0"/>
              <a:t> </a:t>
            </a:r>
            <a:r>
              <a:rPr lang="ru-RU" sz="2800" dirty="0" err="1" smtClean="0"/>
              <a:t>чудовиськом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3" name="Рисунок 2" descr="s3952147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2996952"/>
            <a:ext cx="4427984" cy="3861048"/>
          </a:xfrm>
          <a:prstGeom prst="rect">
            <a:avLst/>
          </a:prstGeom>
        </p:spPr>
      </p:pic>
      <p:pic>
        <p:nvPicPr>
          <p:cNvPr id="4" name="Рисунок 3" descr="200px-Leouran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2987372"/>
            <a:ext cx="4716016" cy="3870627"/>
          </a:xfrm>
          <a:prstGeom prst="rect">
            <a:avLst/>
          </a:prstGeo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3968" y="836711"/>
            <a:ext cx="486003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Скорпіон</a:t>
            </a:r>
            <a:r>
              <a:rPr lang="ru-RU" sz="2800" dirty="0" smtClean="0"/>
              <a:t>. </a:t>
            </a:r>
            <a:r>
              <a:rPr lang="ru-RU" sz="2800" dirty="0" err="1" smtClean="0"/>
              <a:t>Древнє</a:t>
            </a:r>
            <a:r>
              <a:rPr lang="ru-RU" sz="2800" dirty="0" smtClean="0"/>
              <a:t> </a:t>
            </a:r>
            <a:r>
              <a:rPr lang="ru-RU" sz="2800" dirty="0" err="1" smtClean="0"/>
              <a:t>сузір'я</a:t>
            </a:r>
            <a:r>
              <a:rPr lang="ru-RU" sz="2800" dirty="0" smtClean="0"/>
              <a:t>. Включено в каталог </a:t>
            </a:r>
            <a:r>
              <a:rPr lang="ru-RU" sz="2800" dirty="0" err="1" smtClean="0"/>
              <a:t>зоряного</a:t>
            </a:r>
            <a:r>
              <a:rPr lang="ru-RU" sz="2800" dirty="0" smtClean="0"/>
              <a:t> неба </a:t>
            </a:r>
            <a:r>
              <a:rPr lang="ru-RU" sz="2800" dirty="0" err="1" smtClean="0"/>
              <a:t>Клавдія</a:t>
            </a:r>
            <a:r>
              <a:rPr lang="ru-RU" sz="2800" dirty="0" smtClean="0"/>
              <a:t> Птолемея «Альмагест». </a:t>
            </a:r>
            <a:r>
              <a:rPr lang="ru-RU" sz="2800" dirty="0" err="1" smtClean="0"/>
              <a:t>Згідно</a:t>
            </a:r>
            <a:r>
              <a:rPr lang="ru-RU" sz="2800" dirty="0" smtClean="0"/>
              <a:t> Арат, </a:t>
            </a:r>
            <a:r>
              <a:rPr lang="ru-RU" sz="2800" dirty="0" err="1" smtClean="0"/>
              <a:t>Оріон</a:t>
            </a:r>
            <a:r>
              <a:rPr lang="ru-RU" sz="2800" dirty="0" smtClean="0"/>
              <a:t> </a:t>
            </a:r>
            <a:r>
              <a:rPr lang="ru-RU" sz="2800" dirty="0" err="1" smtClean="0"/>
              <a:t>посварився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Артемідою</a:t>
            </a:r>
            <a:r>
              <a:rPr lang="ru-RU" sz="2800" dirty="0" smtClean="0"/>
              <a:t>; </a:t>
            </a:r>
            <a:r>
              <a:rPr lang="ru-RU" sz="2800" dirty="0" err="1" smtClean="0"/>
              <a:t>розгнівана</a:t>
            </a:r>
            <a:r>
              <a:rPr lang="ru-RU" sz="2800" dirty="0" smtClean="0"/>
              <a:t>, вона послала </a:t>
            </a:r>
            <a:r>
              <a:rPr lang="ru-RU" sz="2800" dirty="0" err="1" smtClean="0"/>
              <a:t>скорпіона</a:t>
            </a:r>
            <a:r>
              <a:rPr lang="ru-RU" sz="2800" dirty="0" smtClean="0"/>
              <a:t>, </a:t>
            </a:r>
            <a:r>
              <a:rPr lang="ru-RU" sz="2800" dirty="0" err="1" smtClean="0"/>
              <a:t>який</a:t>
            </a:r>
            <a:r>
              <a:rPr lang="ru-RU" sz="2800" dirty="0" smtClean="0"/>
              <a:t> убив юнака. Арат </a:t>
            </a:r>
            <a:r>
              <a:rPr lang="ru-RU" sz="2800" dirty="0" err="1" smtClean="0"/>
              <a:t>додає</a:t>
            </a:r>
            <a:r>
              <a:rPr lang="ru-RU" sz="2800" dirty="0" smtClean="0"/>
              <a:t> </a:t>
            </a:r>
            <a:r>
              <a:rPr lang="ru-RU" sz="2800" dirty="0" err="1" smtClean="0"/>
              <a:t>астрономічну</a:t>
            </a:r>
            <a:r>
              <a:rPr lang="ru-RU" sz="2800" dirty="0" smtClean="0"/>
              <a:t> </a:t>
            </a:r>
            <a:r>
              <a:rPr lang="ru-RU" sz="2800" dirty="0" err="1" smtClean="0"/>
              <a:t>частина</a:t>
            </a:r>
            <a:r>
              <a:rPr lang="ru-RU" sz="2800" dirty="0" smtClean="0"/>
              <a:t> до </a:t>
            </a:r>
            <a:r>
              <a:rPr lang="ru-RU" sz="2800" dirty="0" err="1" smtClean="0"/>
              <a:t>цього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міфу</a:t>
            </a:r>
            <a:r>
              <a:rPr lang="ru-RU" sz="2800" dirty="0" smtClean="0"/>
              <a:t>: «Коли </a:t>
            </a:r>
            <a:r>
              <a:rPr lang="ru-RU" sz="2800" dirty="0" err="1" smtClean="0"/>
              <a:t>Скорпіон</a:t>
            </a:r>
            <a:r>
              <a:rPr lang="ru-RU" sz="2800" dirty="0" smtClean="0"/>
              <a:t> </a:t>
            </a:r>
            <a:r>
              <a:rPr lang="ru-RU" sz="2800" dirty="0" err="1" smtClean="0"/>
              <a:t>піднімається</a:t>
            </a:r>
            <a:r>
              <a:rPr lang="ru-RU" sz="2800" dirty="0" smtClean="0"/>
              <a:t> на </a:t>
            </a:r>
            <a:r>
              <a:rPr lang="ru-RU" sz="2800" dirty="0" err="1" smtClean="0"/>
              <a:t>сході</a:t>
            </a:r>
            <a:r>
              <a:rPr lang="ru-RU" sz="2800" dirty="0" smtClean="0"/>
              <a:t>, </a:t>
            </a:r>
            <a:r>
              <a:rPr lang="ru-RU" sz="2800" dirty="0" err="1" smtClean="0"/>
              <a:t>Оріон</a:t>
            </a:r>
            <a:r>
              <a:rPr lang="ru-RU" sz="2800" dirty="0" smtClean="0"/>
              <a:t> </a:t>
            </a:r>
            <a:r>
              <a:rPr lang="ru-RU" sz="2800" dirty="0" err="1" smtClean="0"/>
              <a:t>поспішає</a:t>
            </a:r>
            <a:r>
              <a:rPr lang="ru-RU" sz="2800" dirty="0" smtClean="0"/>
              <a:t> </a:t>
            </a:r>
            <a:r>
              <a:rPr lang="ru-RU" sz="2800" dirty="0" err="1" smtClean="0"/>
              <a:t>сховатися</a:t>
            </a:r>
            <a:r>
              <a:rPr lang="ru-RU" sz="2800" dirty="0" smtClean="0"/>
              <a:t> </a:t>
            </a:r>
            <a:r>
              <a:rPr lang="ru-RU" sz="2800" dirty="0" err="1" smtClean="0"/>
              <a:t>на</a:t>
            </a:r>
            <a:r>
              <a:rPr lang="ru-RU" sz="2800" dirty="0" smtClean="0"/>
              <a:t> </a:t>
            </a:r>
            <a:r>
              <a:rPr lang="ru-RU" sz="2800" dirty="0" err="1" smtClean="0"/>
              <a:t>заході</a:t>
            </a:r>
            <a:r>
              <a:rPr lang="ru-RU" sz="2800" dirty="0" smtClean="0"/>
              <a:t>». </a:t>
            </a:r>
            <a:r>
              <a:rPr lang="ru-RU" sz="2800" dirty="0" err="1" smtClean="0"/>
              <a:t>Існує</a:t>
            </a:r>
            <a:r>
              <a:rPr lang="ru-RU" sz="2800" dirty="0" smtClean="0"/>
              <a:t> </a:t>
            </a:r>
            <a:r>
              <a:rPr lang="ru-RU" sz="2800" dirty="0" err="1" smtClean="0"/>
              <a:t>безліч</a:t>
            </a:r>
            <a:r>
              <a:rPr lang="ru-RU" sz="2800" dirty="0" smtClean="0"/>
              <a:t> </a:t>
            </a:r>
            <a:r>
              <a:rPr lang="ru-RU" sz="2800" dirty="0" err="1" smtClean="0"/>
              <a:t>варіантів</a:t>
            </a:r>
            <a:r>
              <a:rPr lang="ru-RU" sz="2800" dirty="0" smtClean="0"/>
              <a:t> </a:t>
            </a:r>
            <a:r>
              <a:rPr lang="ru-RU" sz="2800" dirty="0" err="1" smtClean="0"/>
              <a:t>цього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грецького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міфу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3" name="Рисунок 2" descr="s279583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717032"/>
            <a:ext cx="4211960" cy="3140968"/>
          </a:xfrm>
          <a:prstGeom prst="rect">
            <a:avLst/>
          </a:prstGeom>
        </p:spPr>
      </p:pic>
      <p:pic>
        <p:nvPicPr>
          <p:cNvPr id="4" name="Рисунок 3" descr="200px-ScorpioUran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88640"/>
            <a:ext cx="4211959" cy="3528392"/>
          </a:xfrm>
          <a:prstGeom prst="rect">
            <a:avLst/>
          </a:prstGeo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39952" y="116632"/>
            <a:ext cx="489654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Стрілець</a:t>
            </a:r>
            <a:r>
              <a:rPr lang="ru-RU" sz="2800" dirty="0" smtClean="0"/>
              <a:t>.   </a:t>
            </a:r>
            <a:r>
              <a:rPr lang="ru-RU" sz="2800" dirty="0" err="1" smtClean="0"/>
              <a:t>Стародавнім</a:t>
            </a:r>
            <a:r>
              <a:rPr lang="ru-RU" sz="2800" dirty="0" smtClean="0"/>
              <a:t> грекам </a:t>
            </a:r>
            <a:r>
              <a:rPr lang="ru-RU" sz="2800" dirty="0" err="1" smtClean="0"/>
              <a:t>сузір'я</a:t>
            </a:r>
            <a:r>
              <a:rPr lang="ru-RU" sz="2800" dirty="0" smtClean="0"/>
              <a:t> </a:t>
            </a:r>
            <a:r>
              <a:rPr lang="ru-RU" sz="2800" dirty="0" err="1" smtClean="0"/>
              <a:t>представлялося</a:t>
            </a:r>
            <a:r>
              <a:rPr lang="ru-RU" sz="2800" dirty="0" smtClean="0"/>
              <a:t> у </a:t>
            </a:r>
            <a:r>
              <a:rPr lang="ru-RU" sz="2800" dirty="0" err="1" smtClean="0"/>
              <a:t>вигляді</a:t>
            </a:r>
            <a:r>
              <a:rPr lang="ru-RU" sz="2800" dirty="0" smtClean="0"/>
              <a:t> кентавра - </a:t>
            </a:r>
            <a:r>
              <a:rPr lang="ru-RU" sz="2800" dirty="0" err="1" smtClean="0"/>
              <a:t>міксаморфного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істоти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торсом </a:t>
            </a:r>
            <a:r>
              <a:rPr lang="ru-RU" sz="2800" dirty="0" err="1" smtClean="0"/>
              <a:t>людини</a:t>
            </a:r>
            <a:r>
              <a:rPr lang="ru-RU" sz="2800" dirty="0" smtClean="0"/>
              <a:t> на </a:t>
            </a:r>
            <a:r>
              <a:rPr lang="ru-RU" sz="2800" dirty="0" err="1" smtClean="0"/>
              <a:t>тілі</a:t>
            </a:r>
            <a:r>
              <a:rPr lang="ru-RU" sz="2800" dirty="0" smtClean="0"/>
              <a:t> коня.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</a:t>
            </a:r>
            <a:r>
              <a:rPr lang="ru-RU" sz="2800" dirty="0" err="1" smtClean="0"/>
              <a:t>сузір'я</a:t>
            </a:r>
            <a:r>
              <a:rPr lang="ru-RU" sz="2800" dirty="0" smtClean="0"/>
              <a:t> </a:t>
            </a:r>
            <a:r>
              <a:rPr lang="ru-RU" sz="2800" dirty="0" err="1" smtClean="0"/>
              <a:t>зображувалося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на </a:t>
            </a:r>
            <a:r>
              <a:rPr lang="ru-RU" sz="2800" dirty="0" err="1" smtClean="0"/>
              <a:t>всіх</a:t>
            </a:r>
            <a:r>
              <a:rPr lang="ru-RU" sz="2800" dirty="0" smtClean="0"/>
              <a:t> </a:t>
            </a:r>
            <a:r>
              <a:rPr lang="ru-RU" sz="2800" dirty="0" err="1" smtClean="0"/>
              <a:t>небесних</a:t>
            </a:r>
            <a:r>
              <a:rPr lang="ru-RU" sz="2800" dirty="0" smtClean="0"/>
              <a:t> атласах. </a:t>
            </a:r>
            <a:r>
              <a:rPr lang="ru-RU" sz="2800" dirty="0" err="1" smtClean="0"/>
              <a:t>Грецький</a:t>
            </a:r>
            <a:r>
              <a:rPr lang="ru-RU" sz="2800" dirty="0" smtClean="0"/>
              <a:t> </a:t>
            </a:r>
            <a:r>
              <a:rPr lang="ru-RU" sz="2800" dirty="0" err="1" smtClean="0"/>
              <a:t>міф</a:t>
            </a:r>
            <a:r>
              <a:rPr lang="ru-RU" sz="2800" dirty="0" smtClean="0"/>
              <a:t> </a:t>
            </a:r>
            <a:r>
              <a:rPr lang="ru-RU" sz="2800" dirty="0" err="1" smtClean="0"/>
              <a:t>пов'язує</a:t>
            </a:r>
            <a:r>
              <a:rPr lang="ru-RU" sz="2800" dirty="0" smtClean="0"/>
              <a:t> </a:t>
            </a:r>
            <a:r>
              <a:rPr lang="ru-RU" sz="2800" dirty="0" err="1" smtClean="0"/>
              <a:t>сузір'я</a:t>
            </a:r>
            <a:r>
              <a:rPr lang="ru-RU" sz="2800" dirty="0" smtClean="0"/>
              <a:t> </a:t>
            </a:r>
            <a:r>
              <a:rPr lang="ru-RU" sz="2800" dirty="0" err="1" smtClean="0"/>
              <a:t>Стрільця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кентавром </a:t>
            </a:r>
            <a:r>
              <a:rPr lang="ru-RU" sz="2800" dirty="0" err="1" smtClean="0"/>
              <a:t>Кротосом</a:t>
            </a:r>
            <a:r>
              <a:rPr lang="ru-RU" sz="2800" dirty="0" smtClean="0"/>
              <a:t>, про </a:t>
            </a:r>
            <a:r>
              <a:rPr lang="ru-RU" sz="2800" dirty="0" err="1" smtClean="0"/>
              <a:t>який</a:t>
            </a:r>
            <a:r>
              <a:rPr lang="ru-RU" sz="2800" dirty="0" smtClean="0"/>
              <a:t> </a:t>
            </a:r>
            <a:r>
              <a:rPr lang="ru-RU" sz="2800" dirty="0" err="1" smtClean="0"/>
              <a:t>немає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розгорнутих</a:t>
            </a:r>
            <a:r>
              <a:rPr lang="ru-RU" sz="2800" dirty="0" smtClean="0"/>
              <a:t> </a:t>
            </a:r>
            <a:r>
              <a:rPr lang="ru-RU" sz="2800" dirty="0" err="1" smtClean="0"/>
              <a:t>міфів</a:t>
            </a:r>
            <a:r>
              <a:rPr lang="ru-RU" sz="2800" dirty="0" smtClean="0"/>
              <a:t>. </a:t>
            </a:r>
            <a:r>
              <a:rPr lang="ru-RU" sz="2800" dirty="0" err="1" smtClean="0"/>
              <a:t>Другий</a:t>
            </a:r>
            <a:r>
              <a:rPr lang="ru-RU" sz="2800" dirty="0" smtClean="0"/>
              <a:t> </a:t>
            </a:r>
            <a:r>
              <a:rPr lang="ru-RU" sz="2800" dirty="0" err="1" smtClean="0"/>
              <a:t>міф</a:t>
            </a:r>
            <a:r>
              <a:rPr lang="ru-RU" sz="2800" dirty="0" smtClean="0"/>
              <a:t> </a:t>
            </a:r>
            <a:r>
              <a:rPr lang="ru-RU" sz="2800" dirty="0" err="1" smtClean="0"/>
              <a:t>асоціює</a:t>
            </a:r>
            <a:r>
              <a:rPr lang="ru-RU" sz="2800" dirty="0" smtClean="0"/>
              <a:t> </a:t>
            </a:r>
            <a:r>
              <a:rPr lang="ru-RU" sz="2800" dirty="0" err="1" smtClean="0"/>
              <a:t>сузір'я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мудрим </a:t>
            </a:r>
            <a:r>
              <a:rPr lang="ru-RU" sz="2800" dirty="0" err="1" smtClean="0"/>
              <a:t>Хірон</a:t>
            </a:r>
            <a:r>
              <a:rPr lang="uk-UA" sz="2800" dirty="0" smtClean="0"/>
              <a:t>ом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3" name="Рисунок 2" descr="s048238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4139952" cy="3212976"/>
          </a:xfrm>
          <a:prstGeom prst="rect">
            <a:avLst/>
          </a:prstGeom>
        </p:spPr>
      </p:pic>
      <p:pic>
        <p:nvPicPr>
          <p:cNvPr id="4" name="Рисунок 3" descr="300px-Sagittariusuran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140968"/>
            <a:ext cx="4139952" cy="3717032"/>
          </a:xfrm>
          <a:prstGeom prst="rect">
            <a:avLst/>
          </a:prstGeo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125</TotalTime>
  <Words>720</Words>
  <Application>Microsoft Office PowerPoint</Application>
  <PresentationFormat>Экран (4:3)</PresentationFormat>
  <Paragraphs>23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Метро</vt:lpstr>
      <vt:lpstr>       СУЗІР’Я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СУЗІР’Я</dc:title>
  <dc:creator>Kristina</dc:creator>
  <cp:lastModifiedBy>Сережа</cp:lastModifiedBy>
  <cp:revision>22</cp:revision>
  <dcterms:created xsi:type="dcterms:W3CDTF">2011-02-04T18:45:09Z</dcterms:created>
  <dcterms:modified xsi:type="dcterms:W3CDTF">2014-06-06T20:01:26Z</dcterms:modified>
</cp:coreProperties>
</file>