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72" r:id="rId7"/>
    <p:sldId id="269" r:id="rId8"/>
    <p:sldId id="261" r:id="rId9"/>
    <p:sldId id="270" r:id="rId10"/>
    <p:sldId id="274" r:id="rId11"/>
    <p:sldId id="265" r:id="rId12"/>
    <p:sldId id="273" r:id="rId13"/>
    <p:sldId id="266" r:id="rId14"/>
    <p:sldId id="262" r:id="rId15"/>
    <p:sldId id="263" r:id="rId16"/>
    <p:sldId id="271" r:id="rId17"/>
    <p:sldId id="275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84" autoAdjust="0"/>
    <p:restoredTop sz="94676" autoAdjust="0"/>
  </p:normalViewPr>
  <p:slideViewPr>
    <p:cSldViewPr>
      <p:cViewPr varScale="1">
        <p:scale>
          <a:sx n="87" d="100"/>
          <a:sy n="87" d="100"/>
        </p:scale>
        <p:origin x="-1098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B77132B-394A-47BA-8002-5B99064DC4B6}" type="datetimeFigureOut">
              <a:rPr lang="ru-RU" smtClean="0"/>
              <a:t>23.10.2013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3CBBC24-EE7C-4A57-9AB8-334D2AAC4966}" type="slidenum">
              <a:rPr lang="ru-RU" smtClean="0"/>
              <a:t>‹#›</a:t>
            </a:fld>
            <a:endParaRPr lang="ru-RU"/>
          </a:p>
        </p:txBody>
      </p:sp>
      <p:sp>
        <p:nvSpPr>
          <p:cNvPr id="32" name="Прямоугольник 31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9" name="Прямоугольник 38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0" name="Прямоугольник 39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1" name="Прямоугольник 40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42" name="Прямоугольник 41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tIns="45720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56" name="Прямоугольник 55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5" name="Прямоугольник 64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6" name="Прямоугольник 65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7" name="Прямоугольник 66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B77132B-394A-47BA-8002-5B99064DC4B6}" type="datetimeFigureOut">
              <a:rPr lang="ru-RU" smtClean="0"/>
              <a:t>23.10.2013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3CBBC24-EE7C-4A57-9AB8-334D2AAC496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B77132B-394A-47BA-8002-5B99064DC4B6}" type="datetimeFigureOut">
              <a:rPr lang="ru-RU" smtClean="0"/>
              <a:t>23.10.2013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3CBBC24-EE7C-4A57-9AB8-334D2AAC496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B77132B-394A-47BA-8002-5B99064DC4B6}" type="datetimeFigureOut">
              <a:rPr lang="ru-RU" smtClean="0"/>
              <a:t>23.10.2013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3CBBC24-EE7C-4A57-9AB8-334D2AAC496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олилиния 13"/>
          <p:cNvSpPr>
            <a:spLocks/>
          </p:cNvSpPr>
          <p:nvPr/>
        </p:nvSpPr>
        <p:spPr bwMode="auto">
          <a:xfrm>
            <a:off x="4828952" y="1073888"/>
            <a:ext cx="4322136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5" name="Полилиния 14"/>
          <p:cNvSpPr>
            <a:spLocks/>
          </p:cNvSpPr>
          <p:nvPr/>
        </p:nvSpPr>
        <p:spPr bwMode="auto">
          <a:xfrm>
            <a:off x="373966" y="0"/>
            <a:ext cx="5514536" cy="661533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3" name="Полилиния 12"/>
          <p:cNvSpPr>
            <a:spLocks/>
          </p:cNvSpPr>
          <p:nvPr/>
        </p:nvSpPr>
        <p:spPr bwMode="auto">
          <a:xfrm rot="5236414">
            <a:off x="4462128" y="1483600"/>
            <a:ext cx="4114800" cy="118872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6" name="Полилиния 15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7" name="Полилиния 16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8" name="Полилиния 17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9" name="Полилиния 18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0" name="Полилиния 19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1" name="Полилиния 20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2" name="Полилиния 21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3" name="Полилиния 22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4" name="Полилиния 23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5" name="Полилиния 24"/>
          <p:cNvSpPr>
            <a:spLocks/>
          </p:cNvSpPr>
          <p:nvPr/>
        </p:nvSpPr>
        <p:spPr bwMode="auto">
          <a:xfrm>
            <a:off x="366824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6" name="Полилиния 25"/>
          <p:cNvSpPr>
            <a:spLocks/>
          </p:cNvSpPr>
          <p:nvPr/>
        </p:nvSpPr>
        <p:spPr bwMode="auto">
          <a:xfrm>
            <a:off x="366824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7" name="Полилиния 26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tIns="45720" bIns="0" anchor="t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B77132B-394A-47BA-8002-5B99064DC4B6}" type="datetimeFigureOut">
              <a:rPr lang="ru-RU" smtClean="0"/>
              <a:t>23.10.2013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3CBBC24-EE7C-4A57-9AB8-334D2AAC4966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63160" y="402264"/>
            <a:ext cx="850392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 flipH="1">
            <a:off x="371538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Прямоугольник 8"/>
          <p:cNvSpPr/>
          <p:nvPr/>
        </p:nvSpPr>
        <p:spPr>
          <a:xfrm flipH="1">
            <a:off x="411109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0" name="Прямоугольник 9"/>
          <p:cNvSpPr/>
          <p:nvPr/>
        </p:nvSpPr>
        <p:spPr>
          <a:xfrm flipH="1">
            <a:off x="44845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 flipH="1">
            <a:off x="476702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00478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B77132B-394A-47BA-8002-5B99064DC4B6}" type="datetimeFigureOut">
              <a:rPr lang="ru-RU" smtClean="0"/>
              <a:t>23.10.2013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3CBBC24-EE7C-4A57-9AB8-334D2AAC496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ик 24"/>
          <p:cNvSpPr/>
          <p:nvPr/>
        </p:nvSpPr>
        <p:spPr>
          <a:xfrm>
            <a:off x="0" y="402265"/>
            <a:ext cx="886708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 anchor="t"/>
          <a:lstStyle>
            <a:lvl1pPr>
              <a:defRPr sz="400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B77132B-394A-47BA-8002-5B99064DC4B6}" type="datetimeFigureOut">
              <a:rPr lang="ru-RU" smtClean="0"/>
              <a:t>23.10.2013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3CBBC24-EE7C-4A57-9AB8-334D2AAC4966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87790" y="680477"/>
            <a:ext cx="45720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47305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2825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>
          <a:xfrm>
            <a:off x="0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0" name="Прямоугольник 19"/>
          <p:cNvSpPr/>
          <p:nvPr/>
        </p:nvSpPr>
        <p:spPr>
          <a:xfrm flipH="1">
            <a:off x="149770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1" name="Прямоугольник 20"/>
          <p:cNvSpPr/>
          <p:nvPr/>
        </p:nvSpPr>
        <p:spPr>
          <a:xfrm flipH="1">
            <a:off x="189341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Прямоугольник 21"/>
          <p:cNvSpPr/>
          <p:nvPr/>
        </p:nvSpPr>
        <p:spPr>
          <a:xfrm flipH="1">
            <a:off x="22668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9" name="Прямоугольник 28"/>
          <p:cNvSpPr/>
          <p:nvPr/>
        </p:nvSpPr>
        <p:spPr>
          <a:xfrm flipH="1">
            <a:off x="254934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278710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B77132B-394A-47BA-8002-5B99064DC4B6}" type="datetimeFigureOut">
              <a:rPr lang="ru-RU" smtClean="0"/>
              <a:t>23.10.2013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3CBBC24-EE7C-4A57-9AB8-334D2AAC496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B77132B-394A-47BA-8002-5B99064DC4B6}" type="datetimeFigureOut">
              <a:rPr lang="ru-RU" smtClean="0"/>
              <a:t>23.10.2013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3CBBC24-EE7C-4A57-9AB8-334D2AAC496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B77132B-394A-47BA-8002-5B99064DC4B6}" type="datetimeFigureOut">
              <a:rPr lang="ru-RU" smtClean="0"/>
              <a:t>23.10.2013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3CBBC24-EE7C-4A57-9AB8-334D2AAC496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368032" y="0"/>
            <a:ext cx="8778240" cy="1878037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 flipV="1">
            <a:off x="363195" y="1885028"/>
            <a:ext cx="8782622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Группа 9"/>
          <p:cNvGrpSpPr/>
          <p:nvPr/>
        </p:nvGrpSpPr>
        <p:grpSpPr>
          <a:xfrm rot="5400000">
            <a:off x="8514581" y="1219200"/>
            <a:ext cx="132763" cy="128466"/>
            <a:chOff x="6668087" y="1297746"/>
            <a:chExt cx="161840" cy="156602"/>
          </a:xfrm>
        </p:grpSpPr>
        <p:cxnSp>
          <p:nvCxnSpPr>
            <p:cNvPr id="15" name="Прямая соединительная линия 14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Прямая соединительная линия 16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grpSp>
        <p:nvGrpSpPr>
          <p:cNvPr id="14" name="Группа 13"/>
          <p:cNvGrpSpPr/>
          <p:nvPr/>
        </p:nvGrpSpPr>
        <p:grpSpPr>
          <a:xfrm rot="5400000">
            <a:off x="8666981" y="1371600"/>
            <a:ext cx="132763" cy="128466"/>
            <a:chOff x="6668087" y="1297746"/>
            <a:chExt cx="161840" cy="156602"/>
          </a:xfrm>
        </p:grpSpPr>
        <p:cxnSp>
          <p:nvCxnSpPr>
            <p:cNvPr id="11" name="Прямая соединительная линия 10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Прямая соединительная линия 11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12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Группа 17"/>
          <p:cNvGrpSpPr/>
          <p:nvPr/>
        </p:nvGrpSpPr>
        <p:grpSpPr>
          <a:xfrm rot="5400000">
            <a:off x="8320088" y="1474763"/>
            <a:ext cx="132763" cy="128466"/>
            <a:chOff x="6668087" y="1297746"/>
            <a:chExt cx="161840" cy="156602"/>
          </a:xfrm>
        </p:grpSpPr>
        <p:cxnSp>
          <p:nvCxnSpPr>
            <p:cNvPr id="19" name="Прямая соединительная линия 18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477000" y="55499"/>
            <a:ext cx="2133600" cy="365125"/>
          </a:xfrm>
        </p:spPr>
        <p:txBody>
          <a:bodyPr/>
          <a:lstStyle>
            <a:extLst/>
          </a:lstStyle>
          <a:p>
            <a:fld id="{DB77132B-394A-47BA-8002-5B99064DC4B6}" type="datetimeFigureOut">
              <a:rPr lang="ru-RU" smtClean="0"/>
              <a:t>23.10.2013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914400" y="55499"/>
            <a:ext cx="5562600" cy="365125"/>
          </a:xfrm>
        </p:spPr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10600" y="55499"/>
            <a:ext cx="457200" cy="365125"/>
          </a:xfrm>
        </p:spPr>
        <p:txBody>
          <a:bodyPr/>
          <a:lstStyle>
            <a:extLst/>
          </a:lstStyle>
          <a:p>
            <a:fld id="{63CBBC24-EE7C-4A57-9AB8-334D2AAC496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7" name="Прямоугольник 16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914400" y="1783560"/>
            <a:ext cx="7772400" cy="457200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DB77132B-394A-47BA-8002-5B99064DC4B6}" type="datetimeFigureOut">
              <a:rPr lang="ru-RU" smtClean="0"/>
              <a:t>23.10.2013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fld id="{63CBBC24-EE7C-4A57-9AB8-334D2AAC4966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 spc="-100" baseline="0">
          <a:solidFill>
            <a:schemeClr val="tx2">
              <a:satMod val="200000"/>
            </a:schemeClr>
          </a:solidFill>
          <a:latin typeface="+mj-lt"/>
          <a:ea typeface="+mj-ea"/>
          <a:cs typeface="+mj-cs"/>
        </a:defRPr>
      </a:lvl1pPr>
      <a:extLst/>
    </p:titleStyle>
    <p:bodyStyle>
      <a:lvl1pPr marL="411480" indent="-342900" algn="l" rtl="0" eaLnBrk="1" latinLnBrk="0" hangingPunct="1">
        <a:spcBef>
          <a:spcPts val="700"/>
        </a:spcBef>
        <a:buClr>
          <a:schemeClr val="tx2"/>
        </a:buClr>
        <a:buSzPct val="95000"/>
        <a:buFont typeface="Wingdings"/>
        <a:buChar char="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575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2"/>
        </a:buClr>
        <a:buFont typeface="Wingdings 2"/>
        <a:buChar char="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1872" indent="-228600" algn="l" rtl="0" eaLnBrk="1" latinLnBrk="0" hangingPunct="1">
        <a:spcBef>
          <a:spcPct val="20000"/>
        </a:spcBef>
        <a:buClr>
          <a:schemeClr val="accent3"/>
        </a:buClr>
        <a:buFont typeface="Wingdings 3"/>
        <a:buChar char="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3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611560" y="1988840"/>
            <a:ext cx="7772400" cy="1470025"/>
          </a:xfrm>
        </p:spPr>
        <p:txBody>
          <a:bodyPr>
            <a:noAutofit/>
          </a:bodyPr>
          <a:lstStyle/>
          <a:p>
            <a:r>
              <a:rPr lang="ru-RU" sz="8000" dirty="0" smtClean="0"/>
              <a:t>Тарас Григорович Шевченко</a:t>
            </a:r>
            <a:br>
              <a:rPr lang="ru-RU" sz="8000" dirty="0" smtClean="0"/>
            </a:br>
            <a:r>
              <a:rPr lang="ru-RU" sz="2800" dirty="0" smtClean="0"/>
              <a:t>(9 </a:t>
            </a:r>
            <a:r>
              <a:rPr lang="ru-RU" sz="2800" dirty="0" err="1" smtClean="0"/>
              <a:t>березня</a:t>
            </a:r>
            <a:r>
              <a:rPr lang="ru-RU" sz="2800" dirty="0" smtClean="0"/>
              <a:t> 1814- 10 </a:t>
            </a:r>
            <a:r>
              <a:rPr lang="uk-UA" sz="2800" dirty="0" smtClean="0"/>
              <a:t>березня 1861)</a:t>
            </a:r>
            <a:endParaRPr lang="ru-RU" sz="2800" dirty="0"/>
          </a:p>
        </p:txBody>
      </p:sp>
      <p:pic>
        <p:nvPicPr>
          <p:cNvPr id="1026" name="Picture 2" descr="http://gazetkin.com/wp-content/uploads/2011/11/%D0%A2%D0%B0%D1%80%D0%B0%D1%81-%D0%A8%D0%B5%D0%B2%D1%87%D0%B5%D0%BD%D0%BA%D0%BE-%D1%81%D0%B0%D0%BC%D1%8B%D0%B9-%D0%B8%D0%B7%D0%B2%D0%B5%D1%81%D1%82%D0%BD%D1%8B%D0%B9-%D0%BF%D0%BE%D1%8D%D1%82-%D0%A3%D0%BA%D1%80%D0%B0%D0%B8%D0%BD%D1%8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116632"/>
            <a:ext cx="2555776" cy="3407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5992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5627" y="228735"/>
            <a:ext cx="4405080" cy="6611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57084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179512" y="260648"/>
            <a:ext cx="5040560" cy="6095702"/>
          </a:xfrm>
        </p:spPr>
        <p:txBody>
          <a:bodyPr/>
          <a:lstStyle/>
          <a:p>
            <a:pPr marL="68580" indent="0">
              <a:buNone/>
            </a:pPr>
            <a:r>
              <a:rPr lang="ru-RU" dirty="0" smtClean="0"/>
              <a:t>«У </a:t>
            </a:r>
            <a:r>
              <a:rPr lang="ru-RU" dirty="0"/>
              <a:t>всякого своя доля, і </a:t>
            </a:r>
            <a:r>
              <a:rPr lang="ru-RU" dirty="0" err="1"/>
              <a:t>свій</a:t>
            </a:r>
            <a:r>
              <a:rPr lang="ru-RU" dirty="0"/>
              <a:t> шлях широкий...»</a:t>
            </a:r>
          </a:p>
          <a:p>
            <a:pPr marL="68580" indent="0">
              <a:buNone/>
            </a:pPr>
            <a:r>
              <a:rPr lang="ru-RU" dirty="0"/>
              <a:t>— Тарас Шевченко</a:t>
            </a:r>
          </a:p>
          <a:p>
            <a:pPr marL="68580" indent="0">
              <a:buNone/>
            </a:pPr>
            <a:endParaRPr lang="ru-RU" dirty="0" smtClean="0"/>
          </a:p>
          <a:p>
            <a:pPr marL="68580" indent="0">
              <a:buNone/>
            </a:pPr>
            <a:r>
              <a:rPr lang="ru-RU" dirty="0" smtClean="0"/>
              <a:t>У </a:t>
            </a:r>
            <a:r>
              <a:rPr lang="ru-RU" dirty="0"/>
              <a:t>1846 </a:t>
            </a:r>
            <a:r>
              <a:rPr lang="ru-RU" dirty="0" err="1"/>
              <a:t>році</a:t>
            </a:r>
            <a:r>
              <a:rPr lang="ru-RU" dirty="0"/>
              <a:t> </a:t>
            </a:r>
            <a:r>
              <a:rPr lang="ru-RU" b="1" dirty="0"/>
              <a:t>Тарас Шевченко</a:t>
            </a:r>
            <a:r>
              <a:rPr lang="ru-RU" dirty="0"/>
              <a:t> став членом </a:t>
            </a:r>
            <a:r>
              <a:rPr lang="ru-RU" dirty="0" err="1"/>
              <a:t>таємного</a:t>
            </a:r>
            <a:r>
              <a:rPr lang="ru-RU" dirty="0"/>
              <a:t> </a:t>
            </a:r>
            <a:r>
              <a:rPr lang="ru-RU" dirty="0" err="1"/>
              <a:t>політичного</a:t>
            </a:r>
            <a:r>
              <a:rPr lang="ru-RU" dirty="0"/>
              <a:t> </a:t>
            </a:r>
            <a:r>
              <a:rPr lang="ru-RU" dirty="0" err="1"/>
              <a:t>товариства</a:t>
            </a:r>
            <a:r>
              <a:rPr lang="ru-RU" dirty="0"/>
              <a:t>, за </a:t>
            </a:r>
            <a:r>
              <a:rPr lang="ru-RU" dirty="0" err="1"/>
              <a:t>що</a:t>
            </a:r>
            <a:r>
              <a:rPr lang="ru-RU" dirty="0"/>
              <a:t> в 1847 </a:t>
            </a:r>
            <a:r>
              <a:rPr lang="ru-RU" dirty="0" err="1"/>
              <a:t>році</a:t>
            </a:r>
            <a:r>
              <a:rPr lang="ru-RU" dirty="0"/>
              <a:t> </a:t>
            </a:r>
            <a:r>
              <a:rPr lang="ru-RU" dirty="0" err="1"/>
              <a:t>був</a:t>
            </a:r>
            <a:r>
              <a:rPr lang="ru-RU" dirty="0"/>
              <a:t> </a:t>
            </a:r>
            <a:r>
              <a:rPr lang="ru-RU" dirty="0" err="1"/>
              <a:t>засланий</a:t>
            </a:r>
            <a:r>
              <a:rPr lang="ru-RU" dirty="0"/>
              <a:t> в </a:t>
            </a:r>
            <a:r>
              <a:rPr lang="ru-RU" dirty="0" err="1"/>
              <a:t>Орську</a:t>
            </a:r>
            <a:r>
              <a:rPr lang="ru-RU" dirty="0"/>
              <a:t> </a:t>
            </a:r>
            <a:r>
              <a:rPr lang="ru-RU" dirty="0" err="1"/>
              <a:t>фортецю</a:t>
            </a:r>
            <a:r>
              <a:rPr lang="ru-RU" dirty="0"/>
              <a:t>. </a:t>
            </a:r>
            <a:r>
              <a:rPr lang="ru-RU" dirty="0" err="1"/>
              <a:t>Його</a:t>
            </a:r>
            <a:r>
              <a:rPr lang="ru-RU" dirty="0"/>
              <a:t> </a:t>
            </a:r>
            <a:r>
              <a:rPr lang="ru-RU" dirty="0" err="1"/>
              <a:t>амністували</a:t>
            </a:r>
            <a:r>
              <a:rPr lang="ru-RU" dirty="0"/>
              <a:t> </a:t>
            </a:r>
            <a:r>
              <a:rPr lang="ru-RU" dirty="0" err="1"/>
              <a:t>після</a:t>
            </a:r>
            <a:r>
              <a:rPr lang="ru-RU" dirty="0"/>
              <a:t> </a:t>
            </a:r>
            <a:r>
              <a:rPr lang="ru-RU" dirty="0" err="1"/>
              <a:t>смерті</a:t>
            </a:r>
            <a:r>
              <a:rPr lang="ru-RU" dirty="0"/>
              <a:t> </a:t>
            </a:r>
            <a:r>
              <a:rPr lang="ru-RU" dirty="0" err="1"/>
              <a:t>Миколи</a:t>
            </a:r>
            <a:r>
              <a:rPr lang="ru-RU" dirty="0"/>
              <a:t> I. </a:t>
            </a:r>
          </a:p>
          <a:p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764704"/>
            <a:ext cx="3303587" cy="450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1584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06" y="406422"/>
            <a:ext cx="8954039" cy="5976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69807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 dirty="0"/>
              <a:t>10 </a:t>
            </a:r>
            <a:r>
              <a:rPr lang="ru-RU" sz="2800" b="1" dirty="0" err="1"/>
              <a:t>березня</a:t>
            </a:r>
            <a:r>
              <a:rPr lang="ru-RU" sz="2800" b="1" dirty="0"/>
              <a:t> 1861 року Шевченко помер</a:t>
            </a:r>
            <a:r>
              <a:rPr lang="ru-RU" sz="2800" b="1" dirty="0" smtClean="0"/>
              <a:t>.</a:t>
            </a:r>
            <a:br>
              <a:rPr lang="ru-RU" sz="2800" b="1" dirty="0" smtClean="0"/>
            </a:br>
            <a:r>
              <a:rPr lang="ru-RU" sz="2800" b="1" dirty="0" smtClean="0"/>
              <a:t> </a:t>
            </a:r>
            <a:r>
              <a:rPr lang="ru-RU" sz="2800" b="1" dirty="0"/>
              <a:t>Вклад Тараса </a:t>
            </a:r>
            <a:r>
              <a:rPr lang="ru-RU" sz="2800" b="1" dirty="0" err="1"/>
              <a:t>Шевченка</a:t>
            </a:r>
            <a:r>
              <a:rPr lang="ru-RU" sz="2800" b="1" dirty="0"/>
              <a:t> в </a:t>
            </a:r>
            <a:r>
              <a:rPr lang="ru-RU" sz="2800" b="1" dirty="0" err="1"/>
              <a:t>розвиток</a:t>
            </a:r>
            <a:r>
              <a:rPr lang="ru-RU" sz="2800" b="1" dirty="0"/>
              <a:t> </a:t>
            </a:r>
            <a:r>
              <a:rPr lang="ru-RU" sz="2800" b="1" dirty="0" err="1"/>
              <a:t>української</a:t>
            </a:r>
            <a:r>
              <a:rPr lang="ru-RU" sz="2800" b="1" dirty="0"/>
              <a:t> </a:t>
            </a:r>
            <a:r>
              <a:rPr lang="ru-RU" sz="2800" b="1" dirty="0" err="1"/>
              <a:t>літератури</a:t>
            </a:r>
            <a:r>
              <a:rPr lang="ru-RU" sz="2800" b="1" dirty="0"/>
              <a:t> і </a:t>
            </a:r>
            <a:r>
              <a:rPr lang="ru-RU" sz="2800" b="1" dirty="0" err="1"/>
              <a:t>мови</a:t>
            </a:r>
            <a:r>
              <a:rPr lang="ru-RU" sz="2800" b="1" dirty="0"/>
              <a:t> </a:t>
            </a:r>
            <a:r>
              <a:rPr lang="ru-RU" sz="2800" b="1" dirty="0" err="1"/>
              <a:t>вважається</a:t>
            </a:r>
            <a:r>
              <a:rPr lang="ru-RU" sz="2800" b="1" dirty="0"/>
              <a:t> одним з </a:t>
            </a:r>
            <a:r>
              <a:rPr lang="ru-RU" sz="2800" b="1" dirty="0" err="1"/>
              <a:t>найбільш</a:t>
            </a:r>
            <a:r>
              <a:rPr lang="ru-RU" sz="2800" b="1" dirty="0"/>
              <a:t> </a:t>
            </a:r>
            <a:r>
              <a:rPr lang="ru-RU" sz="2800" b="1" dirty="0" err="1"/>
              <a:t>цінних</a:t>
            </a:r>
            <a:r>
              <a:rPr lang="ru-RU" sz="2800" b="1" dirty="0"/>
              <a:t> за всю </a:t>
            </a:r>
            <a:r>
              <a:rPr lang="ru-RU" sz="2800" b="1" dirty="0" err="1"/>
              <a:t>історію</a:t>
            </a:r>
            <a:r>
              <a:rPr lang="ru-RU" sz="2800" b="1" dirty="0"/>
              <a:t> </a:t>
            </a:r>
            <a:r>
              <a:rPr lang="ru-RU" sz="2800" b="1" dirty="0" err="1"/>
              <a:t>України</a:t>
            </a:r>
            <a:r>
              <a:rPr lang="ru-RU" sz="2800" b="1" dirty="0"/>
              <a:t>. </a:t>
            </a:r>
            <a:br>
              <a:rPr lang="ru-RU" sz="2800" b="1" dirty="0"/>
            </a:br>
            <a:endParaRPr lang="ru-RU" b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636912"/>
            <a:ext cx="3024336" cy="4032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4359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 Заповіти Кобзаря українцям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783560"/>
            <a:ext cx="3960440" cy="4572000"/>
          </a:xfrm>
        </p:spPr>
        <p:txBody>
          <a:bodyPr/>
          <a:lstStyle/>
          <a:p>
            <a:pPr marL="68580" indent="0">
              <a:buNone/>
            </a:pPr>
            <a:r>
              <a:rPr lang="ru-RU" dirty="0" err="1" smtClean="0"/>
              <a:t>Уч</a:t>
            </a:r>
            <a:r>
              <a:rPr lang="uk-UA" dirty="0" err="1" smtClean="0"/>
              <a:t>ітесь</a:t>
            </a:r>
            <a:r>
              <a:rPr lang="uk-UA" dirty="0" smtClean="0"/>
              <a:t>, брати мої,</a:t>
            </a:r>
          </a:p>
          <a:p>
            <a:pPr marL="68580" indent="0">
              <a:buNone/>
            </a:pPr>
            <a:r>
              <a:rPr lang="uk-UA" dirty="0" smtClean="0"/>
              <a:t>Думайте, читайте.</a:t>
            </a:r>
          </a:p>
          <a:p>
            <a:pPr marL="68580" indent="0">
              <a:buNone/>
            </a:pPr>
            <a:r>
              <a:rPr lang="uk-UA" dirty="0" smtClean="0"/>
              <a:t>І чужому научайтесь</a:t>
            </a:r>
          </a:p>
          <a:p>
            <a:pPr marL="68580" indent="0">
              <a:buNone/>
            </a:pPr>
            <a:r>
              <a:rPr lang="uk-UA" dirty="0" smtClean="0"/>
              <a:t>І свого не цурайтесь.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7" t="2980" r="3530" b="16414"/>
          <a:stretch/>
        </p:blipFill>
        <p:spPr bwMode="auto">
          <a:xfrm>
            <a:off x="4211960" y="1272952"/>
            <a:ext cx="4724400" cy="4637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4221088"/>
            <a:ext cx="234315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9244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Заповіти</a:t>
            </a:r>
            <a:r>
              <a:rPr lang="ru-RU" dirty="0"/>
              <a:t> Кобзаря </a:t>
            </a:r>
            <a:r>
              <a:rPr lang="ru-RU" dirty="0" err="1"/>
              <a:t>українцям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8580" indent="0">
              <a:buNone/>
            </a:pPr>
            <a:r>
              <a:rPr lang="uk-UA" dirty="0" smtClean="0"/>
              <a:t>Єднайтеся ж,</a:t>
            </a:r>
          </a:p>
          <a:p>
            <a:pPr marL="68580" indent="0">
              <a:buNone/>
            </a:pPr>
            <a:r>
              <a:rPr lang="uk-UA" dirty="0" smtClean="0"/>
              <a:t>Брати мої,</a:t>
            </a:r>
          </a:p>
          <a:p>
            <a:pPr marL="68580" indent="0">
              <a:buNone/>
            </a:pPr>
            <a:r>
              <a:rPr lang="uk-UA" dirty="0" smtClean="0"/>
              <a:t>Молю вас, благаю</a:t>
            </a:r>
            <a:endParaRPr lang="ru-RU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685925"/>
            <a:ext cx="2619375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4688" y="3561047"/>
            <a:ext cx="4679082" cy="3296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605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76"/>
          <a:stretch/>
        </p:blipFill>
        <p:spPr bwMode="auto">
          <a:xfrm>
            <a:off x="179512" y="908720"/>
            <a:ext cx="8784976" cy="4719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52163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91289"/>
            <a:ext cx="8892480" cy="659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83043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116632"/>
            <a:ext cx="8050088" cy="1152128"/>
          </a:xfrm>
        </p:spPr>
        <p:txBody>
          <a:bodyPr/>
          <a:lstStyle/>
          <a:p>
            <a:pPr algn="ctr"/>
            <a:r>
              <a:rPr lang="ru-RU" sz="3200" dirty="0"/>
              <a:t>Тарас Шевченко</a:t>
            </a:r>
            <a:br>
              <a:rPr lang="ru-RU" sz="3200" dirty="0"/>
            </a:br>
            <a:r>
              <a:rPr lang="ru-RU" sz="3200" dirty="0" err="1"/>
              <a:t>видатний</a:t>
            </a:r>
            <a:r>
              <a:rPr lang="ru-RU" sz="3200" dirty="0"/>
              <a:t> </a:t>
            </a:r>
            <a:r>
              <a:rPr lang="ru-RU" sz="3200" dirty="0" err="1"/>
              <a:t>український</a:t>
            </a:r>
            <a:r>
              <a:rPr lang="ru-RU" sz="3200" dirty="0"/>
              <a:t> поет та художник</a:t>
            </a:r>
            <a:br>
              <a:rPr lang="ru-RU" sz="3200" dirty="0"/>
            </a:b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268760"/>
            <a:ext cx="8496944" cy="5086800"/>
          </a:xfrm>
        </p:spPr>
        <p:txBody>
          <a:bodyPr/>
          <a:lstStyle/>
          <a:p>
            <a:r>
              <a:rPr lang="ru-RU" dirty="0"/>
              <a:t>«</a:t>
            </a:r>
            <a:r>
              <a:rPr lang="ru-RU" dirty="0" err="1"/>
              <a:t>Борітеся</a:t>
            </a:r>
            <a:r>
              <a:rPr lang="ru-RU" dirty="0"/>
              <a:t> — поборете, Вам Бог </a:t>
            </a:r>
            <a:r>
              <a:rPr lang="ru-RU" dirty="0" err="1"/>
              <a:t>помагає</a:t>
            </a:r>
            <a:r>
              <a:rPr lang="ru-RU" dirty="0"/>
              <a:t>!»</a:t>
            </a:r>
          </a:p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47" b="4776"/>
          <a:stretch/>
        </p:blipFill>
        <p:spPr bwMode="auto">
          <a:xfrm>
            <a:off x="827584" y="2060848"/>
            <a:ext cx="7550816" cy="4625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3620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107504" y="116632"/>
            <a:ext cx="9036496" cy="6239718"/>
          </a:xfrm>
        </p:spPr>
        <p:txBody>
          <a:bodyPr/>
          <a:lstStyle/>
          <a:p>
            <a:r>
              <a:rPr lang="ru-RU" dirty="0"/>
              <a:t>Т</a:t>
            </a:r>
            <a:r>
              <a:rPr lang="ru-RU" b="1" dirty="0"/>
              <a:t>арас Шевченко</a:t>
            </a:r>
            <a:r>
              <a:rPr lang="ru-RU" dirty="0"/>
              <a:t> </a:t>
            </a:r>
            <a:r>
              <a:rPr lang="ru-RU" dirty="0" err="1"/>
              <a:t>народився</a:t>
            </a:r>
            <a:r>
              <a:rPr lang="ru-RU" dirty="0"/>
              <a:t> в </a:t>
            </a:r>
            <a:r>
              <a:rPr lang="ru-RU" dirty="0" err="1"/>
              <a:t>сім'ї</a:t>
            </a:r>
            <a:r>
              <a:rPr lang="ru-RU" dirty="0"/>
              <a:t> </a:t>
            </a:r>
            <a:r>
              <a:rPr lang="ru-RU" dirty="0" err="1"/>
              <a:t>кріпосного</a:t>
            </a:r>
            <a:r>
              <a:rPr lang="ru-RU" dirty="0"/>
              <a:t> селянина 9 </a:t>
            </a:r>
            <a:r>
              <a:rPr lang="ru-RU" dirty="0" err="1"/>
              <a:t>березня</a:t>
            </a:r>
            <a:r>
              <a:rPr lang="ru-RU" dirty="0"/>
              <a:t> 1814 року. </a:t>
            </a:r>
            <a:r>
              <a:rPr lang="ru-RU" dirty="0" err="1"/>
              <a:t>Дитинство</a:t>
            </a:r>
            <a:r>
              <a:rPr lang="ru-RU" dirty="0"/>
              <a:t> </a:t>
            </a:r>
            <a:r>
              <a:rPr lang="ru-RU" dirty="0" err="1"/>
              <a:t>Шевченка</a:t>
            </a:r>
            <a:r>
              <a:rPr lang="ru-RU" dirty="0"/>
              <a:t> </a:t>
            </a:r>
            <a:r>
              <a:rPr lang="ru-RU" dirty="0" err="1"/>
              <a:t>пройшло</a:t>
            </a:r>
            <a:r>
              <a:rPr lang="ru-RU" dirty="0"/>
              <a:t> в </a:t>
            </a:r>
            <a:r>
              <a:rPr lang="ru-RU" dirty="0" err="1"/>
              <a:t>його</a:t>
            </a:r>
            <a:r>
              <a:rPr lang="ru-RU" dirty="0"/>
              <a:t> </a:t>
            </a:r>
            <a:r>
              <a:rPr lang="ru-RU" dirty="0" err="1"/>
              <a:t>рідному</a:t>
            </a:r>
            <a:r>
              <a:rPr lang="ru-RU" dirty="0"/>
              <a:t> </a:t>
            </a:r>
            <a:r>
              <a:rPr lang="ru-RU" dirty="0" err="1"/>
              <a:t>селі</a:t>
            </a:r>
            <a:r>
              <a:rPr lang="ru-RU" dirty="0"/>
              <a:t> </a:t>
            </a:r>
            <a:r>
              <a:rPr lang="ru-RU" dirty="0" err="1"/>
              <a:t>Моринці</a:t>
            </a:r>
            <a:r>
              <a:rPr lang="ru-RU" dirty="0"/>
              <a:t> </a:t>
            </a:r>
            <a:r>
              <a:rPr lang="ru-RU" dirty="0" err="1"/>
              <a:t>Київської</a:t>
            </a:r>
            <a:r>
              <a:rPr lang="ru-RU" dirty="0"/>
              <a:t> </a:t>
            </a:r>
            <a:r>
              <a:rPr lang="ru-RU" dirty="0" err="1"/>
              <a:t>губернії</a:t>
            </a:r>
            <a:r>
              <a:rPr lang="ru-RU" dirty="0"/>
              <a:t>. Тарас </a:t>
            </a:r>
            <a:r>
              <a:rPr lang="ru-RU" dirty="0" err="1"/>
              <a:t>дуже</a:t>
            </a:r>
            <a:r>
              <a:rPr lang="ru-RU" dirty="0"/>
              <a:t> рано </a:t>
            </a:r>
            <a:r>
              <a:rPr lang="ru-RU" dirty="0" err="1"/>
              <a:t>осиротів</a:t>
            </a:r>
            <a:r>
              <a:rPr lang="ru-RU" dirty="0"/>
              <a:t> і </a:t>
            </a:r>
            <a:r>
              <a:rPr lang="ru-RU" dirty="0" err="1"/>
              <a:t>сповна</a:t>
            </a:r>
            <a:r>
              <a:rPr lang="ru-RU" dirty="0"/>
              <a:t> </a:t>
            </a:r>
            <a:r>
              <a:rPr lang="ru-RU" dirty="0" err="1"/>
              <a:t>відчув</a:t>
            </a:r>
            <a:r>
              <a:rPr lang="ru-RU" dirty="0"/>
              <a:t> на </a:t>
            </a:r>
            <a:r>
              <a:rPr lang="ru-RU" dirty="0" err="1"/>
              <a:t>собі</a:t>
            </a:r>
            <a:r>
              <a:rPr lang="ru-RU" dirty="0"/>
              <a:t> всю </a:t>
            </a:r>
            <a:r>
              <a:rPr lang="ru-RU" dirty="0" err="1"/>
              <a:t>гіркоту</a:t>
            </a:r>
            <a:r>
              <a:rPr lang="ru-RU" dirty="0"/>
              <a:t> </a:t>
            </a:r>
            <a:r>
              <a:rPr lang="ru-RU" dirty="0" err="1"/>
              <a:t>кріпосного</a:t>
            </a:r>
            <a:r>
              <a:rPr lang="ru-RU" dirty="0"/>
              <a:t> </a:t>
            </a:r>
            <a:r>
              <a:rPr lang="ru-RU" dirty="0" err="1"/>
              <a:t>життя</a:t>
            </a:r>
            <a:r>
              <a:rPr lang="ru-RU" dirty="0"/>
              <a:t>. </a:t>
            </a:r>
          </a:p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708920"/>
            <a:ext cx="4962525" cy="397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6554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251520" y="332656"/>
            <a:ext cx="8892480" cy="6023694"/>
          </a:xfrm>
        </p:spPr>
        <p:txBody>
          <a:bodyPr/>
          <a:lstStyle/>
          <a:p>
            <a:r>
              <a:rPr lang="ru-RU" dirty="0" err="1"/>
              <a:t>Освіту</a:t>
            </a:r>
            <a:r>
              <a:rPr lang="ru-RU" dirty="0"/>
              <a:t> Шевченко </a:t>
            </a:r>
            <a:r>
              <a:rPr lang="ru-RU" dirty="0" err="1"/>
              <a:t>отримав</a:t>
            </a:r>
            <a:r>
              <a:rPr lang="ru-RU" dirty="0"/>
              <a:t> у </a:t>
            </a:r>
            <a:r>
              <a:rPr lang="ru-RU" dirty="0" err="1"/>
              <a:t>сільського</a:t>
            </a:r>
            <a:r>
              <a:rPr lang="ru-RU" dirty="0"/>
              <a:t> </a:t>
            </a:r>
            <a:r>
              <a:rPr lang="ru-RU" dirty="0" err="1"/>
              <a:t>дяка</a:t>
            </a:r>
            <a:r>
              <a:rPr lang="ru-RU" dirty="0"/>
              <a:t>. У 1828 </a:t>
            </a:r>
            <a:r>
              <a:rPr lang="ru-RU" dirty="0" err="1"/>
              <a:t>році</a:t>
            </a:r>
            <a:r>
              <a:rPr lang="ru-RU" dirty="0"/>
              <a:t> </a:t>
            </a:r>
            <a:r>
              <a:rPr lang="ru-RU" dirty="0" err="1"/>
              <a:t>він</a:t>
            </a:r>
            <a:r>
              <a:rPr lang="ru-RU" dirty="0"/>
              <a:t> почав </a:t>
            </a:r>
            <a:r>
              <a:rPr lang="ru-RU" dirty="0" err="1"/>
              <a:t>служити</a:t>
            </a:r>
            <a:r>
              <a:rPr lang="ru-RU" dirty="0"/>
              <a:t> у </a:t>
            </a:r>
            <a:r>
              <a:rPr lang="ru-RU" dirty="0" err="1"/>
              <a:t>поміщика</a:t>
            </a:r>
            <a:r>
              <a:rPr lang="ru-RU" dirty="0"/>
              <a:t> </a:t>
            </a:r>
            <a:r>
              <a:rPr lang="ru-RU" dirty="0" err="1"/>
              <a:t>Енгельгардта</a:t>
            </a:r>
            <a:r>
              <a:rPr lang="ru-RU" dirty="0"/>
              <a:t>. В </a:t>
            </a:r>
            <a:r>
              <a:rPr lang="ru-RU" dirty="0" err="1"/>
              <a:t>цей</a:t>
            </a:r>
            <a:r>
              <a:rPr lang="ru-RU" dirty="0"/>
              <a:t> час юнак почав </a:t>
            </a:r>
            <a:r>
              <a:rPr lang="ru-RU" dirty="0" err="1"/>
              <a:t>проявляти</a:t>
            </a:r>
            <a:r>
              <a:rPr lang="ru-RU" dirty="0"/>
              <a:t> </a:t>
            </a:r>
            <a:r>
              <a:rPr lang="ru-RU" dirty="0" err="1"/>
              <a:t>непогані</a:t>
            </a:r>
            <a:r>
              <a:rPr lang="ru-RU" dirty="0"/>
              <a:t> </a:t>
            </a:r>
            <a:r>
              <a:rPr lang="ru-RU" dirty="0" err="1"/>
              <a:t>здібності</a:t>
            </a:r>
            <a:r>
              <a:rPr lang="ru-RU" dirty="0"/>
              <a:t> до </a:t>
            </a:r>
            <a:r>
              <a:rPr lang="ru-RU" dirty="0" err="1"/>
              <a:t>малювання</a:t>
            </a:r>
            <a:r>
              <a:rPr lang="ru-RU" dirty="0"/>
              <a:t>, тому пан </a:t>
            </a:r>
            <a:r>
              <a:rPr lang="ru-RU" dirty="0" err="1"/>
              <a:t>зробив</a:t>
            </a:r>
            <a:r>
              <a:rPr lang="ru-RU" dirty="0"/>
              <a:t> з </a:t>
            </a:r>
            <a:r>
              <a:rPr lang="ru-RU" dirty="0" err="1"/>
              <a:t>нього</a:t>
            </a:r>
            <a:r>
              <a:rPr lang="ru-RU" dirty="0"/>
              <a:t> </a:t>
            </a:r>
            <a:r>
              <a:rPr lang="ru-RU" dirty="0" err="1"/>
              <a:t>свого</a:t>
            </a:r>
            <a:r>
              <a:rPr lang="ru-RU" dirty="0"/>
              <a:t> </a:t>
            </a:r>
            <a:r>
              <a:rPr lang="ru-RU" dirty="0" err="1"/>
              <a:t>особистого</a:t>
            </a:r>
            <a:r>
              <a:rPr lang="ru-RU" dirty="0"/>
              <a:t> </a:t>
            </a:r>
            <a:r>
              <a:rPr lang="ru-RU" dirty="0" err="1"/>
              <a:t>живописця</a:t>
            </a:r>
            <a:r>
              <a:rPr lang="ru-RU" dirty="0"/>
              <a:t> і </a:t>
            </a:r>
            <a:r>
              <a:rPr lang="ru-RU" dirty="0" err="1"/>
              <a:t>навіть</a:t>
            </a:r>
            <a:r>
              <a:rPr lang="ru-RU" dirty="0"/>
              <a:t> </a:t>
            </a:r>
            <a:r>
              <a:rPr lang="ru-RU" dirty="0" err="1"/>
              <a:t>відправив</a:t>
            </a:r>
            <a:r>
              <a:rPr lang="ru-RU" dirty="0"/>
              <a:t> Тараса на </a:t>
            </a:r>
            <a:r>
              <a:rPr lang="ru-RU" dirty="0" err="1"/>
              <a:t>навчання</a:t>
            </a:r>
            <a:r>
              <a:rPr lang="ru-RU" dirty="0"/>
              <a:t> до художника В. </a:t>
            </a:r>
            <a:r>
              <a:rPr lang="ru-RU" dirty="0" err="1"/>
              <a:t>Ширяєва</a:t>
            </a:r>
            <a:r>
              <a:rPr lang="ru-RU" dirty="0"/>
              <a:t>. </a:t>
            </a:r>
          </a:p>
          <a:p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3586828"/>
            <a:ext cx="5525481" cy="3303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7726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«Ну </a:t>
            </a:r>
            <a:r>
              <a:rPr lang="ru-RU" dirty="0" err="1"/>
              <a:t>що</a:t>
            </a:r>
            <a:r>
              <a:rPr lang="ru-RU" dirty="0"/>
              <a:t> б, </a:t>
            </a:r>
            <a:r>
              <a:rPr lang="ru-RU" dirty="0" err="1"/>
              <a:t>здавалося</a:t>
            </a:r>
            <a:r>
              <a:rPr lang="ru-RU" dirty="0"/>
              <a:t>, слова... Слова та голос — </a:t>
            </a:r>
            <a:r>
              <a:rPr lang="ru-RU" dirty="0" err="1"/>
              <a:t>більш</a:t>
            </a:r>
            <a:r>
              <a:rPr lang="ru-RU" dirty="0"/>
              <a:t> </a:t>
            </a:r>
            <a:r>
              <a:rPr lang="ru-RU" dirty="0" err="1"/>
              <a:t>нічого</a:t>
            </a:r>
            <a:r>
              <a:rPr lang="ru-RU" dirty="0"/>
              <a:t>. А </a:t>
            </a:r>
            <a:r>
              <a:rPr lang="ru-RU" dirty="0" err="1"/>
              <a:t>серце</a:t>
            </a:r>
            <a:r>
              <a:rPr lang="ru-RU" dirty="0"/>
              <a:t> </a:t>
            </a:r>
            <a:r>
              <a:rPr lang="ru-RU" dirty="0" err="1"/>
              <a:t>б'ється</a:t>
            </a:r>
            <a:r>
              <a:rPr lang="ru-RU" dirty="0"/>
              <a:t>, </a:t>
            </a:r>
            <a:r>
              <a:rPr lang="ru-RU" dirty="0" err="1"/>
              <a:t>ожива</a:t>
            </a:r>
            <a:r>
              <a:rPr lang="ru-RU" dirty="0"/>
              <a:t>, Як </a:t>
            </a:r>
            <a:r>
              <a:rPr lang="ru-RU" dirty="0" err="1"/>
              <a:t>їх</a:t>
            </a:r>
            <a:r>
              <a:rPr lang="ru-RU" dirty="0"/>
              <a:t> </a:t>
            </a:r>
            <a:r>
              <a:rPr lang="ru-RU" dirty="0" err="1"/>
              <a:t>почує</a:t>
            </a:r>
            <a:r>
              <a:rPr lang="ru-RU" dirty="0"/>
              <a:t>!»</a:t>
            </a:r>
          </a:p>
          <a:p>
            <a:pPr marL="68580" indent="0">
              <a:buNone/>
            </a:pPr>
            <a:r>
              <a:rPr lang="ru-RU" dirty="0"/>
              <a:t>— Тарас Шевченко</a:t>
            </a:r>
          </a:p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429000"/>
            <a:ext cx="2181225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7162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444"/>
          <a:stretch/>
        </p:blipFill>
        <p:spPr bwMode="auto">
          <a:xfrm>
            <a:off x="467544" y="145435"/>
            <a:ext cx="8280920" cy="4872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22533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27584" y="404664"/>
            <a:ext cx="784887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/>
              <a:t>У 1836 </a:t>
            </a:r>
            <a:r>
              <a:rPr lang="ru-RU" sz="2400" b="1" dirty="0" err="1"/>
              <a:t>році</a:t>
            </a:r>
            <a:r>
              <a:rPr lang="ru-RU" sz="2400" b="1" dirty="0"/>
              <a:t> </a:t>
            </a:r>
            <a:r>
              <a:rPr lang="ru-RU" sz="2400" b="1" dirty="0" err="1"/>
              <a:t>відбулося</a:t>
            </a:r>
            <a:r>
              <a:rPr lang="ru-RU" sz="2400" b="1" dirty="0"/>
              <a:t> </a:t>
            </a:r>
            <a:r>
              <a:rPr lang="ru-RU" sz="2400" b="1" dirty="0" err="1"/>
              <a:t>знайомство</a:t>
            </a:r>
            <a:r>
              <a:rPr lang="ru-RU" sz="2400" b="1" dirty="0"/>
              <a:t> Тараса </a:t>
            </a:r>
            <a:r>
              <a:rPr lang="ru-RU" sz="2400" b="1" dirty="0" err="1"/>
              <a:t>Шевченка</a:t>
            </a:r>
            <a:r>
              <a:rPr lang="ru-RU" sz="2400" b="1" dirty="0"/>
              <a:t> з такими </a:t>
            </a:r>
            <a:r>
              <a:rPr lang="ru-RU" sz="2400" b="1" dirty="0" err="1"/>
              <a:t>видатними</a:t>
            </a:r>
            <a:r>
              <a:rPr lang="ru-RU" sz="2400" b="1" dirty="0"/>
              <a:t> людьми того часу, як Брюллов, Григорович, </a:t>
            </a:r>
            <a:r>
              <a:rPr lang="ru-RU" sz="2400" b="1" dirty="0" err="1"/>
              <a:t>Жуковський</a:t>
            </a:r>
            <a:r>
              <a:rPr lang="ru-RU" sz="2400" b="1" dirty="0"/>
              <a:t>. Вони </a:t>
            </a:r>
            <a:r>
              <a:rPr lang="ru-RU" sz="2400" b="1" dirty="0" err="1"/>
              <a:t>задалися</a:t>
            </a:r>
            <a:r>
              <a:rPr lang="ru-RU" sz="2400" b="1" dirty="0"/>
              <a:t> метою </a:t>
            </a:r>
            <a:r>
              <a:rPr lang="ru-RU" sz="2400" b="1" dirty="0" err="1"/>
              <a:t>звільнити</a:t>
            </a:r>
            <a:r>
              <a:rPr lang="ru-RU" sz="2400" b="1" dirty="0"/>
              <a:t> юного художника </a:t>
            </a:r>
            <a:r>
              <a:rPr lang="ru-RU" sz="2400" b="1" dirty="0" err="1"/>
              <a:t>від</a:t>
            </a:r>
            <a:r>
              <a:rPr lang="ru-RU" sz="2400" b="1" dirty="0"/>
              <a:t> </a:t>
            </a:r>
            <a:r>
              <a:rPr lang="ru-RU" sz="2400" b="1" dirty="0" err="1"/>
              <a:t>кріпацтва</a:t>
            </a:r>
            <a:r>
              <a:rPr lang="ru-RU" sz="2400" b="1" dirty="0"/>
              <a:t>. </a:t>
            </a:r>
          </a:p>
        </p:txBody>
      </p:sp>
      <p:pic>
        <p:nvPicPr>
          <p:cNvPr id="5" name="Picture 4" descr="1s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2204864"/>
            <a:ext cx="3187700" cy="388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284239"/>
            <a:ext cx="2859087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475656" y="6310313"/>
            <a:ext cx="13292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altLang="ru-RU" b="1" dirty="0">
                <a:latin typeface="Garamond" pitchFamily="18" charset="0"/>
              </a:rPr>
              <a:t>К.Брюллов</a:t>
            </a:r>
            <a:endParaRPr lang="ru-RU" altLang="ru-RU" b="1" dirty="0">
              <a:latin typeface="Garamond" pitchFamily="18" charset="0"/>
            </a:endParaRP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5867400" y="6308724"/>
            <a:ext cx="1708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uk-UA" altLang="ru-RU" b="1" dirty="0">
                <a:latin typeface="Garamond" pitchFamily="18" charset="0"/>
              </a:rPr>
              <a:t>В.Жуковський</a:t>
            </a:r>
            <a:endParaRPr lang="ru-RU" altLang="ru-RU" b="1" dirty="0"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4431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0" y="0"/>
            <a:ext cx="9144000" cy="6356350"/>
          </a:xfrm>
        </p:spPr>
        <p:txBody>
          <a:bodyPr>
            <a:normAutofit/>
          </a:bodyPr>
          <a:lstStyle/>
          <a:p>
            <a:r>
              <a:rPr lang="ru-RU" dirty="0" smtClean="0"/>
              <a:t>У </a:t>
            </a:r>
            <a:r>
              <a:rPr lang="ru-RU" dirty="0"/>
              <a:t>1838 </a:t>
            </a:r>
            <a:r>
              <a:rPr lang="ru-RU" dirty="0" err="1"/>
              <a:t>році</a:t>
            </a:r>
            <a:r>
              <a:rPr lang="ru-RU" dirty="0"/>
              <a:t> Брюллов написав портрет </a:t>
            </a:r>
            <a:r>
              <a:rPr lang="ru-RU" dirty="0" err="1"/>
              <a:t>Жуковського</a:t>
            </a:r>
            <a:r>
              <a:rPr lang="ru-RU" dirty="0"/>
              <a:t> і продав </a:t>
            </a:r>
            <a:r>
              <a:rPr lang="ru-RU" dirty="0" err="1"/>
              <a:t>його</a:t>
            </a:r>
            <a:r>
              <a:rPr lang="ru-RU" dirty="0"/>
              <a:t> за 2500 </a:t>
            </a:r>
            <a:r>
              <a:rPr lang="ru-RU" dirty="0" err="1"/>
              <a:t>рублів</a:t>
            </a:r>
            <a:r>
              <a:rPr lang="ru-RU" dirty="0"/>
              <a:t>. За </a:t>
            </a:r>
            <a:r>
              <a:rPr lang="ru-RU" dirty="0" err="1"/>
              <a:t>ці</a:t>
            </a:r>
            <a:r>
              <a:rPr lang="ru-RU" dirty="0"/>
              <a:t> </a:t>
            </a:r>
            <a:r>
              <a:rPr lang="ru-RU" dirty="0" err="1"/>
              <a:t>гроші</a:t>
            </a:r>
            <a:r>
              <a:rPr lang="ru-RU" dirty="0"/>
              <a:t> і </a:t>
            </a:r>
            <a:r>
              <a:rPr lang="ru-RU" dirty="0" err="1"/>
              <a:t>був</a:t>
            </a:r>
            <a:r>
              <a:rPr lang="ru-RU" dirty="0"/>
              <a:t> </a:t>
            </a:r>
            <a:r>
              <a:rPr lang="ru-RU" dirty="0" err="1"/>
              <a:t>викуплений</a:t>
            </a:r>
            <a:r>
              <a:rPr lang="ru-RU" dirty="0"/>
              <a:t> Шевченко. </a:t>
            </a:r>
            <a:r>
              <a:rPr lang="ru-RU" dirty="0" err="1"/>
              <a:t>Здобувши</a:t>
            </a:r>
            <a:r>
              <a:rPr lang="ru-RU" dirty="0"/>
              <a:t> свободу, Тарас Григорович вступив до </a:t>
            </a:r>
            <a:r>
              <a:rPr lang="ru-RU" dirty="0" err="1"/>
              <a:t>Академії</a:t>
            </a:r>
            <a:r>
              <a:rPr lang="ru-RU" dirty="0"/>
              <a:t> </a:t>
            </a:r>
            <a:r>
              <a:rPr lang="ru-RU" dirty="0" err="1"/>
              <a:t>мистецтв</a:t>
            </a:r>
            <a:r>
              <a:rPr lang="ru-RU" dirty="0"/>
              <a:t>. </a:t>
            </a:r>
          </a:p>
          <a:p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924944"/>
            <a:ext cx="4895850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3178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37793" y="188640"/>
            <a:ext cx="777686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/>
              <a:t>У 1840 </a:t>
            </a:r>
            <a:r>
              <a:rPr lang="ru-RU" sz="2800" b="1" dirty="0" err="1"/>
              <a:t>році</a:t>
            </a:r>
            <a:r>
              <a:rPr lang="ru-RU" sz="2800" b="1" dirty="0"/>
              <a:t> </a:t>
            </a:r>
            <a:r>
              <a:rPr lang="ru-RU" sz="2800" b="1" dirty="0" err="1"/>
              <a:t>вийшов</a:t>
            </a:r>
            <a:r>
              <a:rPr lang="ru-RU" sz="2800" b="1" dirty="0"/>
              <a:t> </a:t>
            </a:r>
            <a:r>
              <a:rPr lang="ru-RU" sz="2800" b="1" dirty="0" err="1"/>
              <a:t>його</a:t>
            </a:r>
            <a:r>
              <a:rPr lang="ru-RU" sz="2800" b="1" dirty="0"/>
              <a:t> перший </a:t>
            </a:r>
            <a:r>
              <a:rPr lang="ru-RU" sz="2800" b="1" dirty="0" err="1"/>
              <a:t>збірник</a:t>
            </a:r>
            <a:r>
              <a:rPr lang="ru-RU" sz="2800" b="1" dirty="0"/>
              <a:t> </a:t>
            </a:r>
            <a:r>
              <a:rPr lang="ru-RU" sz="2800" b="1" dirty="0" err="1"/>
              <a:t>віршів</a:t>
            </a:r>
            <a:r>
              <a:rPr lang="ru-RU" sz="2800" b="1" dirty="0"/>
              <a:t> «</a:t>
            </a:r>
            <a:r>
              <a:rPr lang="ru-RU" sz="2800" b="1" dirty="0" err="1"/>
              <a:t>Кобзар</a:t>
            </a:r>
            <a:r>
              <a:rPr lang="ru-RU" sz="2800" b="1" dirty="0"/>
              <a:t>». 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462" y="1852068"/>
            <a:ext cx="4322763" cy="5005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716016" y="2690336"/>
            <a:ext cx="403244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800" dirty="0"/>
              <a:t>У </a:t>
            </a:r>
            <a:r>
              <a:rPr lang="ru-RU" altLang="ru-RU" sz="2800" dirty="0" err="1"/>
              <a:t>першому</a:t>
            </a:r>
            <a:r>
              <a:rPr lang="ru-RU" altLang="ru-RU" sz="2800" dirty="0"/>
              <a:t> </a:t>
            </a:r>
            <a:r>
              <a:rPr lang="ru-RU" altLang="ru-RU" sz="2800" dirty="0" err="1"/>
              <a:t>виданні</a:t>
            </a:r>
            <a:r>
              <a:rPr lang="ru-RU" altLang="ru-RU" sz="2800" dirty="0"/>
              <a:t> </a:t>
            </a:r>
            <a:endParaRPr lang="en-US" altLang="ru-RU" sz="2800" dirty="0"/>
          </a:p>
          <a:p>
            <a:r>
              <a:rPr lang="ru-RU" altLang="ru-RU" sz="2800" dirty="0" err="1" smtClean="0"/>
              <a:t>було</a:t>
            </a:r>
            <a:r>
              <a:rPr lang="ru-RU" altLang="ru-RU" sz="2800" dirty="0" smtClean="0"/>
              <a:t> </a:t>
            </a:r>
            <a:r>
              <a:rPr lang="ru-RU" altLang="ru-RU" sz="2800" dirty="0" err="1" smtClean="0"/>
              <a:t>вісім</a:t>
            </a:r>
            <a:r>
              <a:rPr lang="ru-RU" altLang="ru-RU" sz="2800" dirty="0" smtClean="0"/>
              <a:t> </a:t>
            </a:r>
            <a:r>
              <a:rPr lang="ru-RU" altLang="ru-RU" sz="2800" dirty="0" err="1"/>
              <a:t>поезій</a:t>
            </a:r>
            <a:r>
              <a:rPr lang="ru-RU" altLang="ru-RU" sz="2800" dirty="0"/>
              <a:t> : «</a:t>
            </a:r>
            <a:r>
              <a:rPr lang="ru-RU" altLang="ru-RU" sz="2800" dirty="0" err="1"/>
              <a:t>Думи</a:t>
            </a:r>
            <a:r>
              <a:rPr lang="ru-RU" altLang="ru-RU" sz="2800" dirty="0"/>
              <a:t> </a:t>
            </a:r>
            <a:r>
              <a:rPr lang="ru-RU" altLang="ru-RU" sz="2800" dirty="0" err="1"/>
              <a:t>мої</a:t>
            </a:r>
            <a:r>
              <a:rPr lang="ru-RU" altLang="ru-RU" sz="2800" dirty="0"/>
              <a:t>, </a:t>
            </a:r>
            <a:r>
              <a:rPr lang="ru-RU" altLang="ru-RU" sz="2800" dirty="0" err="1"/>
              <a:t>думи</a:t>
            </a:r>
            <a:r>
              <a:rPr lang="ru-RU" altLang="ru-RU" sz="2800" dirty="0"/>
              <a:t>», «</a:t>
            </a:r>
            <a:r>
              <a:rPr lang="ru-RU" altLang="ru-RU" sz="2800" dirty="0" err="1"/>
              <a:t>Перебендя</a:t>
            </a:r>
            <a:r>
              <a:rPr lang="ru-RU" altLang="ru-RU" sz="2800" dirty="0"/>
              <a:t>», «Катерина», «Тополя», «Думка», «До </a:t>
            </a:r>
            <a:r>
              <a:rPr lang="ru-RU" altLang="ru-RU" sz="2800" dirty="0" err="1"/>
              <a:t>Основ’яненка</a:t>
            </a:r>
            <a:r>
              <a:rPr lang="ru-RU" altLang="ru-RU" sz="2800" dirty="0"/>
              <a:t>», «</a:t>
            </a:r>
            <a:r>
              <a:rPr lang="ru-RU" altLang="ru-RU" sz="2800" dirty="0" err="1"/>
              <a:t>Іван</a:t>
            </a:r>
            <a:r>
              <a:rPr lang="ru-RU" altLang="ru-RU" sz="2800" dirty="0"/>
              <a:t> </a:t>
            </a:r>
            <a:r>
              <a:rPr lang="ru-RU" altLang="ru-RU" sz="2800" dirty="0" err="1"/>
              <a:t>Підкова</a:t>
            </a:r>
            <a:r>
              <a:rPr lang="ru-RU" altLang="ru-RU" sz="2800" dirty="0"/>
              <a:t>», «Тарасова </a:t>
            </a:r>
            <a:r>
              <a:rPr lang="ru-RU" altLang="ru-RU" sz="2800" dirty="0" err="1"/>
              <a:t>ніч</a:t>
            </a:r>
            <a:r>
              <a:rPr lang="ru-RU" altLang="ru-RU" sz="2800" dirty="0"/>
              <a:t>».</a:t>
            </a:r>
          </a:p>
        </p:txBody>
      </p:sp>
    </p:spTree>
    <p:extLst>
      <p:ext uri="{BB962C8B-B14F-4D97-AF65-F5344CB8AC3E}">
        <p14:creationId xmlns:p14="http://schemas.microsoft.com/office/powerpoint/2010/main" val="3634579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Метро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Метро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Метро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Metro</Template>
  <TotalTime>273</TotalTime>
  <Words>325</Words>
  <Application>Microsoft Office PowerPoint</Application>
  <PresentationFormat>Экран (4:3)</PresentationFormat>
  <Paragraphs>28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Метро</vt:lpstr>
      <vt:lpstr>Тарас Григорович Шевченко (9 березня 1814- 10 березня 1861)</vt:lpstr>
      <vt:lpstr>Тарас Шевченко видатний український поет та художник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10 березня 1861 року Шевченко помер.  Вклад Тараса Шевченка в розвиток української літератури і мови вважається одним з найбільш цінних за всю історію України.  </vt:lpstr>
      <vt:lpstr> Заповіти Кобзаря українцям</vt:lpstr>
      <vt:lpstr>Заповіти Кобзаря українцям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Inna</dc:creator>
  <cp:lastModifiedBy>Inna</cp:lastModifiedBy>
  <cp:revision>16</cp:revision>
  <dcterms:created xsi:type="dcterms:W3CDTF">2013-10-20T17:27:08Z</dcterms:created>
  <dcterms:modified xsi:type="dcterms:W3CDTF">2013-10-23T19:47:07Z</dcterms:modified>
</cp:coreProperties>
</file>