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3"/>
  </p:handoutMasterIdLst>
  <p:sldIdLst>
    <p:sldId id="257" r:id="rId2"/>
    <p:sldId id="258" r:id="rId3"/>
    <p:sldId id="264" r:id="rId4"/>
    <p:sldId id="266" r:id="rId5"/>
    <p:sldId id="265" r:id="rId6"/>
    <p:sldId id="262" r:id="rId7"/>
    <p:sldId id="269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6"/>
  <c:chart>
    <c:title>
      <c:tx>
        <c:rich>
          <a:bodyPr/>
          <a:lstStyle/>
          <a:p>
            <a:pPr>
              <a:defRPr/>
            </a:pPr>
            <a:r>
              <a:rPr lang="ru-RU"/>
              <a:t>Групи псевдонімів за будовою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Percent val="1"/>
          </c:dLbls>
          <c:cat>
            <c:strRef>
              <c:f>Лист1!$A$2:$A$4</c:f>
              <c:strCache>
                <c:ptCount val="3"/>
                <c:pt idx="0">
                  <c:v>Двокомпонентні (Юрій Дивнич, Степовий Вітер)</c:v>
                </c:pt>
                <c:pt idx="1">
                  <c:v>Однокомпонентні (Коло,Надія)</c:v>
                </c:pt>
                <c:pt idx="2">
                  <c:v>Багатокомпонентні( Омелян Мелет)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94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egendEntry>
        <c:idx val="0"/>
      </c:legendEntry>
      <c:legendEntry>
        <c:idx val="1"/>
        <c:txPr>
          <a:bodyPr/>
          <a:lstStyle/>
          <a:p>
            <a:pPr algn="just">
              <a:defRPr/>
            </a:pPr>
            <a:endParaRPr lang="ru-RU"/>
          </a:p>
        </c:txPr>
      </c:legendEntry>
      <c:legendEntry>
        <c:idx val="2"/>
        <c:txPr>
          <a:bodyPr/>
          <a:lstStyle/>
          <a:p>
            <a:pPr algn="just">
              <a:defRPr/>
            </a:pPr>
            <a:endParaRPr lang="ru-RU"/>
          </a:p>
        </c:txPr>
      </c:legendEntry>
      <c:layout/>
      <c:txPr>
        <a:bodyPr/>
        <a:lstStyle/>
        <a:p>
          <a:pPr algn="just">
            <a:defRPr/>
          </a:pPr>
          <a:endParaRPr lang="ru-RU"/>
        </a:p>
      </c:txPr>
    </c:legend>
    <c:plotVisOnly val="1"/>
  </c:chart>
  <c:spPr>
    <a:solidFill>
      <a:schemeClr val="bg2"/>
    </a:solidFill>
  </c:spPr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E720CF-0EDC-4DA6-88C4-A35A9C0B00C8}" type="doc">
      <dgm:prSet loTypeId="urn:microsoft.com/office/officeart/2005/8/layout/chevron2" loCatId="list" qsTypeId="urn:microsoft.com/office/officeart/2005/8/quickstyle/3d8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AE46B11-6955-4A50-A345-15F2C5B3CB68}">
      <dgm:prSet phldrT="[Текст]"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8D152609-C2DB-46D5-B5F6-FDE79AEBD2B8}" type="parTrans" cxnId="{39F9751A-04B9-430B-99BE-AD64147520B9}">
      <dgm:prSet/>
      <dgm:spPr/>
      <dgm:t>
        <a:bodyPr/>
        <a:lstStyle/>
        <a:p>
          <a:endParaRPr lang="ru-RU"/>
        </a:p>
      </dgm:t>
    </dgm:pt>
    <dgm:pt modelId="{13E862D7-6F3F-464F-B368-770330EABF7A}" type="sibTrans" cxnId="{39F9751A-04B9-430B-99BE-AD64147520B9}">
      <dgm:prSet/>
      <dgm:spPr/>
      <dgm:t>
        <a:bodyPr/>
        <a:lstStyle/>
        <a:p>
          <a:endParaRPr lang="ru-RU"/>
        </a:p>
      </dgm:t>
    </dgm:pt>
    <dgm:pt modelId="{41390601-B9CD-42DB-905A-97D72B111162}">
      <dgm:prSet phldrT="[Текст]"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Традиція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A088BF33-9D91-410C-A81B-E60CA28F19A0}" type="parTrans" cxnId="{2146EBD3-B27B-4ABB-B8AA-0BCBB95823C9}">
      <dgm:prSet/>
      <dgm:spPr/>
      <dgm:t>
        <a:bodyPr/>
        <a:lstStyle/>
        <a:p>
          <a:endParaRPr lang="ru-RU"/>
        </a:p>
      </dgm:t>
    </dgm:pt>
    <dgm:pt modelId="{F94A8ACA-BD7B-457E-87DB-34F73CAF8979}" type="sibTrans" cxnId="{2146EBD3-B27B-4ABB-B8AA-0BCBB95823C9}">
      <dgm:prSet/>
      <dgm:spPr/>
      <dgm:t>
        <a:bodyPr/>
        <a:lstStyle/>
        <a:p>
          <a:endParaRPr lang="ru-RU"/>
        </a:p>
      </dgm:t>
    </dgm:pt>
    <dgm:pt modelId="{BD33BEED-0098-4CF2-8BAA-356B44C7FB6C}">
      <dgm:prSet phldrT="[Текст]"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E31C4FE5-3155-40BE-B11E-4EB7E61F270D}" type="parTrans" cxnId="{E1E0C8A6-EAB6-4303-9008-59276C285C2C}">
      <dgm:prSet/>
      <dgm:spPr/>
      <dgm:t>
        <a:bodyPr/>
        <a:lstStyle/>
        <a:p>
          <a:endParaRPr lang="ru-RU"/>
        </a:p>
      </dgm:t>
    </dgm:pt>
    <dgm:pt modelId="{78F7936A-E579-4C34-B498-33C474A3F24A}" type="sibTrans" cxnId="{E1E0C8A6-EAB6-4303-9008-59276C285C2C}">
      <dgm:prSet/>
      <dgm:spPr/>
      <dgm:t>
        <a:bodyPr/>
        <a:lstStyle/>
        <a:p>
          <a:endParaRPr lang="ru-RU"/>
        </a:p>
      </dgm:t>
    </dgm:pt>
    <dgm:pt modelId="{627ED10D-7743-497C-931A-654433FD9C39}">
      <dgm:prSet phldrT="[Текст]"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4C644A2E-E527-4182-A50E-048D1DCFF97B}" type="parTrans" cxnId="{0313136D-0BD5-48D9-B742-FCC05993D95F}">
      <dgm:prSet/>
      <dgm:spPr/>
      <dgm:t>
        <a:bodyPr/>
        <a:lstStyle/>
        <a:p>
          <a:endParaRPr lang="ru-RU"/>
        </a:p>
      </dgm:t>
    </dgm:pt>
    <dgm:pt modelId="{6CE08EEF-2DFB-46F7-940B-176966152980}" type="sibTrans" cxnId="{0313136D-0BD5-48D9-B742-FCC05993D95F}">
      <dgm:prSet/>
      <dgm:spPr/>
      <dgm:t>
        <a:bodyPr/>
        <a:lstStyle/>
        <a:p>
          <a:endParaRPr lang="ru-RU"/>
        </a:p>
      </dgm:t>
    </dgm:pt>
    <dgm:pt modelId="{8FD903CB-3E88-432A-81B5-3C26610F87DD}">
      <dgm:prSet phldrT="[Текст]"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Данина моді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EA52089E-9949-4D30-880B-F2244852C3CB}" type="parTrans" cxnId="{B03EAD39-E483-4ED9-ADEE-93E8A972DBF8}">
      <dgm:prSet/>
      <dgm:spPr/>
      <dgm:t>
        <a:bodyPr/>
        <a:lstStyle/>
        <a:p>
          <a:endParaRPr lang="ru-RU"/>
        </a:p>
      </dgm:t>
    </dgm:pt>
    <dgm:pt modelId="{6B83FCB2-F02B-45EE-B3F2-1177867A694A}" type="sibTrans" cxnId="{B03EAD39-E483-4ED9-ADEE-93E8A972DBF8}">
      <dgm:prSet/>
      <dgm:spPr/>
      <dgm:t>
        <a:bodyPr/>
        <a:lstStyle/>
        <a:p>
          <a:endParaRPr lang="ru-RU"/>
        </a:p>
      </dgm:t>
    </dgm:pt>
    <dgm:pt modelId="{39523EDF-5C93-4859-B478-4230B4F6DF73}">
      <dgm:prSet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75E9B03A-0A0D-4703-955B-6D8DAF38F20E}" type="parTrans" cxnId="{0C891FC4-2DE2-4CC0-B3D6-8688FCD49BF0}">
      <dgm:prSet/>
      <dgm:spPr/>
      <dgm:t>
        <a:bodyPr/>
        <a:lstStyle/>
        <a:p>
          <a:endParaRPr lang="ru-RU"/>
        </a:p>
      </dgm:t>
    </dgm:pt>
    <dgm:pt modelId="{1B0431F9-AB87-4B14-B303-ECC2998CEC8A}" type="sibTrans" cxnId="{0C891FC4-2DE2-4CC0-B3D6-8688FCD49BF0}">
      <dgm:prSet/>
      <dgm:spPr/>
      <dgm:t>
        <a:bodyPr/>
        <a:lstStyle/>
        <a:p>
          <a:endParaRPr lang="ru-RU"/>
        </a:p>
      </dgm:t>
    </dgm:pt>
    <dgm:pt modelId="{BF82F010-A691-434A-A017-62CAAFEFFB9F}">
      <dgm:prSet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A6ADE4E5-E1E5-441B-B4DB-C3BA452C1144}" type="parTrans" cxnId="{567B0191-1EBA-4480-BF85-0446A7A69938}">
      <dgm:prSet/>
      <dgm:spPr/>
      <dgm:t>
        <a:bodyPr/>
        <a:lstStyle/>
        <a:p>
          <a:endParaRPr lang="ru-RU"/>
        </a:p>
      </dgm:t>
    </dgm:pt>
    <dgm:pt modelId="{93E89D4D-087A-49EC-91FD-00D678DEACA7}" type="sibTrans" cxnId="{567B0191-1EBA-4480-BF85-0446A7A69938}">
      <dgm:prSet/>
      <dgm:spPr/>
      <dgm:t>
        <a:bodyPr/>
        <a:lstStyle/>
        <a:p>
          <a:endParaRPr lang="ru-RU"/>
        </a:p>
      </dgm:t>
    </dgm:pt>
    <dgm:pt modelId="{C0322E00-E67C-4147-A837-F6DB93A67744}">
      <dgm:prSet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01BD4CB1-61DD-4E89-A03D-B0FE1ABCC2E4}" type="parTrans" cxnId="{B775A342-38B9-49CE-AE33-D534BFE4EA26}">
      <dgm:prSet/>
      <dgm:spPr/>
      <dgm:t>
        <a:bodyPr/>
        <a:lstStyle/>
        <a:p>
          <a:endParaRPr lang="ru-RU"/>
        </a:p>
      </dgm:t>
    </dgm:pt>
    <dgm:pt modelId="{5E882E80-A516-42B2-87AB-93AB87A5F3CB}" type="sibTrans" cxnId="{B775A342-38B9-49CE-AE33-D534BFE4EA26}">
      <dgm:prSet/>
      <dgm:spPr/>
      <dgm:t>
        <a:bodyPr/>
        <a:lstStyle/>
        <a:p>
          <a:endParaRPr lang="ru-RU"/>
        </a:p>
      </dgm:t>
    </dgm:pt>
    <dgm:pt modelId="{C384DD68-666F-42DC-A20D-4007FDD87B3F}">
      <dgm:prSet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Життєва необхідність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1EB4D51D-6F60-4DF0-8903-BCFCC4731C92}" type="parTrans" cxnId="{00798DAA-ED18-4940-8060-34EFDCFBB096}">
      <dgm:prSet/>
      <dgm:spPr/>
      <dgm:t>
        <a:bodyPr/>
        <a:lstStyle/>
        <a:p>
          <a:endParaRPr lang="ru-RU"/>
        </a:p>
      </dgm:t>
    </dgm:pt>
    <dgm:pt modelId="{EDECF48F-33CD-442C-8334-B1E01AABC748}" type="sibTrans" cxnId="{00798DAA-ED18-4940-8060-34EFDCFBB096}">
      <dgm:prSet/>
      <dgm:spPr/>
      <dgm:t>
        <a:bodyPr/>
        <a:lstStyle/>
        <a:p>
          <a:endParaRPr lang="ru-RU"/>
        </a:p>
      </dgm:t>
    </dgm:pt>
    <dgm:pt modelId="{F0C89DA1-6299-45F0-AABD-DA22FDC16D89}">
      <dgm:prSet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Особисті</a:t>
          </a:r>
          <a:r>
            <a:rPr lang="uk-UA" sz="1200" dirty="0" smtClean="0"/>
            <a:t> </a:t>
          </a:r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міркування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6A560118-2805-4836-8B6B-5F339A3D4429}" type="parTrans" cxnId="{1BD1DB88-45A1-4C7C-9759-CBF0ED420BF4}">
      <dgm:prSet/>
      <dgm:spPr/>
      <dgm:t>
        <a:bodyPr/>
        <a:lstStyle/>
        <a:p>
          <a:endParaRPr lang="ru-RU"/>
        </a:p>
      </dgm:t>
    </dgm:pt>
    <dgm:pt modelId="{597B5F94-41F0-4AEC-BCBC-AE25D1CE79E8}" type="sibTrans" cxnId="{1BD1DB88-45A1-4C7C-9759-CBF0ED420BF4}">
      <dgm:prSet/>
      <dgm:spPr/>
      <dgm:t>
        <a:bodyPr/>
        <a:lstStyle/>
        <a:p>
          <a:endParaRPr lang="ru-RU"/>
        </a:p>
      </dgm:t>
    </dgm:pt>
    <dgm:pt modelId="{34AEAEA8-0107-4533-AC3B-43B233F88F6B}">
      <dgm:prSet/>
      <dgm:spPr/>
      <dgm:t>
        <a:bodyPr/>
        <a:lstStyle/>
        <a:p>
          <a:endParaRPr lang="ru-RU" sz="1300" dirty="0"/>
        </a:p>
      </dgm:t>
    </dgm:pt>
    <dgm:pt modelId="{19B95DA8-3BEC-4C8A-A03A-2C2D92F14D53}" type="parTrans" cxnId="{9B1CCCE4-DE3B-478D-9135-90507A4E6A3A}">
      <dgm:prSet/>
      <dgm:spPr/>
      <dgm:t>
        <a:bodyPr/>
        <a:lstStyle/>
        <a:p>
          <a:endParaRPr lang="ru-RU"/>
        </a:p>
      </dgm:t>
    </dgm:pt>
    <dgm:pt modelId="{2099DF5A-F8D8-4E6E-8418-FB1165E87A03}" type="sibTrans" cxnId="{9B1CCCE4-DE3B-478D-9135-90507A4E6A3A}">
      <dgm:prSet/>
      <dgm:spPr/>
      <dgm:t>
        <a:bodyPr/>
        <a:lstStyle/>
        <a:p>
          <a:endParaRPr lang="ru-RU"/>
        </a:p>
      </dgm:t>
    </dgm:pt>
    <dgm:pt modelId="{499C5676-6D08-4C3D-9316-70D55F39F068}">
      <dgm:prSet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Авторська скромність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7FB13F03-3201-489F-A55F-D2FA026C5F6D}" type="parTrans" cxnId="{66A8B82B-FC8A-49A3-8E19-FBC587EF5A17}">
      <dgm:prSet/>
      <dgm:spPr/>
      <dgm:t>
        <a:bodyPr/>
        <a:lstStyle/>
        <a:p>
          <a:endParaRPr lang="ru-RU"/>
        </a:p>
      </dgm:t>
    </dgm:pt>
    <dgm:pt modelId="{F11B92B3-9A70-4F7F-9A4B-AD8F5FAB85C4}" type="sibTrans" cxnId="{66A8B82B-FC8A-49A3-8E19-FBC587EF5A17}">
      <dgm:prSet/>
      <dgm:spPr/>
      <dgm:t>
        <a:bodyPr/>
        <a:lstStyle/>
        <a:p>
          <a:endParaRPr lang="ru-RU"/>
        </a:p>
      </dgm:t>
    </dgm:pt>
    <dgm:pt modelId="{E6ABF617-B6A2-4F30-9520-E2BEBD2BDC4B}">
      <dgm:prSet custT="1"/>
      <dgm:spPr/>
      <dgm:t>
        <a:bodyPr/>
        <a:lstStyle/>
        <a:p>
          <a:r>
            <a:rPr lang="uk-UA" sz="3200" dirty="0" err="1" smtClean="0">
              <a:latin typeface="Times New Roman" pitchFamily="18" charset="0"/>
              <a:cs typeface="Times New Roman" pitchFamily="18" charset="0"/>
            </a:rPr>
            <a:t>Немелодійність</a:t>
          </a:r>
          <a:r>
            <a:rPr lang="uk-UA" sz="3200" dirty="0" smtClean="0">
              <a:latin typeface="Times New Roman" pitchFamily="18" charset="0"/>
              <a:cs typeface="Times New Roman" pitchFamily="18" charset="0"/>
            </a:rPr>
            <a:t> справжніх прізвищ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DCEED19E-ADB3-47CC-AABA-AD81DBA98276}" type="parTrans" cxnId="{27594C86-C694-4FBA-AEEA-DFA9D3BC6ABA}">
      <dgm:prSet/>
      <dgm:spPr/>
      <dgm:t>
        <a:bodyPr/>
        <a:lstStyle/>
        <a:p>
          <a:endParaRPr lang="ru-RU"/>
        </a:p>
      </dgm:t>
    </dgm:pt>
    <dgm:pt modelId="{FBBD3582-F39C-49D0-8805-45BA323B9844}" type="sibTrans" cxnId="{27594C86-C694-4FBA-AEEA-DFA9D3BC6ABA}">
      <dgm:prSet/>
      <dgm:spPr/>
      <dgm:t>
        <a:bodyPr/>
        <a:lstStyle/>
        <a:p>
          <a:endParaRPr lang="ru-RU"/>
        </a:p>
      </dgm:t>
    </dgm:pt>
    <dgm:pt modelId="{0EAC6135-1B84-49A1-8321-56A9E830537B}">
      <dgm:prSet custT="1"/>
      <dgm:spPr/>
      <dgm:t>
        <a:bodyPr/>
        <a:lstStyle/>
        <a:p>
          <a:r>
            <a:rPr lang="uk-UA" sz="4000" dirty="0" smtClean="0">
              <a:latin typeface="Times New Roman" pitchFamily="18" charset="0"/>
              <a:cs typeface="Times New Roman" pitchFamily="18" charset="0"/>
            </a:rPr>
            <a:t>Невпевненість у своїх силах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999EAD8A-01B1-43CC-8C38-24E731FD6805}" type="parTrans" cxnId="{DF52F7F7-BB55-4BAF-AF2D-38D3BB35D9E6}">
      <dgm:prSet/>
      <dgm:spPr/>
      <dgm:t>
        <a:bodyPr/>
        <a:lstStyle/>
        <a:p>
          <a:endParaRPr lang="ru-RU"/>
        </a:p>
      </dgm:t>
    </dgm:pt>
    <dgm:pt modelId="{E4BEA558-7FAC-4AC2-85BE-9248DB65090D}" type="sibTrans" cxnId="{DF52F7F7-BB55-4BAF-AF2D-38D3BB35D9E6}">
      <dgm:prSet/>
      <dgm:spPr/>
      <dgm:t>
        <a:bodyPr/>
        <a:lstStyle/>
        <a:p>
          <a:endParaRPr lang="ru-RU"/>
        </a:p>
      </dgm:t>
    </dgm:pt>
    <dgm:pt modelId="{2CC60A2D-2E12-482E-BDEC-CAC1381D2DD3}">
      <dgm:prSet phldrT="[Текст]"/>
      <dgm:spPr/>
      <dgm:t>
        <a:bodyPr/>
        <a:lstStyle/>
        <a:p>
          <a:r>
            <a:rPr lang="uk-UA" dirty="0" smtClean="0"/>
            <a:t>*</a:t>
          </a:r>
          <a:endParaRPr lang="ru-RU" dirty="0"/>
        </a:p>
      </dgm:t>
    </dgm:pt>
    <dgm:pt modelId="{05CDBE7A-6C83-4C7F-81A0-0F52FB83C4D8}" type="sibTrans" cxnId="{4CC95AA9-E790-4A1B-A873-A0BF564BE0F7}">
      <dgm:prSet/>
      <dgm:spPr/>
      <dgm:t>
        <a:bodyPr/>
        <a:lstStyle/>
        <a:p>
          <a:endParaRPr lang="ru-RU"/>
        </a:p>
      </dgm:t>
    </dgm:pt>
    <dgm:pt modelId="{045455C7-A7E5-4A13-9340-88FB8997EAB4}" type="parTrans" cxnId="{4CC95AA9-E790-4A1B-A873-A0BF564BE0F7}">
      <dgm:prSet/>
      <dgm:spPr/>
      <dgm:t>
        <a:bodyPr/>
        <a:lstStyle/>
        <a:p>
          <a:endParaRPr lang="ru-RU"/>
        </a:p>
      </dgm:t>
    </dgm:pt>
    <dgm:pt modelId="{2506C50D-F3ED-42F1-A886-05C42BA03312}" type="pres">
      <dgm:prSet presAssocID="{04E720CF-0EDC-4DA6-88C4-A35A9C0B00C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638A57-A9BA-4A47-A2B1-805D1BC0BAC5}" type="pres">
      <dgm:prSet presAssocID="{AAE46B11-6955-4A50-A345-15F2C5B3CB68}" presName="composite" presStyleCnt="0"/>
      <dgm:spPr/>
    </dgm:pt>
    <dgm:pt modelId="{3AFB20E9-CF2F-4ADB-9775-8898329B2BA1}" type="pres">
      <dgm:prSet presAssocID="{AAE46B11-6955-4A50-A345-15F2C5B3CB68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37675-C85E-436C-834B-BCE1178BA958}" type="pres">
      <dgm:prSet presAssocID="{AAE46B11-6955-4A50-A345-15F2C5B3CB68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0555E-8C31-43A3-A1A0-1F55DC829478}" type="pres">
      <dgm:prSet presAssocID="{13E862D7-6F3F-464F-B368-770330EABF7A}" presName="sp" presStyleCnt="0"/>
      <dgm:spPr/>
    </dgm:pt>
    <dgm:pt modelId="{97D1AD0E-3F4E-496C-A562-6F6EBE55C6F0}" type="pres">
      <dgm:prSet presAssocID="{39523EDF-5C93-4859-B478-4230B4F6DF73}" presName="composite" presStyleCnt="0"/>
      <dgm:spPr/>
    </dgm:pt>
    <dgm:pt modelId="{E698AD44-D064-430A-886B-1D3A04587562}" type="pres">
      <dgm:prSet presAssocID="{39523EDF-5C93-4859-B478-4230B4F6DF73}" presName="parentText" presStyleLbl="alignNode1" presStyleIdx="1" presStyleCnt="7" custScaleY="1040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85EFB-DA38-45B9-82A6-E405C957590E}" type="pres">
      <dgm:prSet presAssocID="{39523EDF-5C93-4859-B478-4230B4F6DF73}" presName="descendantText" presStyleLbl="alignAcc1" presStyleIdx="1" presStyleCnt="7" custLinFactNeighborX="-193" custLinFactNeighborY="2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3A0EC-68FB-4E40-97FA-DEAA47F15F40}" type="pres">
      <dgm:prSet presAssocID="{1B0431F9-AB87-4B14-B303-ECC2998CEC8A}" presName="sp" presStyleCnt="0"/>
      <dgm:spPr/>
    </dgm:pt>
    <dgm:pt modelId="{BC0A8B73-38A5-49EC-9712-94B7CB563C76}" type="pres">
      <dgm:prSet presAssocID="{BF82F010-A691-434A-A017-62CAAFEFFB9F}" presName="composite" presStyleCnt="0"/>
      <dgm:spPr/>
    </dgm:pt>
    <dgm:pt modelId="{B74E5E7E-467A-428F-8DC2-86992FF0D3FC}" type="pres">
      <dgm:prSet presAssocID="{BF82F010-A691-434A-A017-62CAAFEFFB9F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C9630-D406-4115-B41C-5BD1519AD83B}" type="pres">
      <dgm:prSet presAssocID="{BF82F010-A691-434A-A017-62CAAFEFFB9F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31437-0041-4912-A57E-E46C92B4553F}" type="pres">
      <dgm:prSet presAssocID="{93E89D4D-087A-49EC-91FD-00D678DEACA7}" presName="sp" presStyleCnt="0"/>
      <dgm:spPr/>
    </dgm:pt>
    <dgm:pt modelId="{25538382-21AE-4D28-AD3D-C9C69BB1F34C}" type="pres">
      <dgm:prSet presAssocID="{C0322E00-E67C-4147-A837-F6DB93A67744}" presName="composite" presStyleCnt="0"/>
      <dgm:spPr/>
    </dgm:pt>
    <dgm:pt modelId="{428C9E26-FAB1-48A2-80D5-CDE7804CEC06}" type="pres">
      <dgm:prSet presAssocID="{C0322E00-E67C-4147-A837-F6DB93A67744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370782-AFDE-435F-8B44-0CC75DB3FC99}" type="pres">
      <dgm:prSet presAssocID="{C0322E00-E67C-4147-A837-F6DB93A67744}" presName="descendantText" presStyleLbl="alignAcc1" presStyleIdx="3" presStyleCnt="7" custScaleY="118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A805A5-446D-4827-A238-404542C4B8BE}" type="pres">
      <dgm:prSet presAssocID="{5E882E80-A516-42B2-87AB-93AB87A5F3CB}" presName="sp" presStyleCnt="0"/>
      <dgm:spPr/>
    </dgm:pt>
    <dgm:pt modelId="{9862E14F-3125-493E-A9DA-6F90F84EFD87}" type="pres">
      <dgm:prSet presAssocID="{2CC60A2D-2E12-482E-BDEC-CAC1381D2DD3}" presName="composite" presStyleCnt="0"/>
      <dgm:spPr/>
    </dgm:pt>
    <dgm:pt modelId="{390C0C8E-3A68-4949-AD21-5CF0E2213CB8}" type="pres">
      <dgm:prSet presAssocID="{2CC60A2D-2E12-482E-BDEC-CAC1381D2DD3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A38252-2540-43AA-B6C8-237EAF23522D}" type="pres">
      <dgm:prSet presAssocID="{2CC60A2D-2E12-482E-BDEC-CAC1381D2DD3}" presName="descendantText" presStyleLbl="alignAcc1" presStyleIdx="4" presStyleCnt="7" custLinFactNeighborX="788" custLinFactNeighborY="1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8E5834-4C95-446F-828C-C3D26CC5E0C4}" type="pres">
      <dgm:prSet presAssocID="{05CDBE7A-6C83-4C7F-81A0-0F52FB83C4D8}" presName="sp" presStyleCnt="0"/>
      <dgm:spPr/>
    </dgm:pt>
    <dgm:pt modelId="{8D94C5A2-4BD0-47F1-9171-47932A568170}" type="pres">
      <dgm:prSet presAssocID="{BD33BEED-0098-4CF2-8BAA-356B44C7FB6C}" presName="composite" presStyleCnt="0"/>
      <dgm:spPr/>
    </dgm:pt>
    <dgm:pt modelId="{F743ECE3-4B32-4600-B87A-946499A841EF}" type="pres">
      <dgm:prSet presAssocID="{BD33BEED-0098-4CF2-8BAA-356B44C7FB6C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6171F-3F7A-4B32-BCD7-075305D19A12}" type="pres">
      <dgm:prSet presAssocID="{BD33BEED-0098-4CF2-8BAA-356B44C7FB6C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E3E13-6E17-435D-BB65-8C4C51C34305}" type="pres">
      <dgm:prSet presAssocID="{78F7936A-E579-4C34-B498-33C474A3F24A}" presName="sp" presStyleCnt="0"/>
      <dgm:spPr/>
    </dgm:pt>
    <dgm:pt modelId="{9E6551DC-EB61-4893-BA62-FDA84FE984D8}" type="pres">
      <dgm:prSet presAssocID="{627ED10D-7743-497C-931A-654433FD9C39}" presName="composite" presStyleCnt="0"/>
      <dgm:spPr/>
    </dgm:pt>
    <dgm:pt modelId="{3321D9FB-50CC-4FA0-A517-15E69FD0353C}" type="pres">
      <dgm:prSet presAssocID="{627ED10D-7743-497C-931A-654433FD9C39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111836-5540-4FA9-AD83-D188F90AE8A3}" type="pres">
      <dgm:prSet presAssocID="{627ED10D-7743-497C-931A-654433FD9C39}" presName="descendantText" presStyleLbl="alignAcc1" presStyleIdx="6" presStyleCnt="7" custLinFactNeighborX="788" custLinFactNeighborY="2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798DAA-ED18-4940-8060-34EFDCFBB096}" srcId="{39523EDF-5C93-4859-B478-4230B4F6DF73}" destId="{C384DD68-666F-42DC-A20D-4007FDD87B3F}" srcOrd="0" destOrd="0" parTransId="{1EB4D51D-6F60-4DF0-8903-BCFCC4731C92}" sibTransId="{EDECF48F-33CD-442C-8334-B1E01AABC748}"/>
    <dgm:cxn modelId="{39F9751A-04B9-430B-99BE-AD64147520B9}" srcId="{04E720CF-0EDC-4DA6-88C4-A35A9C0B00C8}" destId="{AAE46B11-6955-4A50-A345-15F2C5B3CB68}" srcOrd="0" destOrd="0" parTransId="{8D152609-C2DB-46D5-B5F6-FDE79AEBD2B8}" sibTransId="{13E862D7-6F3F-464F-B368-770330EABF7A}"/>
    <dgm:cxn modelId="{DF52F7F7-BB55-4BAF-AF2D-38D3BB35D9E6}" srcId="{2CC60A2D-2E12-482E-BDEC-CAC1381D2DD3}" destId="{0EAC6135-1B84-49A1-8321-56A9E830537B}" srcOrd="0" destOrd="0" parTransId="{999EAD8A-01B1-43CC-8C38-24E731FD6805}" sibTransId="{E4BEA558-7FAC-4AC2-85BE-9248DB65090D}"/>
    <dgm:cxn modelId="{B775A342-38B9-49CE-AE33-D534BFE4EA26}" srcId="{04E720CF-0EDC-4DA6-88C4-A35A9C0B00C8}" destId="{C0322E00-E67C-4147-A837-F6DB93A67744}" srcOrd="3" destOrd="0" parTransId="{01BD4CB1-61DD-4E89-A03D-B0FE1ABCC2E4}" sibTransId="{5E882E80-A516-42B2-87AB-93AB87A5F3CB}"/>
    <dgm:cxn modelId="{0B3814F7-6DDD-4849-93DD-7DAFA2FB1413}" type="presOf" srcId="{499C5676-6D08-4C3D-9316-70D55F39F068}" destId="{BB370782-AFDE-435F-8B44-0CC75DB3FC99}" srcOrd="0" destOrd="1" presId="urn:microsoft.com/office/officeart/2005/8/layout/chevron2"/>
    <dgm:cxn modelId="{94BDCE0B-2C8E-4846-83E6-1670BE36C645}" type="presOf" srcId="{BD33BEED-0098-4CF2-8BAA-356B44C7FB6C}" destId="{F743ECE3-4B32-4600-B87A-946499A841EF}" srcOrd="0" destOrd="0" presId="urn:microsoft.com/office/officeart/2005/8/layout/chevron2"/>
    <dgm:cxn modelId="{4CC95AA9-E790-4A1B-A873-A0BF564BE0F7}" srcId="{04E720CF-0EDC-4DA6-88C4-A35A9C0B00C8}" destId="{2CC60A2D-2E12-482E-BDEC-CAC1381D2DD3}" srcOrd="4" destOrd="0" parTransId="{045455C7-A7E5-4A13-9340-88FB8997EAB4}" sibTransId="{05CDBE7A-6C83-4C7F-81A0-0F52FB83C4D8}"/>
    <dgm:cxn modelId="{5323E83B-BE9A-4EFE-80E6-069F8E2D8CC7}" type="presOf" srcId="{F0C89DA1-6299-45F0-AABD-DA22FDC16D89}" destId="{550C9630-D406-4115-B41C-5BD1519AD83B}" srcOrd="0" destOrd="0" presId="urn:microsoft.com/office/officeart/2005/8/layout/chevron2"/>
    <dgm:cxn modelId="{ADA8770D-F171-4F68-9B3A-461AA1D14EA9}" type="presOf" srcId="{BF82F010-A691-434A-A017-62CAAFEFFB9F}" destId="{B74E5E7E-467A-428F-8DC2-86992FF0D3FC}" srcOrd="0" destOrd="0" presId="urn:microsoft.com/office/officeart/2005/8/layout/chevron2"/>
    <dgm:cxn modelId="{CDFDA904-2CE2-4575-A83A-EB2AE3509A28}" type="presOf" srcId="{41390601-B9CD-42DB-905A-97D72B111162}" destId="{FF337675-C85E-436C-834B-BCE1178BA958}" srcOrd="0" destOrd="0" presId="urn:microsoft.com/office/officeart/2005/8/layout/chevron2"/>
    <dgm:cxn modelId="{81926D3A-6939-4D28-B20F-7456209BE801}" type="presOf" srcId="{34AEAEA8-0107-4533-AC3B-43B233F88F6B}" destId="{BB370782-AFDE-435F-8B44-0CC75DB3FC99}" srcOrd="0" destOrd="0" presId="urn:microsoft.com/office/officeart/2005/8/layout/chevron2"/>
    <dgm:cxn modelId="{B03EAD39-E483-4ED9-ADEE-93E8A972DBF8}" srcId="{627ED10D-7743-497C-931A-654433FD9C39}" destId="{8FD903CB-3E88-432A-81B5-3C26610F87DD}" srcOrd="0" destOrd="0" parTransId="{EA52089E-9949-4D30-880B-F2244852C3CB}" sibTransId="{6B83FCB2-F02B-45EE-B3F2-1177867A694A}"/>
    <dgm:cxn modelId="{689AAB61-E511-4B1C-A942-877C8EF89450}" type="presOf" srcId="{2CC60A2D-2E12-482E-BDEC-CAC1381D2DD3}" destId="{390C0C8E-3A68-4949-AD21-5CF0E2213CB8}" srcOrd="0" destOrd="0" presId="urn:microsoft.com/office/officeart/2005/8/layout/chevron2"/>
    <dgm:cxn modelId="{2146EBD3-B27B-4ABB-B8AA-0BCBB95823C9}" srcId="{AAE46B11-6955-4A50-A345-15F2C5B3CB68}" destId="{41390601-B9CD-42DB-905A-97D72B111162}" srcOrd="0" destOrd="0" parTransId="{A088BF33-9D91-410C-A81B-E60CA28F19A0}" sibTransId="{F94A8ACA-BD7B-457E-87DB-34F73CAF8979}"/>
    <dgm:cxn modelId="{94D73EE9-4B47-42B5-A895-AD55C9701D5F}" type="presOf" srcId="{AAE46B11-6955-4A50-A345-15F2C5B3CB68}" destId="{3AFB20E9-CF2F-4ADB-9775-8898329B2BA1}" srcOrd="0" destOrd="0" presId="urn:microsoft.com/office/officeart/2005/8/layout/chevron2"/>
    <dgm:cxn modelId="{787C21CA-FC20-4964-B795-C31F8A146EF7}" type="presOf" srcId="{627ED10D-7743-497C-931A-654433FD9C39}" destId="{3321D9FB-50CC-4FA0-A517-15E69FD0353C}" srcOrd="0" destOrd="0" presId="urn:microsoft.com/office/officeart/2005/8/layout/chevron2"/>
    <dgm:cxn modelId="{36708D8B-EEB7-4981-BD44-16EF3351967C}" type="presOf" srcId="{C0322E00-E67C-4147-A837-F6DB93A67744}" destId="{428C9E26-FAB1-48A2-80D5-CDE7804CEC06}" srcOrd="0" destOrd="0" presId="urn:microsoft.com/office/officeart/2005/8/layout/chevron2"/>
    <dgm:cxn modelId="{1BD1DB88-45A1-4C7C-9759-CBF0ED420BF4}" srcId="{BF82F010-A691-434A-A017-62CAAFEFFB9F}" destId="{F0C89DA1-6299-45F0-AABD-DA22FDC16D89}" srcOrd="0" destOrd="0" parTransId="{6A560118-2805-4836-8B6B-5F339A3D4429}" sibTransId="{597B5F94-41F0-4AEC-BCBC-AE25D1CE79E8}"/>
    <dgm:cxn modelId="{27594C86-C694-4FBA-AEEA-DFA9D3BC6ABA}" srcId="{BD33BEED-0098-4CF2-8BAA-356B44C7FB6C}" destId="{E6ABF617-B6A2-4F30-9520-E2BEBD2BDC4B}" srcOrd="0" destOrd="0" parTransId="{DCEED19E-ADB3-47CC-AABA-AD81DBA98276}" sibTransId="{FBBD3582-F39C-49D0-8805-45BA323B9844}"/>
    <dgm:cxn modelId="{25F0FC3F-A56E-443F-856B-71632959F922}" type="presOf" srcId="{C384DD68-666F-42DC-A20D-4007FDD87B3F}" destId="{BC585EFB-DA38-45B9-82A6-E405C957590E}" srcOrd="0" destOrd="0" presId="urn:microsoft.com/office/officeart/2005/8/layout/chevron2"/>
    <dgm:cxn modelId="{66A8B82B-FC8A-49A3-8E19-FBC587EF5A17}" srcId="{C0322E00-E67C-4147-A837-F6DB93A67744}" destId="{499C5676-6D08-4C3D-9316-70D55F39F068}" srcOrd="1" destOrd="0" parTransId="{7FB13F03-3201-489F-A55F-D2FA026C5F6D}" sibTransId="{F11B92B3-9A70-4F7F-9A4B-AD8F5FAB85C4}"/>
    <dgm:cxn modelId="{2543B2B8-6350-4E0B-82F0-ACDF52DC40FE}" type="presOf" srcId="{39523EDF-5C93-4859-B478-4230B4F6DF73}" destId="{E698AD44-D064-430A-886B-1D3A04587562}" srcOrd="0" destOrd="0" presId="urn:microsoft.com/office/officeart/2005/8/layout/chevron2"/>
    <dgm:cxn modelId="{34FCEB29-1203-4744-AEB8-3AC5DA92588E}" type="presOf" srcId="{0EAC6135-1B84-49A1-8321-56A9E830537B}" destId="{D0A38252-2540-43AA-B6C8-237EAF23522D}" srcOrd="0" destOrd="0" presId="urn:microsoft.com/office/officeart/2005/8/layout/chevron2"/>
    <dgm:cxn modelId="{567B0191-1EBA-4480-BF85-0446A7A69938}" srcId="{04E720CF-0EDC-4DA6-88C4-A35A9C0B00C8}" destId="{BF82F010-A691-434A-A017-62CAAFEFFB9F}" srcOrd="2" destOrd="0" parTransId="{A6ADE4E5-E1E5-441B-B4DB-C3BA452C1144}" sibTransId="{93E89D4D-087A-49EC-91FD-00D678DEACA7}"/>
    <dgm:cxn modelId="{E1E0C8A6-EAB6-4303-9008-59276C285C2C}" srcId="{04E720CF-0EDC-4DA6-88C4-A35A9C0B00C8}" destId="{BD33BEED-0098-4CF2-8BAA-356B44C7FB6C}" srcOrd="5" destOrd="0" parTransId="{E31C4FE5-3155-40BE-B11E-4EB7E61F270D}" sibTransId="{78F7936A-E579-4C34-B498-33C474A3F24A}"/>
    <dgm:cxn modelId="{0C891FC4-2DE2-4CC0-B3D6-8688FCD49BF0}" srcId="{04E720CF-0EDC-4DA6-88C4-A35A9C0B00C8}" destId="{39523EDF-5C93-4859-B478-4230B4F6DF73}" srcOrd="1" destOrd="0" parTransId="{75E9B03A-0A0D-4703-955B-6D8DAF38F20E}" sibTransId="{1B0431F9-AB87-4B14-B303-ECC2998CEC8A}"/>
    <dgm:cxn modelId="{9B1CCCE4-DE3B-478D-9135-90507A4E6A3A}" srcId="{C0322E00-E67C-4147-A837-F6DB93A67744}" destId="{34AEAEA8-0107-4533-AC3B-43B233F88F6B}" srcOrd="0" destOrd="0" parTransId="{19B95DA8-3BEC-4C8A-A03A-2C2D92F14D53}" sibTransId="{2099DF5A-F8D8-4E6E-8418-FB1165E87A03}"/>
    <dgm:cxn modelId="{5AD12272-D673-4A7E-A53F-FD7A4D7B8FAA}" type="presOf" srcId="{E6ABF617-B6A2-4F30-9520-E2BEBD2BDC4B}" destId="{DDD6171F-3F7A-4B32-BCD7-075305D19A12}" srcOrd="0" destOrd="0" presId="urn:microsoft.com/office/officeart/2005/8/layout/chevron2"/>
    <dgm:cxn modelId="{0D374B2F-1FC8-4969-BE78-41BBD9CC1A51}" type="presOf" srcId="{04E720CF-0EDC-4DA6-88C4-A35A9C0B00C8}" destId="{2506C50D-F3ED-42F1-A886-05C42BA03312}" srcOrd="0" destOrd="0" presId="urn:microsoft.com/office/officeart/2005/8/layout/chevron2"/>
    <dgm:cxn modelId="{0313136D-0BD5-48D9-B742-FCC05993D95F}" srcId="{04E720CF-0EDC-4DA6-88C4-A35A9C0B00C8}" destId="{627ED10D-7743-497C-931A-654433FD9C39}" srcOrd="6" destOrd="0" parTransId="{4C644A2E-E527-4182-A50E-048D1DCFF97B}" sibTransId="{6CE08EEF-2DFB-46F7-940B-176966152980}"/>
    <dgm:cxn modelId="{47776445-0BE9-4527-B094-8262EC479666}" type="presOf" srcId="{8FD903CB-3E88-432A-81B5-3C26610F87DD}" destId="{81111836-5540-4FA9-AD83-D188F90AE8A3}" srcOrd="0" destOrd="0" presId="urn:microsoft.com/office/officeart/2005/8/layout/chevron2"/>
    <dgm:cxn modelId="{462F4A6A-F40E-4679-AF92-0B5F939E4F90}" type="presParOf" srcId="{2506C50D-F3ED-42F1-A886-05C42BA03312}" destId="{EB638A57-A9BA-4A47-A2B1-805D1BC0BAC5}" srcOrd="0" destOrd="0" presId="urn:microsoft.com/office/officeart/2005/8/layout/chevron2"/>
    <dgm:cxn modelId="{C8270FAA-9A76-4099-8910-10445734A92E}" type="presParOf" srcId="{EB638A57-A9BA-4A47-A2B1-805D1BC0BAC5}" destId="{3AFB20E9-CF2F-4ADB-9775-8898329B2BA1}" srcOrd="0" destOrd="0" presId="urn:microsoft.com/office/officeart/2005/8/layout/chevron2"/>
    <dgm:cxn modelId="{93C931E8-3073-41F2-A531-AEEBA70105C6}" type="presParOf" srcId="{EB638A57-A9BA-4A47-A2B1-805D1BC0BAC5}" destId="{FF337675-C85E-436C-834B-BCE1178BA958}" srcOrd="1" destOrd="0" presId="urn:microsoft.com/office/officeart/2005/8/layout/chevron2"/>
    <dgm:cxn modelId="{F0E06792-67F6-464F-836C-A66406756E4B}" type="presParOf" srcId="{2506C50D-F3ED-42F1-A886-05C42BA03312}" destId="{7A70555E-8C31-43A3-A1A0-1F55DC829478}" srcOrd="1" destOrd="0" presId="urn:microsoft.com/office/officeart/2005/8/layout/chevron2"/>
    <dgm:cxn modelId="{8C81008D-439E-493C-B8C4-2C7CA63E8C2B}" type="presParOf" srcId="{2506C50D-F3ED-42F1-A886-05C42BA03312}" destId="{97D1AD0E-3F4E-496C-A562-6F6EBE55C6F0}" srcOrd="2" destOrd="0" presId="urn:microsoft.com/office/officeart/2005/8/layout/chevron2"/>
    <dgm:cxn modelId="{AA1C8839-E6D2-4957-9D1F-281C07CA5B1E}" type="presParOf" srcId="{97D1AD0E-3F4E-496C-A562-6F6EBE55C6F0}" destId="{E698AD44-D064-430A-886B-1D3A04587562}" srcOrd="0" destOrd="0" presId="urn:microsoft.com/office/officeart/2005/8/layout/chevron2"/>
    <dgm:cxn modelId="{84961B4A-88B9-4EE8-980C-E8F745149F30}" type="presParOf" srcId="{97D1AD0E-3F4E-496C-A562-6F6EBE55C6F0}" destId="{BC585EFB-DA38-45B9-82A6-E405C957590E}" srcOrd="1" destOrd="0" presId="urn:microsoft.com/office/officeart/2005/8/layout/chevron2"/>
    <dgm:cxn modelId="{2298908A-894F-4954-8A4E-A2852FEF6497}" type="presParOf" srcId="{2506C50D-F3ED-42F1-A886-05C42BA03312}" destId="{CD23A0EC-68FB-4E40-97FA-DEAA47F15F40}" srcOrd="3" destOrd="0" presId="urn:microsoft.com/office/officeart/2005/8/layout/chevron2"/>
    <dgm:cxn modelId="{36B63FCB-2B19-45B8-A818-EA2C53669F15}" type="presParOf" srcId="{2506C50D-F3ED-42F1-A886-05C42BA03312}" destId="{BC0A8B73-38A5-49EC-9712-94B7CB563C76}" srcOrd="4" destOrd="0" presId="urn:microsoft.com/office/officeart/2005/8/layout/chevron2"/>
    <dgm:cxn modelId="{5C0E3255-58E2-48A3-92D4-524739E5B984}" type="presParOf" srcId="{BC0A8B73-38A5-49EC-9712-94B7CB563C76}" destId="{B74E5E7E-467A-428F-8DC2-86992FF0D3FC}" srcOrd="0" destOrd="0" presId="urn:microsoft.com/office/officeart/2005/8/layout/chevron2"/>
    <dgm:cxn modelId="{897370B4-721B-401A-AC45-82514A8FD945}" type="presParOf" srcId="{BC0A8B73-38A5-49EC-9712-94B7CB563C76}" destId="{550C9630-D406-4115-B41C-5BD1519AD83B}" srcOrd="1" destOrd="0" presId="urn:microsoft.com/office/officeart/2005/8/layout/chevron2"/>
    <dgm:cxn modelId="{F47F7A61-A251-47D1-849D-4B17F4C6DA2F}" type="presParOf" srcId="{2506C50D-F3ED-42F1-A886-05C42BA03312}" destId="{4F531437-0041-4912-A57E-E46C92B4553F}" srcOrd="5" destOrd="0" presId="urn:microsoft.com/office/officeart/2005/8/layout/chevron2"/>
    <dgm:cxn modelId="{25E37911-7FA0-4168-811F-3938633A9E72}" type="presParOf" srcId="{2506C50D-F3ED-42F1-A886-05C42BA03312}" destId="{25538382-21AE-4D28-AD3D-C9C69BB1F34C}" srcOrd="6" destOrd="0" presId="urn:microsoft.com/office/officeart/2005/8/layout/chevron2"/>
    <dgm:cxn modelId="{BBC8634B-48E2-46AC-8290-75F866C4170B}" type="presParOf" srcId="{25538382-21AE-4D28-AD3D-C9C69BB1F34C}" destId="{428C9E26-FAB1-48A2-80D5-CDE7804CEC06}" srcOrd="0" destOrd="0" presId="urn:microsoft.com/office/officeart/2005/8/layout/chevron2"/>
    <dgm:cxn modelId="{E02C9BDF-BAAB-4B5D-8F05-E4EC82349FD3}" type="presParOf" srcId="{25538382-21AE-4D28-AD3D-C9C69BB1F34C}" destId="{BB370782-AFDE-435F-8B44-0CC75DB3FC99}" srcOrd="1" destOrd="0" presId="urn:microsoft.com/office/officeart/2005/8/layout/chevron2"/>
    <dgm:cxn modelId="{57372267-9716-4A57-AE6E-A4D6EAB35CFD}" type="presParOf" srcId="{2506C50D-F3ED-42F1-A886-05C42BA03312}" destId="{60A805A5-446D-4827-A238-404542C4B8BE}" srcOrd="7" destOrd="0" presId="urn:microsoft.com/office/officeart/2005/8/layout/chevron2"/>
    <dgm:cxn modelId="{D6733B55-E271-43B6-A475-1D1D692AA6B9}" type="presParOf" srcId="{2506C50D-F3ED-42F1-A886-05C42BA03312}" destId="{9862E14F-3125-493E-A9DA-6F90F84EFD87}" srcOrd="8" destOrd="0" presId="urn:microsoft.com/office/officeart/2005/8/layout/chevron2"/>
    <dgm:cxn modelId="{004FE511-41F9-41AF-A6DF-8EE02CBEE91F}" type="presParOf" srcId="{9862E14F-3125-493E-A9DA-6F90F84EFD87}" destId="{390C0C8E-3A68-4949-AD21-5CF0E2213CB8}" srcOrd="0" destOrd="0" presId="urn:microsoft.com/office/officeart/2005/8/layout/chevron2"/>
    <dgm:cxn modelId="{E74329AD-9C6E-4B48-B4FB-E9BE3D07AAEE}" type="presParOf" srcId="{9862E14F-3125-493E-A9DA-6F90F84EFD87}" destId="{D0A38252-2540-43AA-B6C8-237EAF23522D}" srcOrd="1" destOrd="0" presId="urn:microsoft.com/office/officeart/2005/8/layout/chevron2"/>
    <dgm:cxn modelId="{59C1764B-9E21-47F0-815C-96CECE14DAB5}" type="presParOf" srcId="{2506C50D-F3ED-42F1-A886-05C42BA03312}" destId="{EC8E5834-4C95-446F-828C-C3D26CC5E0C4}" srcOrd="9" destOrd="0" presId="urn:microsoft.com/office/officeart/2005/8/layout/chevron2"/>
    <dgm:cxn modelId="{AF14B5F8-F785-4137-82CF-CDFE31B0ADF0}" type="presParOf" srcId="{2506C50D-F3ED-42F1-A886-05C42BA03312}" destId="{8D94C5A2-4BD0-47F1-9171-47932A568170}" srcOrd="10" destOrd="0" presId="urn:microsoft.com/office/officeart/2005/8/layout/chevron2"/>
    <dgm:cxn modelId="{80D87236-65E0-4B7F-A747-29799CF0154C}" type="presParOf" srcId="{8D94C5A2-4BD0-47F1-9171-47932A568170}" destId="{F743ECE3-4B32-4600-B87A-946499A841EF}" srcOrd="0" destOrd="0" presId="urn:microsoft.com/office/officeart/2005/8/layout/chevron2"/>
    <dgm:cxn modelId="{3BC11FEE-A083-4962-B8AE-38E61A620232}" type="presParOf" srcId="{8D94C5A2-4BD0-47F1-9171-47932A568170}" destId="{DDD6171F-3F7A-4B32-BCD7-075305D19A12}" srcOrd="1" destOrd="0" presId="urn:microsoft.com/office/officeart/2005/8/layout/chevron2"/>
    <dgm:cxn modelId="{EE9E3C76-9CE2-4FA3-91AB-7D28152DDDB4}" type="presParOf" srcId="{2506C50D-F3ED-42F1-A886-05C42BA03312}" destId="{F4BE3E13-6E17-435D-BB65-8C4C51C34305}" srcOrd="11" destOrd="0" presId="urn:microsoft.com/office/officeart/2005/8/layout/chevron2"/>
    <dgm:cxn modelId="{17512D6F-B759-4BEA-BFF8-4F9D5171DBEC}" type="presParOf" srcId="{2506C50D-F3ED-42F1-A886-05C42BA03312}" destId="{9E6551DC-EB61-4893-BA62-FDA84FE984D8}" srcOrd="12" destOrd="0" presId="urn:microsoft.com/office/officeart/2005/8/layout/chevron2"/>
    <dgm:cxn modelId="{D5451FBA-C075-416D-99D6-10414D72F776}" type="presParOf" srcId="{9E6551DC-EB61-4893-BA62-FDA84FE984D8}" destId="{3321D9FB-50CC-4FA0-A517-15E69FD0353C}" srcOrd="0" destOrd="0" presId="urn:microsoft.com/office/officeart/2005/8/layout/chevron2"/>
    <dgm:cxn modelId="{8EE1B78C-35A3-49E2-B376-8693D794080D}" type="presParOf" srcId="{9E6551DC-EB61-4893-BA62-FDA84FE984D8}" destId="{81111836-5540-4FA9-AD83-D188F90AE8A3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BF279-C0D1-4A18-9390-14FCA6646327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296DC-AB94-4AC5-97EF-5F531C8E1B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009AB1-8887-467D-94C0-596B52A7712C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0CB29F-0D7A-469C-A2BE-9B4D6EB087D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dissolve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86%D0%BC'%D1%8F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7003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sz="6700" dirty="0" smtClean="0"/>
              <a:t>Псевдоніми відомих людей Черкащини</a:t>
            </a:r>
            <a:endParaRPr lang="ru-RU" sz="67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41517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73311" y="4071942"/>
            <a:ext cx="2053842" cy="16430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3429000"/>
            <a:ext cx="1928817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 rot="735982">
            <a:off x="5997573" y="3952164"/>
            <a:ext cx="1723631" cy="150019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</p:pic>
      <p:sp>
        <p:nvSpPr>
          <p:cNvPr id="7" name="Скругленный прямоугольник 6"/>
          <p:cNvSpPr/>
          <p:nvPr/>
        </p:nvSpPr>
        <p:spPr>
          <a:xfrm>
            <a:off x="3286116" y="5572140"/>
            <a:ext cx="5072098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Роботу </a:t>
            </a:r>
            <a:r>
              <a:rPr lang="ru-RU" dirty="0" err="1" smtClean="0"/>
              <a:t>виконала</a:t>
            </a:r>
            <a:endParaRPr lang="ru-RU" dirty="0" smtClean="0"/>
          </a:p>
          <a:p>
            <a:pPr algn="ctr"/>
            <a:r>
              <a:rPr lang="ru-RU" dirty="0" err="1" smtClean="0"/>
              <a:t>Кошман</a:t>
            </a:r>
            <a:r>
              <a:rPr lang="ru-RU" dirty="0" smtClean="0"/>
              <a:t> </a:t>
            </a:r>
            <a:r>
              <a:rPr lang="ru-RU" dirty="0" err="1" smtClean="0"/>
              <a:t>Юлія</a:t>
            </a:r>
            <a:r>
              <a:rPr lang="ru-RU" dirty="0" smtClean="0"/>
              <a:t> </a:t>
            </a:r>
            <a:r>
              <a:rPr lang="ru-RU" dirty="0" err="1" smtClean="0"/>
              <a:t>Сергіївна</a:t>
            </a:r>
            <a:endParaRPr lang="ru-RU" dirty="0" smtClean="0"/>
          </a:p>
          <a:p>
            <a:pPr algn="ctr"/>
            <a:r>
              <a:rPr lang="uk-UA" dirty="0" smtClean="0"/>
              <a:t>учениця  11-А </a:t>
            </a:r>
            <a:r>
              <a:rPr lang="uk-UA" dirty="0" smtClean="0"/>
              <a:t>класу</a:t>
            </a:r>
            <a:endParaRPr lang="ru-RU" dirty="0"/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14380"/>
          </a:xfrm>
        </p:spPr>
        <p:txBody>
          <a:bodyPr>
            <a:normAutofit fontScale="90000"/>
          </a:bodyPr>
          <a:lstStyle/>
          <a:p>
            <a:pPr lvl="0" indent="482600" algn="ctr" fontAlgn="base">
              <a:spcAft>
                <a:spcPct val="0"/>
              </a:spcAft>
            </a:pPr>
            <a:r>
              <a:rPr lang="uk-UA" sz="12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uk-UA" sz="120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uk-UA" dirty="0" smtClean="0"/>
              <a:t>Словник</a:t>
            </a:r>
            <a:endParaRPr lang="ru-RU" dirty="0"/>
          </a:p>
        </p:txBody>
      </p:sp>
      <p:pic>
        <p:nvPicPr>
          <p:cNvPr id="23554" name="Picture 2" descr="K:\ман\МАН ВСЕ\рисуночки\т.г.шевченко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43042" y="1500174"/>
            <a:ext cx="1071570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Двойная волна 7"/>
          <p:cNvSpPr/>
          <p:nvPr/>
        </p:nvSpPr>
        <p:spPr>
          <a:xfrm>
            <a:off x="857224" y="3143248"/>
            <a:ext cx="2786066" cy="3143272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Т.Г.Ш.; Т.Ш.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Дармограй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К;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Дармограй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Кобзарь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Руель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(Шевченко Тарас Григорович).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1814-1861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р.р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с. Моринці Звенигородського району.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Поет, художник, громадсько-політичний діяч.</a:t>
            </a:r>
            <a:endParaRPr lang="ru-RU" dirty="0"/>
          </a:p>
        </p:txBody>
      </p:sp>
      <p:sp>
        <p:nvSpPr>
          <p:cNvPr id="10" name="Двойная волна 9"/>
          <p:cNvSpPr/>
          <p:nvPr/>
        </p:nvSpPr>
        <p:spPr>
          <a:xfrm>
            <a:off x="5000628" y="3000372"/>
            <a:ext cx="2786066" cy="3143272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000628" y="3429000"/>
            <a:ext cx="278608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82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Іван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Мойся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Іван Леонтійович).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82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1895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р.р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с.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Мойсинці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(Придніпровське)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Золотоніського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району.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82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Письменник, громадській діяч.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Рисунок 8" descr="D:\ДОКУМЕНТИ\Юля документи\ман укр.мова\рисуночки\іван ле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500174"/>
            <a:ext cx="847725" cy="11239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ВИСНОВКИ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71490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1500" dirty="0" smtClean="0"/>
              <a:t>         З </a:t>
            </a:r>
            <a:r>
              <a:rPr lang="uk-UA" sz="1500" dirty="0" smtClean="0"/>
              <a:t>давніх-давен і до нашого часу в культурах різних </a:t>
            </a:r>
            <a:r>
              <a:rPr lang="uk-UA" sz="1500" dirty="0" smtClean="0"/>
              <a:t>народів </a:t>
            </a:r>
            <a:r>
              <a:rPr lang="uk-UA" sz="1500" dirty="0" smtClean="0"/>
              <a:t>світу зустрічається чимало творів літератури, мистецтва, публіцистики, справжнє авторство яких навмисно приховане.</a:t>
            </a:r>
          </a:p>
          <a:p>
            <a:r>
              <a:rPr lang="uk-UA" sz="1500" dirty="0" smtClean="0"/>
              <a:t>         Галузь </a:t>
            </a:r>
            <a:r>
              <a:rPr lang="uk-UA" sz="1500" dirty="0" smtClean="0"/>
              <a:t>антропонімії , при всій своїй незначній специфічності, яка полягає в індивідуальній  характеристиці носія псевдоніма, все-таки за  систему мови не виходить, а підлягає її основним  лексичним і граматичним особливостям</a:t>
            </a:r>
            <a:r>
              <a:rPr lang="uk-UA" sz="1500" dirty="0" smtClean="0"/>
              <a:t>.</a:t>
            </a:r>
          </a:p>
          <a:p>
            <a:r>
              <a:rPr lang="ru-RU" sz="1500" dirty="0" smtClean="0"/>
              <a:t>         </a:t>
            </a:r>
            <a:r>
              <a:rPr lang="uk-UA" sz="1500" dirty="0" smtClean="0"/>
              <a:t>Псевдоніми </a:t>
            </a:r>
            <a:r>
              <a:rPr lang="uk-UA" sz="1500" dirty="0" smtClean="0"/>
              <a:t>, на відміну від прізвищ ,офіційно не закріплені. Вони  є  найменуваннями , що постійно в русі. Найчастіше псевдоніми утворюються від    імен та по батькові , прізвищ  їх носіїв, за характером творчості,  місцем народження або проживання (</a:t>
            </a:r>
            <a:r>
              <a:rPr lang="uk-UA" sz="1500" dirty="0" err="1" smtClean="0"/>
              <a:t>відтопонімічні</a:t>
            </a:r>
            <a:r>
              <a:rPr lang="uk-UA" sz="1500" dirty="0" smtClean="0"/>
              <a:t>),  життєвою ситуацією носія псевдоніма. Значно рідше </a:t>
            </a:r>
            <a:r>
              <a:rPr lang="uk-UA" sz="1500" dirty="0" smtClean="0"/>
              <a:t>– </a:t>
            </a:r>
            <a:r>
              <a:rPr lang="uk-UA" sz="1500" dirty="0" smtClean="0"/>
              <a:t>за  принципом милозвучності, від імені,прізвища матері автора (</a:t>
            </a:r>
            <a:r>
              <a:rPr lang="uk-UA" sz="1500" dirty="0" err="1" smtClean="0"/>
              <a:t>матронімічні</a:t>
            </a:r>
            <a:r>
              <a:rPr lang="uk-UA" sz="1500" dirty="0" smtClean="0"/>
              <a:t>), від прізвиськ , назв рослин</a:t>
            </a:r>
            <a:r>
              <a:rPr lang="uk-UA" sz="1500" dirty="0" smtClean="0"/>
              <a:t>.</a:t>
            </a:r>
          </a:p>
          <a:p>
            <a:r>
              <a:rPr lang="uk-UA" sz="1500" dirty="0" smtClean="0"/>
              <a:t>        Нами </a:t>
            </a:r>
            <a:r>
              <a:rPr lang="uk-UA" sz="1500" dirty="0" smtClean="0"/>
              <a:t>зроблено спробу </a:t>
            </a:r>
            <a:r>
              <a:rPr lang="uk-UA" sz="1500" dirty="0" err="1" smtClean="0"/>
              <a:t>погрупувати</a:t>
            </a:r>
            <a:r>
              <a:rPr lang="uk-UA" sz="1500" dirty="0" smtClean="0"/>
              <a:t> зібрані псевдоніми за емоційним забарвленням :</a:t>
            </a:r>
            <a:r>
              <a:rPr lang="uk-UA" sz="1500" b="1" dirty="0" smtClean="0"/>
              <a:t> позитивно забарвлені</a:t>
            </a:r>
            <a:r>
              <a:rPr lang="uk-UA" sz="1500" dirty="0" smtClean="0"/>
              <a:t> – це ті, які викликають позитивні емоції оточуючих; </a:t>
            </a:r>
            <a:r>
              <a:rPr lang="uk-UA" sz="1500" b="1" dirty="0" smtClean="0"/>
              <a:t>нейтрально забарвлені</a:t>
            </a:r>
            <a:r>
              <a:rPr lang="uk-UA" sz="1500" dirty="0" smtClean="0"/>
              <a:t> –  це ті псевдоніми, які не </a:t>
            </a:r>
            <a:r>
              <a:rPr lang="uk-UA" sz="1500" dirty="0" smtClean="0"/>
              <a:t>передбачають </a:t>
            </a:r>
            <a:r>
              <a:rPr lang="uk-UA" sz="1500" dirty="0" smtClean="0"/>
              <a:t>особливих емоцій; </a:t>
            </a:r>
            <a:r>
              <a:rPr lang="uk-UA" sz="1500" b="1" dirty="0" smtClean="0"/>
              <a:t>негативно забарвлені</a:t>
            </a:r>
            <a:r>
              <a:rPr lang="uk-UA" sz="1500" dirty="0" smtClean="0"/>
              <a:t> – це ті </a:t>
            </a:r>
            <a:r>
              <a:rPr lang="uk-UA" sz="1500" dirty="0" smtClean="0"/>
              <a:t>, </a:t>
            </a:r>
            <a:r>
              <a:rPr lang="uk-UA" sz="1500" dirty="0" smtClean="0"/>
              <a:t>які викликають негативні емоції.</a:t>
            </a:r>
            <a:endParaRPr lang="ru-RU" sz="1500" dirty="0" smtClean="0"/>
          </a:p>
          <a:p>
            <a:r>
              <a:rPr lang="uk-UA" sz="1500" dirty="0" smtClean="0"/>
              <a:t>        Псевдонім </a:t>
            </a:r>
            <a:r>
              <a:rPr lang="uk-UA" sz="1500" dirty="0" smtClean="0"/>
              <a:t>створюється самою людиною, найчастіше як особливий засіб самовираження.</a:t>
            </a:r>
            <a:endParaRPr lang="ru-RU" sz="1500" dirty="0" smtClean="0"/>
          </a:p>
          <a:p>
            <a:pPr>
              <a:buNone/>
            </a:pPr>
            <a:endParaRPr lang="ru-RU" sz="1000" dirty="0"/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24714"/>
          </a:xfrm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chemeClr val="tx1"/>
                </a:solidFill>
              </a:rPr>
              <a:t>Прізвище</a:t>
            </a:r>
            <a:r>
              <a:rPr lang="uk-UA" sz="2800" dirty="0" smtClean="0"/>
              <a:t> – набуте при народженні або вступі в шлюб найменування особи, що додається до її власного імені і переходить до нащадків.</a:t>
            </a:r>
            <a:r>
              <a:rPr lang="uk-UA" sz="2800" b="1" dirty="0" smtClean="0"/>
              <a:t>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395534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sz="2400" b="1" dirty="0" smtClean="0"/>
              <a:t>Псевдонім</a:t>
            </a:r>
            <a:r>
              <a:rPr lang="uk-UA" sz="2400" dirty="0" smtClean="0"/>
              <a:t> </a:t>
            </a:r>
            <a:r>
              <a:rPr lang="ru-RU" sz="2400" dirty="0" smtClean="0"/>
              <a:t> </a:t>
            </a:r>
            <a:r>
              <a:rPr lang="uk-UA" sz="2400" dirty="0" smtClean="0"/>
              <a:t>— </a:t>
            </a:r>
            <a:r>
              <a:rPr lang="uk-UA" sz="2400" dirty="0" smtClean="0">
                <a:hlinkClick r:id="rId3" tooltip="Ім'я"/>
              </a:rPr>
              <a:t>ім'я</a:t>
            </a:r>
            <a:r>
              <a:rPr lang="uk-UA" sz="2400" dirty="0" smtClean="0"/>
              <a:t>, прізвище , використовуване людиною замість справжнього (даного при народженні, зафіксованого в документах) в тій або іншій публічній діяльності. 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4" name="Рисунок 3" descr="смайл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72596">
            <a:off x="4000496" y="2428868"/>
            <a:ext cx="1428750" cy="10763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58204" cy="2214578"/>
          </a:xfrm>
        </p:spPr>
        <p:txBody>
          <a:bodyPr>
            <a:normAutofit fontScale="90000"/>
          </a:bodyPr>
          <a:lstStyle/>
          <a:p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uk-UA" sz="1300" dirty="0" smtClean="0"/>
              <a:t> 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uk-UA" sz="2700" b="1" dirty="0" smtClean="0"/>
              <a:t>Головна мета роботи –  проаналізувати утворення і  </a:t>
            </a:r>
            <a:br>
              <a:rPr lang="uk-UA" sz="2700" b="1" dirty="0" smtClean="0"/>
            </a:br>
            <a:r>
              <a:rPr lang="uk-UA" sz="2700" b="1" dirty="0" smtClean="0"/>
              <a:t>                                              використання псевдонімів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                                             </a:t>
            </a:r>
            <a:r>
              <a:rPr lang="uk-UA" sz="2700" b="1" dirty="0" smtClean="0"/>
              <a:t>відомих людей Черкащини</a:t>
            </a:r>
            <a:r>
              <a:rPr lang="uk-UA" sz="2700" dirty="0" smtClean="0"/>
              <a:t>.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071810"/>
            <a:ext cx="8258204" cy="310991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1400" b="1" dirty="0" smtClean="0">
                <a:solidFill>
                  <a:schemeClr val="accent2">
                    <a:lumMod val="75000"/>
                  </a:schemeClr>
                </a:solidFill>
              </a:rPr>
              <a:t>Завдання :                                                                                                                                            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 smtClean="0"/>
          </a:p>
          <a:p>
            <a:pPr>
              <a:buFont typeface="Wingdings" pitchFamily="2" charset="2"/>
              <a:buChar char="v"/>
            </a:pPr>
            <a:r>
              <a:rPr lang="ru-RU" sz="1400" b="1" dirty="0" smtClean="0"/>
              <a:t>       </a:t>
            </a:r>
            <a:r>
              <a:rPr lang="uk-UA" sz="1600" b="1" dirty="0" smtClean="0"/>
              <a:t>розглянути  широке використання псевдонімів як явища  культури різних народів світу;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b="1" dirty="0" smtClean="0"/>
          </a:p>
          <a:p>
            <a:pPr>
              <a:buFont typeface="Wingdings" pitchFamily="2" charset="2"/>
              <a:buChar char="v"/>
            </a:pPr>
            <a:r>
              <a:rPr lang="ru-RU" sz="1600" b="1" dirty="0" smtClean="0"/>
              <a:t>       </a:t>
            </a:r>
            <a:r>
              <a:rPr lang="uk-UA" sz="1600" b="1" dirty="0" smtClean="0"/>
              <a:t>проаналізувати  </a:t>
            </a:r>
            <a:r>
              <a:rPr lang="uk-UA" sz="1600" b="1" dirty="0" err="1" smtClean="0"/>
              <a:t>лексико-</a:t>
            </a:r>
            <a:r>
              <a:rPr lang="uk-UA" sz="1600" b="1" dirty="0" smtClean="0"/>
              <a:t> семантичний  склад  псевдонімів творчих особистостей Черкащини;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  </a:t>
            </a:r>
          </a:p>
          <a:p>
            <a:pPr>
              <a:buFont typeface="Wingdings" pitchFamily="2" charset="2"/>
              <a:buChar char="v"/>
            </a:pPr>
            <a:r>
              <a:rPr lang="ru-RU" sz="1600" b="1" dirty="0" smtClean="0"/>
              <a:t>       </a:t>
            </a:r>
            <a:r>
              <a:rPr lang="uk-UA" sz="1600" b="1" dirty="0" smtClean="0"/>
              <a:t>виявити ономастичне багатство української мови , відбите у цих неофіційних найменуваннях особи;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b="1" dirty="0" smtClean="0"/>
          </a:p>
          <a:p>
            <a:pPr>
              <a:buFont typeface="Wingdings" pitchFamily="2" charset="2"/>
              <a:buChar char="v"/>
            </a:pPr>
            <a:r>
              <a:rPr lang="ru-RU" sz="1600" b="1" dirty="0" smtClean="0"/>
              <a:t>       </a:t>
            </a:r>
            <a:r>
              <a:rPr lang="uk-UA" sz="1600" b="1" dirty="0" smtClean="0"/>
              <a:t>зробити спробу укласти словник псевдонімів письменників, митців, громадсько-політичних діячів Черкаської області .</a:t>
            </a:r>
            <a:endParaRPr lang="ru-RU" sz="1600" b="1" dirty="0"/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Причини появи псевдонімів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> </a:t>
            </a: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uk-UA" b="1" dirty="0" smtClean="0"/>
              <a:t>Процес утворення псевдоніма      </a:t>
            </a:r>
            <a:r>
              <a:rPr lang="uk-UA" b="1" dirty="0" err="1" smtClean="0"/>
              <a:t>Нарбутів</a:t>
            </a:r>
            <a:r>
              <a:rPr lang="uk-UA" b="1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65354"/>
          </a:xfrm>
        </p:spPr>
        <p:txBody>
          <a:bodyPr/>
          <a:lstStyle/>
          <a:p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Блок-схема: сохраненные данные 3"/>
          <p:cNvSpPr/>
          <p:nvPr/>
        </p:nvSpPr>
        <p:spPr>
          <a:xfrm>
            <a:off x="714348" y="2285992"/>
            <a:ext cx="1928826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Нарбутъ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1901 рік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3214678" y="2357430"/>
            <a:ext cx="1928826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 Н.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1903 рік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Блок-схема: сохраненные данные 5"/>
          <p:cNvSpPr/>
          <p:nvPr/>
        </p:nvSpPr>
        <p:spPr>
          <a:xfrm>
            <a:off x="5786446" y="2357430"/>
            <a:ext cx="1928826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kumimoji="0" lang="uk-UA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1142976" y="3786190"/>
            <a:ext cx="3143272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GEORG NARBUT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1910 рік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>
            <a:off x="4714876" y="3857628"/>
            <a:ext cx="2714644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Георгій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арбут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1917 рік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1214414" y="5072074"/>
            <a:ext cx="2143140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Травень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1919р.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Блок-схема: сохраненные данные 10"/>
          <p:cNvSpPr/>
          <p:nvPr/>
        </p:nvSpPr>
        <p:spPr>
          <a:xfrm>
            <a:off x="4286248" y="5143512"/>
            <a:ext cx="1928826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Грудень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1919р.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357422" y="2857496"/>
            <a:ext cx="85725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4929190" y="2857496"/>
            <a:ext cx="85725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857620" y="4286256"/>
            <a:ext cx="85725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7000892" y="4357694"/>
            <a:ext cx="85725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428596" y="5572140"/>
            <a:ext cx="85725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3000364" y="5643578"/>
            <a:ext cx="121444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овина рамки 17"/>
          <p:cNvSpPr/>
          <p:nvPr/>
        </p:nvSpPr>
        <p:spPr>
          <a:xfrm>
            <a:off x="6429388" y="3071810"/>
            <a:ext cx="71438" cy="14287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15074" y="3286124"/>
            <a:ext cx="857256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1909 </a:t>
            </a:r>
            <a:r>
              <a:rPr lang="ru-RU" dirty="0" err="1" smtClean="0"/>
              <a:t>р</a:t>
            </a:r>
            <a:endParaRPr lang="ru-RU" dirty="0"/>
          </a:p>
        </p:txBody>
      </p:sp>
      <p:sp>
        <p:nvSpPr>
          <p:cNvPr id="26" name="Блок-схема: сохраненные данные 25"/>
          <p:cNvSpPr/>
          <p:nvPr/>
        </p:nvSpPr>
        <p:spPr>
          <a:xfrm>
            <a:off x="6715140" y="5143512"/>
            <a:ext cx="1928826" cy="12144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Д.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</a:t>
            </a:r>
            <a:r>
              <a:rPr lang="uk-UA" b="1" dirty="0" err="1" smtClean="0">
                <a:solidFill>
                  <a:schemeClr val="tx1"/>
                </a:solidFill>
                <a:latin typeface="Arial" pitchFamily="34" charset="0"/>
              </a:rPr>
              <a:t>арбут</a:t>
            </a:r>
            <a:endParaRPr lang="uk-UA" b="1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1970 рік</a:t>
            </a:r>
          </a:p>
        </p:txBody>
      </p:sp>
      <p:sp>
        <p:nvSpPr>
          <p:cNvPr id="27" name="Стрелка вправо 26"/>
          <p:cNvSpPr/>
          <p:nvPr/>
        </p:nvSpPr>
        <p:spPr>
          <a:xfrm>
            <a:off x="5929322" y="5643578"/>
            <a:ext cx="78581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1142998" cy="11429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56292">
            <a:off x="7544494" y="1145986"/>
            <a:ext cx="808469" cy="114300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но 2 4"/>
          <p:cNvSpPr/>
          <p:nvPr/>
        </p:nvSpPr>
        <p:spPr>
          <a:xfrm rot="1384937">
            <a:off x="3086732" y="1343086"/>
            <a:ext cx="2532915" cy="205110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dirty="0" smtClean="0"/>
              <a:t>Групи псевдонімів за популярністю </a:t>
            </a:r>
            <a:endParaRPr lang="ru-RU" dirty="0"/>
          </a:p>
        </p:txBody>
      </p:sp>
      <p:pic>
        <p:nvPicPr>
          <p:cNvPr id="9" name="Содержимое 8" descr="D:\ДОКУМЕНТИ\Юля документи\школа\ман укр.мова\смайл 3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714488"/>
            <a:ext cx="1166812" cy="113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ятно 2 3"/>
          <p:cNvSpPr/>
          <p:nvPr/>
        </p:nvSpPr>
        <p:spPr>
          <a:xfrm rot="721518">
            <a:off x="182431" y="1241022"/>
            <a:ext cx="2409908" cy="221417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 rot="1685181">
            <a:off x="6193911" y="1339893"/>
            <a:ext cx="2592523" cy="216743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D:\ДОКУМЕНТИ\Юля документи\школа\ман укр.мова\смайл 2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20641529">
            <a:off x="786947" y="2062852"/>
            <a:ext cx="1069247" cy="677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ДОКУМЕНТИ\Юля документи\школа\ман укр.мова\смайл 1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524411">
            <a:off x="6641369" y="1810649"/>
            <a:ext cx="1343025" cy="101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Вертикальный свиток 14"/>
          <p:cNvSpPr/>
          <p:nvPr/>
        </p:nvSpPr>
        <p:spPr>
          <a:xfrm>
            <a:off x="357158" y="3571876"/>
            <a:ext cx="2500330" cy="2500330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Досить відомі: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Юхим Ґедзь,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Олена Журлива,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Іван 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Отаман Мамай.</a:t>
            </a:r>
            <a:endParaRPr lang="uk-UA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" name="Вертикальный свиток 15"/>
          <p:cNvSpPr/>
          <p:nvPr/>
        </p:nvSpPr>
        <p:spPr>
          <a:xfrm>
            <a:off x="3286116" y="3571876"/>
            <a:ext cx="2357454" cy="2428892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Відомі: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Степан Бен,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Охрім Варнак,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Антон Лісовий,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Маргарита 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Андрієвич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Вертикальный свиток 16"/>
          <p:cNvSpPr/>
          <p:nvPr/>
        </p:nvSpPr>
        <p:spPr>
          <a:xfrm>
            <a:off x="6286512" y="3571876"/>
            <a:ext cx="2286016" cy="2428892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Маловідомі: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Олекса Кобець,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Юрій 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Дивнич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Ольга Мак,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Степовий Вітер</a:t>
            </a:r>
            <a:endParaRPr lang="ru-RU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ЛЕКСИКО- СЕМАНТИЧНІ ГРУПИ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472518" cy="528641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1928802"/>
            <a:ext cx="2786082" cy="107157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Утворені від прізвищ носіїв псевдонімів.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Бен Степан (похідне від  </a:t>
            </a:r>
            <a:r>
              <a:rPr kumimoji="0" lang="uk-UA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Бендюженко</a:t>
            </a:r>
            <a:r>
              <a: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5286388"/>
            <a:ext cx="1928826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8260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Псевдоніми, </a:t>
            </a:r>
            <a:endParaRPr lang="uk-UA" sz="1300" b="1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8260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схожі на     </a:t>
            </a:r>
          </a:p>
          <a:p>
            <a:pPr lvl="0" indent="48260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нестандартні </a:t>
            </a: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прізвища.</a:t>
            </a: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Наприклад</a:t>
            </a: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Іван Гайдамака.</a:t>
            </a:r>
            <a:endParaRPr lang="uk-UA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57554" y="2285992"/>
            <a:ext cx="2571768" cy="100013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00760" y="2571744"/>
            <a:ext cx="2357454" cy="100013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Псевдоніми,утворені за характером творчості.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Олена</a:t>
            </a: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Журлива</a:t>
            </a: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,бо в її поезіях є радість,смуток, журба,кохання.</a:t>
            </a:r>
            <a:endParaRPr kumimoji="0" 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34" y="3214686"/>
            <a:ext cx="2643206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місцем народження або проживання.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r>
              <a:rPr lang="uk-UA" sz="14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Антон Війтівський,бо народився в селі </a:t>
            </a:r>
            <a:r>
              <a:rPr lang="uk-UA" sz="14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Війтівці</a:t>
            </a:r>
            <a:r>
              <a:rPr lang="uk-UA" sz="14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Уманського р-ну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28992" y="3643314"/>
            <a:ext cx="2428892" cy="12144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82600" fontAlgn="base">
              <a:spcBef>
                <a:spcPct val="0"/>
              </a:spcBef>
              <a:spcAft>
                <a:spcPct val="0"/>
              </a:spcAft>
            </a:pPr>
            <a:r>
              <a:rPr lang="uk-UA" sz="12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За життєвою ситуацією носія </a:t>
            </a:r>
            <a:r>
              <a:rPr lang="uk-UA" sz="12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псевдоніма.</a:t>
            </a:r>
            <a:r>
              <a:rPr lang="uk-UA" sz="12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Наприклад</a:t>
            </a:r>
            <a:r>
              <a:rPr lang="uk-UA" sz="1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:</a:t>
            </a:r>
            <a:endParaRPr lang="ru-RU" sz="12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i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Отаман Мамай, </a:t>
            </a:r>
            <a:endParaRPr lang="ru-RU" sz="12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i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Олександр Де</a:t>
            </a:r>
            <a:r>
              <a:rPr lang="uk-UA" i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.</a:t>
            </a:r>
            <a:endParaRPr lang="uk-UA" sz="24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00760" y="3857628"/>
            <a:ext cx="2357454" cy="12144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8260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Псевдоніми,утворені за принципом милозвучності.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Наприклад: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Лесь Гомін,</a:t>
            </a:r>
          </a:p>
          <a:p>
            <a:pPr lvl="0" indent="482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Юрій </a:t>
            </a:r>
            <a:r>
              <a:rPr lang="uk-UA" sz="1300" i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Дивнич</a:t>
            </a:r>
            <a:r>
              <a:rPr lang="uk-UA" sz="13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uk-UA" sz="13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14612" y="5286388"/>
            <a:ext cx="1714512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Ботанічні псевдоніми.</a:t>
            </a:r>
            <a:endParaRPr lang="ru-RU" sz="13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endParaRPr lang="ru-RU" sz="13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3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Ольга Мак</a:t>
            </a:r>
            <a:endParaRPr lang="ru-RU" sz="13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4876" y="5286388"/>
            <a:ext cx="1714512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Утворені від прізвиськ .</a:t>
            </a:r>
            <a:endParaRPr lang="ru-RU" sz="1300" dirty="0" smtClean="0">
              <a:solidFill>
                <a:schemeClr val="tx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 Щербак,бо їх рід в селі здавна звали </a:t>
            </a:r>
            <a:r>
              <a:rPr lang="uk-UA" sz="1300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Щербаками</a:t>
            </a: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uk-UA" sz="13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715140" y="5286388"/>
            <a:ext cx="1714512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300" b="1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Матронімічні</a:t>
            </a:r>
            <a:r>
              <a:rPr lang="uk-UA" sz="13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псевдоніми 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r>
              <a:rPr lang="uk-UA" sz="13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Ольгин-</a:t>
            </a:r>
            <a:r>
              <a:rPr lang="ru-RU" sz="1300" i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 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псевдонімів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Кесара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Білиловського</a:t>
            </a:r>
            <a:endPara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571868" y="2214554"/>
            <a:ext cx="242886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імен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по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батькові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носіїв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псевдонімів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Наприклад: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Андрієвич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Маргарита 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Крамар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Харитина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Андріянівна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2199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2857488" y="2500306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5500694" y="2786058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2928926" y="3786190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5429256" y="4214818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7929586" y="4429132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2143108" y="5572140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4214810" y="5643578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6215074" y="5643578"/>
            <a:ext cx="714380" cy="35719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Групи псевдонімів</a:t>
            </a:r>
            <a:br>
              <a:rPr lang="uk-UA" dirty="0" smtClean="0"/>
            </a:br>
            <a:r>
              <a:rPr lang="uk-UA" dirty="0" smtClean="0"/>
              <a:t> за будовою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500174"/>
          <a:ext cx="775813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Групи псевдонімів за емоційним забарвленням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401080" cy="44672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Позитивно забарвлені                                   </a:t>
            </a:r>
            <a:r>
              <a:rPr lang="uk-UA" sz="1400" b="1" dirty="0" smtClean="0"/>
              <a:t>Емоційно нейтральні                   Негативно забарвлені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400" b="1" dirty="0" smtClean="0"/>
              <a:t>      </a:t>
            </a:r>
          </a:p>
          <a:p>
            <a:pPr>
              <a:buNone/>
            </a:pPr>
            <a:endParaRPr lang="uk-UA" sz="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/>
              <a:t>      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285720" y="2357430"/>
            <a:ext cx="2214578" cy="1571636"/>
          </a:xfrm>
          <a:prstGeom prst="smileyFace">
            <a:avLst>
              <a:gd name="adj" fmla="val 4653"/>
            </a:avLst>
          </a:prstGeom>
          <a:gradFill rotWithShape="0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0" y="4214818"/>
            <a:ext cx="2714612" cy="1571636"/>
          </a:xfrm>
          <a:prstGeom prst="cloudCallout">
            <a:avLst>
              <a:gd name="adj1" fmla="val -43759"/>
              <a:gd name="adj2" fmla="val 67370"/>
            </a:avLst>
          </a:prstGeom>
          <a:solidFill>
            <a:srgbClr val="FFFFFF"/>
          </a:solidFill>
          <a:ln w="31750">
            <a:solidFill>
              <a:srgbClr val="C0504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Наприклад: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Олесь Ясний,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Ярослав Вартовий,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Юрій Дивнич.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428992" y="2357430"/>
            <a:ext cx="2009780" cy="1643074"/>
          </a:xfrm>
          <a:prstGeom prst="smileyFace">
            <a:avLst>
              <a:gd name="adj" fmla="val 486"/>
            </a:avLst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214678" y="4286256"/>
            <a:ext cx="2571768" cy="1714512"/>
          </a:xfrm>
          <a:prstGeom prst="cloudCallout">
            <a:avLst>
              <a:gd name="adj1" fmla="val -43759"/>
              <a:gd name="adj2" fmla="val 67370"/>
            </a:avLst>
          </a:prstGeom>
          <a:solidFill>
            <a:srgbClr val="FFFFFF"/>
          </a:solidFill>
          <a:ln w="31750">
            <a:solidFill>
              <a:srgbClr val="4F81B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Наприклад: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Цесар Білило,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Олександр Де,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Маргарита Андрієвич</a:t>
            </a: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6357950" y="2349500"/>
            <a:ext cx="1928826" cy="1579566"/>
          </a:xfrm>
          <a:prstGeom prst="smileyFace">
            <a:avLst>
              <a:gd name="adj" fmla="val -4653"/>
            </a:avLst>
          </a:prstGeom>
          <a:solidFill>
            <a:srgbClr val="000000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5857884" y="4214818"/>
            <a:ext cx="2990850" cy="1809750"/>
          </a:xfrm>
          <a:prstGeom prst="cloudCallout">
            <a:avLst>
              <a:gd name="adj1" fmla="val -43759"/>
              <a:gd name="adj2" fmla="val 67370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Наприклад: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Юхим Ґедзь,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Омелян Мелет,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Хведько Товстопика</a:t>
            </a:r>
            <a:r>
              <a:rPr kumimoji="0" lang="uk-U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361</TotalTime>
  <Words>570</Words>
  <Application>Microsoft Office PowerPoint</Application>
  <PresentationFormat>Экран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    Псевдоніми відомих людей Черкащини</vt:lpstr>
      <vt:lpstr>Прізвище – набуте при народженні або вступі в шлюб найменування особи, що додається до її власного імені і переходить до нащадків. </vt:lpstr>
      <vt:lpstr>      Головна мета роботи –  проаналізувати утворення і                                                 використання псевдонімів                                               відомих людей Черкащини. </vt:lpstr>
      <vt:lpstr>Причини появи псевдонімів </vt:lpstr>
      <vt:lpstr>                                         Процес утворення псевдоніма      Нарбутів  </vt:lpstr>
      <vt:lpstr>         Групи псевдонімів за популярністю </vt:lpstr>
      <vt:lpstr>ЛЕКСИКО- СЕМАНТИЧНІ ГРУПИ </vt:lpstr>
      <vt:lpstr>Групи псевдонімів  за будовою</vt:lpstr>
      <vt:lpstr>Групи псевдонімів за емоційним забарвленням</vt:lpstr>
      <vt:lpstr> Словник</vt:lpstr>
      <vt:lpstr>ВИСНОВКИ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Псевдоніми відомих людей Черкащини</dc:title>
  <dc:creator>Юля</dc:creator>
  <cp:lastModifiedBy>Slava</cp:lastModifiedBy>
  <cp:revision>41</cp:revision>
  <dcterms:created xsi:type="dcterms:W3CDTF">2009-12-20T08:46:13Z</dcterms:created>
  <dcterms:modified xsi:type="dcterms:W3CDTF">2009-12-21T14:05:29Z</dcterms:modified>
</cp:coreProperties>
</file>