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C029AB6-D5C2-4185-B687-FE298681FDE6}" type="datetimeFigureOut">
              <a:rPr lang="ru-RU" smtClean="0"/>
              <a:pPr/>
              <a:t>14.11.2012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6F19086-EE08-478C-A005-89BD9A401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9AB6-D5C2-4185-B687-FE298681FDE6}" type="datetimeFigureOut">
              <a:rPr lang="ru-RU" smtClean="0"/>
              <a:pPr/>
              <a:t>14.11.2012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9086-EE08-478C-A005-89BD9A401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9AB6-D5C2-4185-B687-FE298681FDE6}" type="datetimeFigureOut">
              <a:rPr lang="ru-RU" smtClean="0"/>
              <a:pPr/>
              <a:t>14.11.2012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9086-EE08-478C-A005-89BD9A401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029AB6-D5C2-4185-B687-FE298681FDE6}" type="datetimeFigureOut">
              <a:rPr lang="ru-RU" smtClean="0"/>
              <a:pPr/>
              <a:t>14.11.2012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F19086-EE08-478C-A005-89BD9A401A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C029AB6-D5C2-4185-B687-FE298681FDE6}" type="datetimeFigureOut">
              <a:rPr lang="ru-RU" smtClean="0"/>
              <a:pPr/>
              <a:t>14.11.2012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6F19086-EE08-478C-A005-89BD9A401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9AB6-D5C2-4185-B687-FE298681FDE6}" type="datetimeFigureOut">
              <a:rPr lang="ru-RU" smtClean="0"/>
              <a:pPr/>
              <a:t>14.11.2012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9086-EE08-478C-A005-89BD9A401A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9AB6-D5C2-4185-B687-FE298681FDE6}" type="datetimeFigureOut">
              <a:rPr lang="ru-RU" smtClean="0"/>
              <a:pPr/>
              <a:t>14.11.2012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9086-EE08-478C-A005-89BD9A401A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029AB6-D5C2-4185-B687-FE298681FDE6}" type="datetimeFigureOut">
              <a:rPr lang="ru-RU" smtClean="0"/>
              <a:pPr/>
              <a:t>14.11.2012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F19086-EE08-478C-A005-89BD9A401A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9AB6-D5C2-4185-B687-FE298681FDE6}" type="datetimeFigureOut">
              <a:rPr lang="ru-RU" smtClean="0"/>
              <a:pPr/>
              <a:t>14.11.2012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9086-EE08-478C-A005-89BD9A401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029AB6-D5C2-4185-B687-FE298681FDE6}" type="datetimeFigureOut">
              <a:rPr lang="ru-RU" smtClean="0"/>
              <a:pPr/>
              <a:t>14.11.2012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F19086-EE08-478C-A005-89BD9A401A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029AB6-D5C2-4185-B687-FE298681FDE6}" type="datetimeFigureOut">
              <a:rPr lang="ru-RU" smtClean="0"/>
              <a:pPr/>
              <a:t>14.11.2012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F19086-EE08-478C-A005-89BD9A401A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029AB6-D5C2-4185-B687-FE298681FDE6}" type="datetimeFigureOut">
              <a:rPr lang="ru-RU" smtClean="0"/>
              <a:pPr/>
              <a:t>14.11.2012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6F19086-EE08-478C-A005-89BD9A401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980728"/>
            <a:ext cx="5904656" cy="792088"/>
          </a:xfrm>
        </p:spPr>
        <p:txBody>
          <a:bodyPr>
            <a:noAutofit/>
          </a:bodyPr>
          <a:lstStyle/>
          <a:p>
            <a:r>
              <a:rPr lang="ru-RU" sz="2900" i="1" dirty="0" err="1" smtClean="0"/>
              <a:t>Українська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література</a:t>
            </a:r>
            <a:r>
              <a:rPr lang="ru-RU" sz="2900" i="1" dirty="0" smtClean="0"/>
              <a:t> </a:t>
            </a:r>
            <a:r>
              <a:rPr lang="ru-RU" sz="2900" i="1" dirty="0" smtClean="0"/>
              <a:t>ХХ </a:t>
            </a:r>
            <a:r>
              <a:rPr lang="ru-RU" sz="2900" i="1" dirty="0" err="1" smtClean="0"/>
              <a:t>ст</a:t>
            </a:r>
            <a:endParaRPr lang="ru-RU" sz="29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564904"/>
            <a:ext cx="7715200" cy="2664296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 err="1" smtClean="0"/>
              <a:t>Українська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література</a:t>
            </a:r>
            <a:r>
              <a:rPr lang="ru-RU" sz="3200" b="0" dirty="0" smtClean="0"/>
              <a:t> ХХ </a:t>
            </a:r>
            <a:r>
              <a:rPr lang="ru-RU" sz="3200" b="0" dirty="0" err="1" smtClean="0"/>
              <a:t>століття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пройшла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різні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етапи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і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періоди</a:t>
            </a:r>
            <a:r>
              <a:rPr lang="ru-RU" sz="3200" b="0" dirty="0" smtClean="0"/>
              <a:t>: </a:t>
            </a:r>
            <a:r>
              <a:rPr lang="ru-RU" sz="3200" b="0" dirty="0" err="1" smtClean="0"/>
              <a:t>революційний</a:t>
            </a:r>
            <a:r>
              <a:rPr lang="ru-RU" sz="3200" b="0" dirty="0" smtClean="0"/>
              <a:t>, </a:t>
            </a:r>
            <a:r>
              <a:rPr lang="ru-RU" sz="3200" b="0" dirty="0" err="1" smtClean="0"/>
              <a:t>воєнний</a:t>
            </a:r>
            <a:r>
              <a:rPr lang="ru-RU" sz="3200" b="0" dirty="0" smtClean="0"/>
              <a:t>, </a:t>
            </a:r>
            <a:r>
              <a:rPr lang="ru-RU" sz="3200" b="0" dirty="0" err="1" smtClean="0"/>
              <a:t>післявоєнний</a:t>
            </a:r>
            <a:r>
              <a:rPr lang="ru-RU" sz="3200" b="0" dirty="0" smtClean="0"/>
              <a:t>, </a:t>
            </a:r>
            <a:r>
              <a:rPr lang="ru-RU" sz="3200" b="0" dirty="0" err="1" smtClean="0"/>
              <a:t>пострадянський</a:t>
            </a:r>
            <a:r>
              <a:rPr lang="ru-RU" sz="3200" b="0" dirty="0" smtClean="0"/>
              <a:t>. </a:t>
            </a:r>
            <a:r>
              <a:rPr lang="ru-RU" sz="3200" b="0" dirty="0" err="1" smtClean="0"/>
              <a:t>Кожний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етап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характеризується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своїми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особливостями</a:t>
            </a:r>
            <a:r>
              <a:rPr lang="ru-RU" sz="3200" b="0" dirty="0" smtClean="0"/>
              <a:t>, </a:t>
            </a:r>
            <a:r>
              <a:rPr lang="ru-RU" sz="3200" b="0" dirty="0" err="1" smtClean="0"/>
              <a:t>своїми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літературними</a:t>
            </a:r>
            <a:r>
              <a:rPr lang="ru-RU" sz="3200" b="0" dirty="0" smtClean="0"/>
              <a:t> героями. 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реалізм</a:t>
            </a:r>
            <a:r>
              <a:rPr lang="ru-RU" dirty="0" smtClean="0"/>
              <a:t> початку ХХ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народницьким</a:t>
            </a:r>
            <a:r>
              <a:rPr lang="ru-RU" dirty="0" smtClean="0"/>
              <a:t>, "</a:t>
            </a:r>
            <a:r>
              <a:rPr lang="ru-RU" dirty="0" err="1" smtClean="0"/>
              <a:t>селянським</a:t>
            </a:r>
            <a:r>
              <a:rPr lang="ru-RU" dirty="0" smtClean="0"/>
              <a:t>" </a:t>
            </a:r>
            <a:r>
              <a:rPr lang="ru-RU" dirty="0" err="1" smtClean="0"/>
              <a:t>реалізмом</a:t>
            </a:r>
            <a:r>
              <a:rPr lang="ru-RU" dirty="0" smtClean="0"/>
              <a:t>, </a:t>
            </a:r>
            <a:r>
              <a:rPr lang="ru-RU" dirty="0" err="1" smtClean="0"/>
              <a:t>остільки</a:t>
            </a:r>
            <a:r>
              <a:rPr lang="ru-RU" dirty="0" smtClean="0"/>
              <a:t> </a:t>
            </a:r>
            <a:r>
              <a:rPr lang="ru-RU" dirty="0" err="1" smtClean="0"/>
              <a:t>антинародництво</a:t>
            </a:r>
            <a:r>
              <a:rPr lang="ru-RU" dirty="0" smtClean="0"/>
              <a:t> стало </a:t>
            </a:r>
            <a:r>
              <a:rPr lang="ru-RU" dirty="0" err="1" smtClean="0"/>
              <a:t>важливою</a:t>
            </a:r>
            <a:r>
              <a:rPr lang="ru-RU" dirty="0" smtClean="0"/>
              <a:t> засадою </a:t>
            </a:r>
            <a:r>
              <a:rPr lang="ru-RU" dirty="0" err="1" smtClean="0"/>
              <a:t>модерністів</a:t>
            </a:r>
            <a:r>
              <a:rPr lang="ru-RU" dirty="0" smtClean="0"/>
              <a:t>. Прозвучали </a:t>
            </a:r>
            <a:r>
              <a:rPr lang="ru-RU" dirty="0" err="1" smtClean="0"/>
              <a:t>заклики</a:t>
            </a:r>
            <a:r>
              <a:rPr lang="ru-RU" dirty="0" smtClean="0"/>
              <a:t> до </a:t>
            </a:r>
            <a:r>
              <a:rPr lang="ru-RU" dirty="0" err="1" smtClean="0"/>
              <a:t>оновлення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 smtClean="0"/>
              <a:t>проблемно-тематичного</a:t>
            </a:r>
            <a:r>
              <a:rPr lang="ru-RU" dirty="0" smtClean="0"/>
              <a:t> </a:t>
            </a:r>
            <a:r>
              <a:rPr lang="ru-RU" dirty="0" err="1" smtClean="0"/>
              <a:t>діапазону</a:t>
            </a:r>
            <a:r>
              <a:rPr lang="ru-RU" dirty="0" smtClean="0"/>
              <a:t>, </a:t>
            </a:r>
            <a:r>
              <a:rPr lang="ru-RU" dirty="0" err="1" smtClean="0"/>
              <a:t>відходу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селянської</a:t>
            </a:r>
            <a:r>
              <a:rPr lang="ru-RU" dirty="0" smtClean="0"/>
              <a:t> тематики, </a:t>
            </a:r>
            <a:r>
              <a:rPr lang="ru-RU" dirty="0" err="1" smtClean="0"/>
              <a:t>характерів</a:t>
            </a:r>
            <a:r>
              <a:rPr lang="ru-RU" dirty="0" smtClean="0"/>
              <a:t>, </a:t>
            </a:r>
            <a:r>
              <a:rPr lang="ru-RU" dirty="0" err="1" smtClean="0"/>
              <a:t>зрештою</a:t>
            </a:r>
            <a:r>
              <a:rPr lang="ru-RU" dirty="0" smtClean="0"/>
              <a:t>, </a:t>
            </a:r>
            <a:r>
              <a:rPr lang="ru-RU" dirty="0" err="1" smtClean="0"/>
              <a:t>мови</a:t>
            </a:r>
            <a:r>
              <a:rPr lang="ru-RU" dirty="0" smtClean="0"/>
              <a:t>, лексики. </a:t>
            </a:r>
            <a:r>
              <a:rPr lang="ru-RU" dirty="0" err="1" smtClean="0"/>
              <a:t>Нарешті</a:t>
            </a:r>
            <a:r>
              <a:rPr lang="ru-RU" dirty="0" smtClean="0"/>
              <a:t>, на </a:t>
            </a:r>
            <a:r>
              <a:rPr lang="ru-RU" dirty="0" err="1" smtClean="0"/>
              <a:t>противагу</a:t>
            </a:r>
            <a:r>
              <a:rPr lang="ru-RU" dirty="0" smtClean="0"/>
              <a:t> </a:t>
            </a:r>
            <a:r>
              <a:rPr lang="ru-RU" dirty="0" err="1" smtClean="0"/>
              <a:t>народницькому</a:t>
            </a:r>
            <a:r>
              <a:rPr lang="ru-RU" dirty="0" smtClean="0"/>
              <a:t> </a:t>
            </a:r>
            <a:r>
              <a:rPr lang="ru-RU" dirty="0" err="1" smtClean="0"/>
              <a:t>реалізмові</a:t>
            </a:r>
            <a:r>
              <a:rPr lang="ru-RU" dirty="0" smtClean="0"/>
              <a:t>, </a:t>
            </a:r>
            <a:r>
              <a:rPr lang="ru-RU" dirty="0" err="1" smtClean="0"/>
              <a:t>модернізм</a:t>
            </a:r>
            <a:r>
              <a:rPr lang="ru-RU" dirty="0" smtClean="0"/>
              <a:t> </a:t>
            </a:r>
            <a:r>
              <a:rPr lang="ru-RU" dirty="0" err="1" smtClean="0"/>
              <a:t>відстоював</a:t>
            </a:r>
            <a:r>
              <a:rPr lang="ru-RU" dirty="0" smtClean="0"/>
              <a:t> </a:t>
            </a:r>
            <a:r>
              <a:rPr lang="ru-RU" dirty="0" err="1" smtClean="0"/>
              <a:t>пріоритет</a:t>
            </a:r>
            <a:r>
              <a:rPr lang="ru-RU" dirty="0" smtClean="0"/>
              <a:t>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над </a:t>
            </a:r>
            <a:r>
              <a:rPr lang="ru-RU" dirty="0" err="1" smtClean="0"/>
              <a:t>колективним</a:t>
            </a:r>
            <a:r>
              <a:rPr lang="ru-RU" dirty="0" smtClean="0"/>
              <a:t>, права </a:t>
            </a:r>
            <a:r>
              <a:rPr lang="ru-RU" dirty="0" err="1" smtClean="0"/>
              <a:t>особистості</a:t>
            </a:r>
            <a:r>
              <a:rPr lang="ru-RU" dirty="0" smtClean="0"/>
              <a:t>, а не </a:t>
            </a:r>
            <a:r>
              <a:rPr lang="ru-RU" dirty="0" err="1" smtClean="0"/>
              <a:t>абстрактні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в жертву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приносилися</a:t>
            </a:r>
            <a:r>
              <a:rPr lang="ru-RU" dirty="0" smtClean="0"/>
              <a:t> </a:t>
            </a:r>
            <a:r>
              <a:rPr lang="ru-RU" dirty="0" err="1" smtClean="0"/>
              <a:t>особисті</a:t>
            </a:r>
            <a:r>
              <a:rPr lang="ru-RU" dirty="0" smtClean="0"/>
              <a:t> </a:t>
            </a:r>
            <a:r>
              <a:rPr lang="ru-RU" dirty="0" err="1" smtClean="0"/>
              <a:t>пориви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732240" y="476672"/>
            <a:ext cx="1847850" cy="2476500"/>
          </a:xfrm>
        </p:spPr>
      </p:pic>
      <p:sp>
        <p:nvSpPr>
          <p:cNvPr id="6" name="Прямоугольник 5"/>
          <p:cNvSpPr/>
          <p:nvPr/>
        </p:nvSpPr>
        <p:spPr>
          <a:xfrm>
            <a:off x="467544" y="908720"/>
            <a:ext cx="61926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1922 р. в </a:t>
            </a:r>
            <a:r>
              <a:rPr lang="ru-RU" dirty="0" err="1"/>
              <a:t>Харкові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dirty="0" err="1"/>
              <a:t>Сергія</a:t>
            </a:r>
            <a:r>
              <a:rPr lang="ru-RU" dirty="0"/>
              <a:t> </a:t>
            </a:r>
            <a:r>
              <a:rPr lang="ru-RU" dirty="0" err="1"/>
              <a:t>Пилипенка</a:t>
            </a:r>
            <a:r>
              <a:rPr lang="ru-RU" dirty="0"/>
              <a:t> </a:t>
            </a:r>
            <a:r>
              <a:rPr lang="ru-RU" dirty="0" err="1"/>
              <a:t>з'явилася</a:t>
            </a:r>
            <a:r>
              <a:rPr lang="ru-RU" dirty="0"/>
              <a:t> перша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масових</a:t>
            </a:r>
            <a:r>
              <a:rPr lang="ru-RU" dirty="0"/>
              <a:t> </a:t>
            </a:r>
            <a:r>
              <a:rPr lang="ru-RU" dirty="0" err="1"/>
              <a:t>літературних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— "Плуг". Заявивши, </a:t>
            </a:r>
            <a:r>
              <a:rPr lang="ru-RU" dirty="0" err="1"/>
              <a:t>що</a:t>
            </a:r>
            <a:r>
              <a:rPr lang="ru-RU" dirty="0"/>
              <a:t> для </a:t>
            </a:r>
            <a:r>
              <a:rPr lang="ru-RU" dirty="0" err="1"/>
              <a:t>мас</a:t>
            </a:r>
            <a:r>
              <a:rPr lang="ru-RU" dirty="0"/>
              <a:t> треба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літе­ратуру</a:t>
            </a:r>
            <a:r>
              <a:rPr lang="ru-RU" dirty="0"/>
              <a:t>, яку вони </a:t>
            </a:r>
            <a:r>
              <a:rPr lang="ru-RU" dirty="0" err="1"/>
              <a:t>хочуть</a:t>
            </a:r>
            <a:r>
              <a:rPr lang="ru-RU" dirty="0"/>
              <a:t>,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заснувала</a:t>
            </a:r>
            <a:r>
              <a:rPr lang="ru-RU" dirty="0"/>
              <a:t> мережу </a:t>
            </a:r>
            <a:r>
              <a:rPr lang="ru-RU" dirty="0" err="1"/>
              <a:t>письменницьких</a:t>
            </a:r>
            <a:r>
              <a:rPr lang="ru-RU" dirty="0"/>
              <a:t> </a:t>
            </a:r>
            <a:r>
              <a:rPr lang="ru-RU" dirty="0" err="1"/>
              <a:t>гуртків</a:t>
            </a:r>
            <a:r>
              <a:rPr lang="ru-RU" dirty="0"/>
              <a:t>, </a:t>
            </a:r>
            <a:r>
              <a:rPr lang="ru-RU" dirty="0" err="1"/>
              <a:t>котра</a:t>
            </a:r>
            <a:r>
              <a:rPr lang="ru-RU" dirty="0"/>
              <a:t> </a:t>
            </a:r>
            <a:r>
              <a:rPr lang="ru-RU" dirty="0" err="1"/>
              <a:t>незабаром</a:t>
            </a:r>
            <a:r>
              <a:rPr lang="ru-RU" dirty="0"/>
              <a:t> </a:t>
            </a:r>
            <a:r>
              <a:rPr lang="ru-RU" dirty="0" err="1"/>
              <a:t>охопила</a:t>
            </a:r>
            <a:r>
              <a:rPr lang="ru-RU" dirty="0"/>
              <a:t> 200 </a:t>
            </a:r>
            <a:r>
              <a:rPr lang="ru-RU" dirty="0" err="1"/>
              <a:t>письменників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тисячі</a:t>
            </a:r>
            <a:r>
              <a:rPr lang="ru-RU" dirty="0"/>
              <a:t> </a:t>
            </a:r>
            <a:r>
              <a:rPr lang="ru-RU" dirty="0" err="1"/>
              <a:t>початківців</a:t>
            </a:r>
            <a:r>
              <a:rPr lang="ru-RU" dirty="0"/>
              <a:t>.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діячів</a:t>
            </a:r>
            <a:r>
              <a:rPr lang="ru-RU" dirty="0"/>
              <a:t> </a:t>
            </a:r>
            <a:r>
              <a:rPr lang="ru-RU" dirty="0" err="1"/>
              <a:t>органі­зації</a:t>
            </a:r>
            <a:r>
              <a:rPr lang="ru-RU" dirty="0"/>
              <a:t> так </a:t>
            </a:r>
            <a:r>
              <a:rPr lang="ru-RU" dirty="0" err="1"/>
              <a:t>висловив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мистецтва</a:t>
            </a:r>
            <a:r>
              <a:rPr lang="ru-RU" dirty="0"/>
              <a:t>: "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на­шого</a:t>
            </a:r>
            <a:r>
              <a:rPr lang="ru-RU" dirty="0"/>
              <a:t> часу в </a:t>
            </a:r>
            <a:r>
              <a:rPr lang="ru-RU" dirty="0" err="1"/>
              <a:t>царині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тому,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призем­лити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, </a:t>
            </a:r>
            <a:r>
              <a:rPr lang="ru-RU" dirty="0" err="1"/>
              <a:t>зняти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п'єдесталу</a:t>
            </a:r>
            <a:r>
              <a:rPr lang="ru-RU" dirty="0"/>
              <a:t> на землю, </a:t>
            </a:r>
            <a:r>
              <a:rPr lang="ru-RU" dirty="0" err="1"/>
              <a:t>зроби­ти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потрібним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зрозумілим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". Через </a:t>
            </a:r>
            <a:r>
              <a:rPr lang="ru-RU" dirty="0" err="1"/>
              <a:t>рік</a:t>
            </a:r>
            <a:r>
              <a:rPr lang="ru-RU" dirty="0"/>
              <a:t> Василь </a:t>
            </a:r>
            <a:r>
              <a:rPr lang="ru-RU" dirty="0" err="1"/>
              <a:t>Еллан-Блакитний</a:t>
            </a:r>
            <a:r>
              <a:rPr lang="ru-RU" dirty="0"/>
              <a:t> </a:t>
            </a:r>
            <a:r>
              <a:rPr lang="ru-RU" dirty="0" err="1"/>
              <a:t>організував</a:t>
            </a:r>
            <a:r>
              <a:rPr lang="ru-RU" dirty="0"/>
              <a:t> </a:t>
            </a:r>
            <a:r>
              <a:rPr lang="ru-RU" dirty="0" err="1"/>
              <a:t>літературну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 "Гарт",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прагнула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пролетарської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на </a:t>
            </a:r>
            <a:r>
              <a:rPr lang="ru-RU" dirty="0" err="1"/>
              <a:t>Україні</a:t>
            </a:r>
            <a:r>
              <a:rPr lang="ru-RU" dirty="0"/>
              <a:t>. У </a:t>
            </a:r>
            <a:r>
              <a:rPr lang="ru-RU" dirty="0" err="1"/>
              <a:t>групу</a:t>
            </a:r>
            <a:r>
              <a:rPr lang="ru-RU" dirty="0"/>
              <a:t> входили </a:t>
            </a:r>
            <a:r>
              <a:rPr lang="ru-RU" dirty="0" err="1"/>
              <a:t>Костянтин</a:t>
            </a:r>
            <a:r>
              <a:rPr lang="ru-RU" dirty="0"/>
              <a:t> </a:t>
            </a:r>
            <a:r>
              <a:rPr lang="ru-RU" dirty="0" err="1"/>
              <a:t>Гордієн­ко</a:t>
            </a:r>
            <a:r>
              <a:rPr lang="ru-RU" dirty="0"/>
              <a:t>, </a:t>
            </a:r>
            <a:r>
              <a:rPr lang="ru-RU" dirty="0" err="1"/>
              <a:t>Олександр</a:t>
            </a:r>
            <a:r>
              <a:rPr lang="ru-RU" dirty="0"/>
              <a:t> Довженко, Олесь </a:t>
            </a:r>
            <a:r>
              <a:rPr lang="ru-RU" dirty="0" err="1"/>
              <a:t>Досвітній</a:t>
            </a:r>
            <a:r>
              <a:rPr lang="ru-RU" dirty="0"/>
              <a:t>, Михайло </a:t>
            </a:r>
            <a:r>
              <a:rPr lang="ru-RU" dirty="0" err="1"/>
              <a:t>Йогансен</a:t>
            </a:r>
            <a:r>
              <a:rPr lang="ru-RU" dirty="0"/>
              <a:t>, </a:t>
            </a:r>
            <a:r>
              <a:rPr lang="ru-RU" dirty="0" err="1"/>
              <a:t>Олександр</a:t>
            </a:r>
            <a:r>
              <a:rPr lang="ru-RU" dirty="0"/>
              <a:t> Копиленко, </a:t>
            </a:r>
            <a:r>
              <a:rPr lang="ru-RU" dirty="0" err="1"/>
              <a:t>Іван</a:t>
            </a:r>
            <a:r>
              <a:rPr lang="ru-RU" dirty="0"/>
              <a:t> Микитенко, </a:t>
            </a:r>
            <a:r>
              <a:rPr lang="ru-RU" dirty="0" err="1"/>
              <a:t>Валер'ян</a:t>
            </a:r>
            <a:r>
              <a:rPr lang="ru-RU" dirty="0"/>
              <a:t> </a:t>
            </a:r>
            <a:r>
              <a:rPr lang="ru-RU" dirty="0" err="1"/>
              <a:t>Поліщук</a:t>
            </a:r>
            <a:r>
              <a:rPr lang="ru-RU" dirty="0"/>
              <a:t>, </a:t>
            </a:r>
            <a:r>
              <a:rPr lang="ru-RU" dirty="0" err="1"/>
              <a:t>Володимир</a:t>
            </a:r>
            <a:r>
              <a:rPr lang="ru-RU" dirty="0"/>
              <a:t> </a:t>
            </a:r>
            <a:r>
              <a:rPr lang="ru-RU" dirty="0" err="1"/>
              <a:t>Сосюра</a:t>
            </a:r>
            <a:r>
              <a:rPr lang="ru-RU" dirty="0"/>
              <a:t>, </a:t>
            </a:r>
            <a:r>
              <a:rPr lang="ru-RU" dirty="0" err="1"/>
              <a:t>Іван</a:t>
            </a:r>
            <a:r>
              <a:rPr lang="ru-RU" dirty="0"/>
              <a:t> Сенченко, </a:t>
            </a:r>
            <a:r>
              <a:rPr lang="ru-RU" dirty="0" err="1"/>
              <a:t>Павло</a:t>
            </a:r>
            <a:r>
              <a:rPr lang="ru-RU" dirty="0"/>
              <a:t> </a:t>
            </a:r>
            <a:r>
              <a:rPr lang="ru-RU" dirty="0" err="1"/>
              <a:t>Ти­чина</a:t>
            </a:r>
            <a:r>
              <a:rPr lang="ru-RU" dirty="0"/>
              <a:t>, </a:t>
            </a:r>
            <a:r>
              <a:rPr lang="ru-RU" dirty="0" err="1"/>
              <a:t>Микола</a:t>
            </a:r>
            <a:r>
              <a:rPr lang="ru-RU" dirty="0"/>
              <a:t> </a:t>
            </a:r>
            <a:r>
              <a:rPr lang="ru-RU" dirty="0" err="1"/>
              <a:t>Хвильовий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7" name="Picture 3" descr="C:\Users\User\Desktop\f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717032"/>
            <a:ext cx="2016224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7467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6131024" cy="60692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ru-RU" dirty="0" err="1" smtClean="0"/>
              <a:t>Головними</a:t>
            </a:r>
            <a:r>
              <a:rPr lang="ru-RU" dirty="0" smtClean="0"/>
              <a:t> темами </a:t>
            </a:r>
            <a:r>
              <a:rPr lang="ru-RU" dirty="0" err="1" smtClean="0"/>
              <a:t>прозових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 та </a:t>
            </a:r>
            <a:r>
              <a:rPr lang="ru-RU" dirty="0" err="1" smtClean="0"/>
              <a:t>громадянської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в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У "</a:t>
            </a:r>
            <a:r>
              <a:rPr lang="ru-RU" dirty="0" err="1" smtClean="0"/>
              <a:t>Синіх</a:t>
            </a:r>
            <a:r>
              <a:rPr lang="ru-RU" dirty="0" smtClean="0"/>
              <a:t> </a:t>
            </a:r>
            <a:r>
              <a:rPr lang="ru-RU" dirty="0" err="1" smtClean="0"/>
              <a:t>етюдах</a:t>
            </a:r>
            <a:r>
              <a:rPr lang="ru-RU" dirty="0" smtClean="0"/>
              <a:t>",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пройняті</a:t>
            </a:r>
            <a:r>
              <a:rPr lang="ru-RU" dirty="0" smtClean="0"/>
              <a:t> тонким </a:t>
            </a:r>
            <a:r>
              <a:rPr lang="ru-RU" dirty="0" err="1" smtClean="0"/>
              <a:t>почуттям</a:t>
            </a:r>
            <a:r>
              <a:rPr lang="ru-RU" dirty="0" smtClean="0"/>
              <a:t> слова, </a:t>
            </a:r>
            <a:r>
              <a:rPr lang="ru-RU" dirty="0" err="1" smtClean="0"/>
              <a:t>симбіозом</a:t>
            </a:r>
            <a:r>
              <a:rPr lang="ru-RU" dirty="0" smtClean="0"/>
              <a:t> </a:t>
            </a:r>
            <a:r>
              <a:rPr lang="ru-RU" dirty="0" err="1" smtClean="0"/>
              <a:t>романтичності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грубого </a:t>
            </a:r>
            <a:r>
              <a:rPr lang="ru-RU" dirty="0" err="1" smtClean="0"/>
              <a:t>реалізму</a:t>
            </a:r>
            <a:r>
              <a:rPr lang="ru-RU" dirty="0" smtClean="0"/>
              <a:t>, 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Хвильовий</a:t>
            </a:r>
            <a:r>
              <a:rPr lang="ru-RU" dirty="0" smtClean="0"/>
              <a:t> </a:t>
            </a:r>
            <a:r>
              <a:rPr lang="ru-RU" dirty="0" err="1" smtClean="0"/>
              <a:t>оспівує</a:t>
            </a:r>
            <a:r>
              <a:rPr lang="ru-RU" dirty="0" smtClean="0"/>
              <a:t> </a:t>
            </a:r>
            <a:r>
              <a:rPr lang="ru-RU" dirty="0" err="1" smtClean="0"/>
              <a:t>революцію</a:t>
            </a:r>
            <a:r>
              <a:rPr lang="ru-RU" dirty="0" smtClean="0"/>
              <a:t>, в той час як в "</a:t>
            </a:r>
            <a:r>
              <a:rPr lang="ru-RU" dirty="0" err="1" smtClean="0"/>
              <a:t>Осені</a:t>
            </a:r>
            <a:r>
              <a:rPr lang="ru-RU" dirty="0" smtClean="0"/>
              <a:t>" </a:t>
            </a:r>
            <a:r>
              <a:rPr lang="ru-RU" dirty="0" err="1" smtClean="0"/>
              <a:t>і</a:t>
            </a:r>
            <a:r>
              <a:rPr lang="ru-RU" dirty="0" smtClean="0"/>
              <a:t> "Я"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суперечності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зростаюче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розчарування</a:t>
            </a:r>
            <a:r>
              <a:rPr lang="ru-RU" dirty="0" smtClean="0"/>
              <a:t> нею. В таких </a:t>
            </a:r>
            <a:r>
              <a:rPr lang="ru-RU" dirty="0" err="1" smtClean="0"/>
              <a:t>творах</a:t>
            </a:r>
            <a:r>
              <a:rPr lang="ru-RU" dirty="0" smtClean="0"/>
              <a:t>, як "У житах", </a:t>
            </a:r>
            <a:r>
              <a:rPr lang="ru-RU" dirty="0" err="1" smtClean="0"/>
              <a:t>Григорій</a:t>
            </a:r>
            <a:r>
              <a:rPr lang="ru-RU" dirty="0" smtClean="0"/>
              <a:t> </a:t>
            </a:r>
            <a:r>
              <a:rPr lang="ru-RU" dirty="0" smtClean="0"/>
              <a:t>Косинка </a:t>
            </a:r>
            <a:r>
              <a:rPr lang="ru-RU" dirty="0" err="1" smtClean="0"/>
              <a:t>майстерно</a:t>
            </a:r>
            <a:r>
              <a:rPr lang="ru-RU" dirty="0" smtClean="0"/>
              <a:t> </a:t>
            </a:r>
            <a:r>
              <a:rPr lang="ru-RU" dirty="0" err="1" smtClean="0"/>
              <a:t>змальовує</a:t>
            </a:r>
            <a:r>
              <a:rPr lang="ru-RU" dirty="0" smtClean="0"/>
              <a:t> </a:t>
            </a:r>
            <a:r>
              <a:rPr lang="ru-RU" dirty="0" err="1" smtClean="0"/>
              <a:t>рішучість</a:t>
            </a:r>
            <a:r>
              <a:rPr lang="ru-RU" dirty="0" smtClean="0"/>
              <a:t> селян у </a:t>
            </a:r>
            <a:r>
              <a:rPr lang="ru-RU" dirty="0" err="1" smtClean="0"/>
              <a:t>боротьбі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чужоземцями</a:t>
            </a:r>
            <a:r>
              <a:rPr lang="ru-RU" dirty="0" smtClean="0"/>
              <a:t>. У </a:t>
            </a:r>
            <a:r>
              <a:rPr lang="ru-RU" dirty="0" err="1" smtClean="0"/>
              <a:t>романі</a:t>
            </a:r>
            <a:r>
              <a:rPr lang="ru-RU" dirty="0" smtClean="0"/>
              <a:t> "</a:t>
            </a:r>
            <a:r>
              <a:rPr lang="ru-RU" dirty="0" err="1" smtClean="0"/>
              <a:t>Місто</a:t>
            </a:r>
            <a:r>
              <a:rPr lang="ru-RU" dirty="0" smtClean="0"/>
              <a:t>" </a:t>
            </a:r>
            <a:r>
              <a:rPr lang="ru-RU" dirty="0" err="1" smtClean="0"/>
              <a:t>скептично-містичний</a:t>
            </a:r>
            <a:r>
              <a:rPr lang="ru-RU" dirty="0" smtClean="0"/>
              <a:t> </a:t>
            </a:r>
            <a:r>
              <a:rPr lang="ru-RU" dirty="0" err="1" smtClean="0"/>
              <a:t>Валер'ян</a:t>
            </a:r>
            <a:r>
              <a:rPr lang="ru-RU" dirty="0" smtClean="0"/>
              <a:t> </a:t>
            </a:r>
            <a:r>
              <a:rPr lang="ru-RU" dirty="0" err="1" smtClean="0"/>
              <a:t>Підмогильний</a:t>
            </a:r>
            <a:r>
              <a:rPr lang="ru-RU" dirty="0" smtClean="0"/>
              <a:t> </a:t>
            </a:r>
            <a:r>
              <a:rPr lang="ru-RU" dirty="0" err="1" smtClean="0"/>
              <a:t>описує</a:t>
            </a:r>
            <a:r>
              <a:rPr lang="ru-RU" dirty="0" smtClean="0"/>
              <a:t>, як </a:t>
            </a:r>
            <a:r>
              <a:rPr lang="ru-RU" dirty="0" err="1" smtClean="0"/>
              <a:t>українському</a:t>
            </a:r>
            <a:r>
              <a:rPr lang="ru-RU" dirty="0" smtClean="0"/>
              <a:t> </a:t>
            </a:r>
            <a:r>
              <a:rPr lang="ru-RU" dirty="0" err="1" smtClean="0"/>
              <a:t>селянинові</a:t>
            </a:r>
            <a:r>
              <a:rPr lang="ru-RU" dirty="0" smtClean="0"/>
              <a:t> </a:t>
            </a:r>
            <a:r>
              <a:rPr lang="ru-RU" dirty="0" err="1" smtClean="0"/>
              <a:t>безбідно</a:t>
            </a:r>
            <a:r>
              <a:rPr lang="ru-RU" dirty="0" smtClean="0"/>
              <a:t> </a:t>
            </a:r>
            <a:r>
              <a:rPr lang="ru-RU" dirty="0" err="1" smtClean="0"/>
              <a:t>жити</a:t>
            </a:r>
            <a:r>
              <a:rPr lang="ru-RU" dirty="0" smtClean="0"/>
              <a:t> в чужому для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відмовляється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кращих</a:t>
            </a:r>
            <a:r>
              <a:rPr lang="ru-RU" dirty="0" smtClean="0"/>
              <a:t> </a:t>
            </a:r>
            <a:r>
              <a:rPr lang="ru-RU" dirty="0" err="1" smtClean="0"/>
              <a:t>селянських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.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творі</a:t>
            </a:r>
            <a:r>
              <a:rPr lang="ru-RU" dirty="0" smtClean="0"/>
              <a:t> "</a:t>
            </a:r>
            <a:r>
              <a:rPr lang="ru-RU" dirty="0" err="1" smtClean="0"/>
              <a:t>Із</a:t>
            </a:r>
            <a:r>
              <a:rPr lang="ru-RU" dirty="0" smtClean="0"/>
              <a:t> записок холуя" </a:t>
            </a:r>
            <a:r>
              <a:rPr lang="ru-RU" dirty="0" err="1" smtClean="0"/>
              <a:t>майстер</a:t>
            </a:r>
            <a:r>
              <a:rPr lang="ru-RU" dirty="0" smtClean="0"/>
              <a:t> </a:t>
            </a:r>
            <a:r>
              <a:rPr lang="ru-RU" dirty="0" err="1" smtClean="0"/>
              <a:t>сатири</a:t>
            </a:r>
            <a:r>
              <a:rPr lang="ru-RU" dirty="0" smtClean="0"/>
              <a:t> </a:t>
            </a:r>
            <a:r>
              <a:rPr lang="ru-RU" dirty="0" err="1" smtClean="0"/>
              <a:t>Іван</a:t>
            </a:r>
            <a:r>
              <a:rPr lang="ru-RU" dirty="0" smtClean="0"/>
              <a:t> Сенченко </a:t>
            </a:r>
            <a:r>
              <a:rPr lang="ru-RU" dirty="0" err="1" smtClean="0"/>
              <a:t>висміює</a:t>
            </a:r>
            <a:r>
              <a:rPr lang="ru-RU" dirty="0" smtClean="0"/>
              <a:t> </a:t>
            </a:r>
            <a:r>
              <a:rPr lang="ru-RU" dirty="0" err="1" smtClean="0"/>
              <a:t>безхребетних</a:t>
            </a:r>
            <a:r>
              <a:rPr lang="ru-RU" dirty="0" smtClean="0"/>
              <a:t> </a:t>
            </a:r>
            <a:r>
              <a:rPr lang="ru-RU" dirty="0" err="1" smtClean="0"/>
              <a:t>лакиз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породжував</a:t>
            </a:r>
            <a:r>
              <a:rPr lang="ru-RU" dirty="0" smtClean="0"/>
              <a:t> </a:t>
            </a:r>
            <a:r>
              <a:rPr lang="ru-RU" dirty="0" err="1" smtClean="0"/>
              <a:t>радянський</a:t>
            </a:r>
            <a:r>
              <a:rPr lang="ru-RU" dirty="0" smtClean="0"/>
              <a:t> лад. У </a:t>
            </a:r>
            <a:r>
              <a:rPr lang="ru-RU" dirty="0" err="1" smtClean="0"/>
              <a:t>романі</a:t>
            </a:r>
            <a:r>
              <a:rPr lang="ru-RU" dirty="0" smtClean="0"/>
              <a:t> </a:t>
            </a:r>
            <a:r>
              <a:rPr lang="ru-RU" dirty="0" err="1" smtClean="0"/>
              <a:t>Юрія</a:t>
            </a:r>
            <a:r>
              <a:rPr lang="ru-RU" dirty="0" smtClean="0"/>
              <a:t> </a:t>
            </a:r>
            <a:r>
              <a:rPr lang="ru-RU" dirty="0" err="1" smtClean="0"/>
              <a:t>Яновського</a:t>
            </a:r>
            <a:r>
              <a:rPr lang="ru-RU" dirty="0" smtClean="0"/>
              <a:t> "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шаблі</a:t>
            </a:r>
            <a:r>
              <a:rPr lang="ru-RU" dirty="0" smtClean="0"/>
              <a:t>"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яскравими</a:t>
            </a:r>
            <a:r>
              <a:rPr lang="ru-RU" dirty="0" smtClean="0"/>
              <a:t> </a:t>
            </a:r>
            <a:r>
              <a:rPr lang="ru-RU" dirty="0" err="1" smtClean="0"/>
              <a:t>описами</a:t>
            </a:r>
            <a:r>
              <a:rPr lang="ru-RU" dirty="0" smtClean="0"/>
              <a:t> селян-партизан </a:t>
            </a:r>
            <a:r>
              <a:rPr lang="ru-RU" dirty="0" err="1" smtClean="0"/>
              <a:t>проступає</a:t>
            </a:r>
            <a:r>
              <a:rPr lang="ru-RU" dirty="0" smtClean="0"/>
              <a:t> дух </a:t>
            </a:r>
            <a:r>
              <a:rPr lang="ru-RU" dirty="0" err="1" smtClean="0"/>
              <a:t>запорозьких</a:t>
            </a:r>
            <a:r>
              <a:rPr lang="ru-RU" dirty="0" smtClean="0"/>
              <a:t> </a:t>
            </a:r>
            <a:r>
              <a:rPr lang="ru-RU" dirty="0" err="1" smtClean="0"/>
              <a:t>козаків</a:t>
            </a:r>
            <a:r>
              <a:rPr lang="ru-RU" dirty="0" smtClean="0"/>
              <a:t>. Але </a:t>
            </a:r>
            <a:r>
              <a:rPr lang="ru-RU" dirty="0" err="1" smtClean="0"/>
              <a:t>неперевершеним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Остап Вишня, </a:t>
            </a:r>
            <a:r>
              <a:rPr lang="ru-RU" dirty="0" err="1" smtClean="0"/>
              <a:t>дотепні</a:t>
            </a:r>
            <a:r>
              <a:rPr lang="ru-RU" dirty="0" smtClean="0"/>
              <a:t> </a:t>
            </a:r>
            <a:r>
              <a:rPr lang="ru-RU" dirty="0" err="1" smtClean="0"/>
              <a:t>гуморески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читали </a:t>
            </a:r>
            <a:r>
              <a:rPr lang="ru-RU" dirty="0" err="1" smtClean="0"/>
              <a:t>мільйони</a:t>
            </a:r>
            <a:r>
              <a:rPr lang="ru-RU" dirty="0" smtClean="0"/>
              <a:t> людей.</a:t>
            </a:r>
            <a:endParaRPr lang="ru-RU" dirty="0"/>
          </a:p>
        </p:txBody>
      </p:sp>
      <p:pic>
        <p:nvPicPr>
          <p:cNvPr id="2050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620688"/>
            <a:ext cx="1781175" cy="2571750"/>
          </a:xfrm>
          <a:prstGeom prst="rect">
            <a:avLst/>
          </a:prstGeom>
          <a:noFill/>
        </p:spPr>
      </p:pic>
      <p:pic>
        <p:nvPicPr>
          <p:cNvPr id="2051" name="Picture 3" descr="C:\Users\User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3573016"/>
            <a:ext cx="2036440" cy="2718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16632"/>
            <a:ext cx="7467600" cy="15800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4978896" cy="5853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драматургів</a:t>
            </a:r>
            <a:r>
              <a:rPr lang="ru-RU" dirty="0" smtClean="0"/>
              <a:t> </a:t>
            </a:r>
            <a:r>
              <a:rPr lang="ru-RU" dirty="0" err="1" smtClean="0"/>
              <a:t>найвидатнішою</a:t>
            </a:r>
            <a:r>
              <a:rPr lang="ru-RU" dirty="0" smtClean="0"/>
              <a:t> </a:t>
            </a:r>
            <a:r>
              <a:rPr lang="ru-RU" dirty="0" err="1" smtClean="0"/>
              <a:t>постаттю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Куліш</a:t>
            </a:r>
            <a:r>
              <a:rPr lang="ru-RU" dirty="0" smtClean="0"/>
              <a:t>. Три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п'єси</a:t>
            </a:r>
            <a:r>
              <a:rPr lang="ru-RU" dirty="0" smtClean="0"/>
              <a:t> — "</a:t>
            </a:r>
            <a:r>
              <a:rPr lang="ru-RU" dirty="0" err="1" smtClean="0"/>
              <a:t>Народний</a:t>
            </a:r>
            <a:r>
              <a:rPr lang="ru-RU" dirty="0" smtClean="0"/>
              <a:t> </a:t>
            </a:r>
            <a:r>
              <a:rPr lang="ru-RU" dirty="0" err="1" smtClean="0"/>
              <a:t>Малахій</a:t>
            </a:r>
            <a:r>
              <a:rPr lang="ru-RU" dirty="0" smtClean="0"/>
              <a:t>", "Мина </a:t>
            </a:r>
            <a:r>
              <a:rPr lang="ru-RU" dirty="0" err="1" smtClean="0"/>
              <a:t>Мазайло</a:t>
            </a:r>
            <a:r>
              <a:rPr lang="ru-RU" dirty="0" smtClean="0"/>
              <a:t>" </a:t>
            </a:r>
            <a:r>
              <a:rPr lang="ru-RU" dirty="0" err="1" smtClean="0"/>
              <a:t>і</a:t>
            </a:r>
            <a:r>
              <a:rPr lang="ru-RU" dirty="0" smtClean="0"/>
              <a:t> "Патетична соната" — </a:t>
            </a:r>
            <a:r>
              <a:rPr lang="ru-RU" dirty="0" err="1" smtClean="0"/>
              <a:t>викликали</a:t>
            </a:r>
            <a:r>
              <a:rPr lang="ru-RU" dirty="0" smtClean="0"/>
              <a:t> </a:t>
            </a:r>
            <a:r>
              <a:rPr lang="ru-RU" dirty="0" err="1" smtClean="0"/>
              <a:t>сенсацію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модерністською</a:t>
            </a:r>
            <a:r>
              <a:rPr lang="ru-RU" dirty="0" smtClean="0"/>
              <a:t> формою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трагікомічним</a:t>
            </a:r>
            <a:r>
              <a:rPr lang="ru-RU" dirty="0" smtClean="0"/>
              <a:t> </a:t>
            </a:r>
            <a:r>
              <a:rPr lang="ru-RU" dirty="0" err="1" smtClean="0"/>
              <a:t>трактуванням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дійсності</a:t>
            </a:r>
            <a:r>
              <a:rPr lang="ru-RU" dirty="0" smtClean="0"/>
              <a:t>,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шовінізму</a:t>
            </a:r>
            <a:r>
              <a:rPr lang="ru-RU" dirty="0" smtClean="0"/>
              <a:t>, "</a:t>
            </a:r>
            <a:r>
              <a:rPr lang="ru-RU" dirty="0" err="1" smtClean="0"/>
              <a:t>малоросійської</a:t>
            </a:r>
            <a:r>
              <a:rPr lang="ru-RU" dirty="0" smtClean="0"/>
              <a:t>" </a:t>
            </a:r>
            <a:r>
              <a:rPr lang="ru-RU" dirty="0" err="1" smtClean="0"/>
              <a:t>ментальності</a:t>
            </a:r>
            <a:r>
              <a:rPr lang="ru-RU" dirty="0" smtClean="0"/>
              <a:t>, </a:t>
            </a:r>
            <a:r>
              <a:rPr lang="ru-RU" dirty="0" err="1" smtClean="0"/>
              <a:t>анахронічного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націоналізму</a:t>
            </a:r>
            <a:r>
              <a:rPr lang="ru-RU" dirty="0" smtClean="0"/>
              <a:t>, </a:t>
            </a:r>
            <a:r>
              <a:rPr lang="ru-RU" dirty="0" err="1" smtClean="0"/>
              <a:t>духовної</a:t>
            </a:r>
            <a:r>
              <a:rPr lang="ru-RU" dirty="0" smtClean="0"/>
              <a:t> </a:t>
            </a:r>
            <a:r>
              <a:rPr lang="ru-RU" dirty="0" err="1" smtClean="0"/>
              <a:t>незрілості</a:t>
            </a:r>
            <a:r>
              <a:rPr lang="ru-RU" dirty="0" smtClean="0"/>
              <a:t> </a:t>
            </a:r>
            <a:r>
              <a:rPr lang="ru-RU" dirty="0" err="1" smtClean="0"/>
              <a:t>комуністів-доктринців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C:\Users\User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916832"/>
            <a:ext cx="1790700" cy="2552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7467600" cy="859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5626968" cy="62133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сталися</a:t>
            </a:r>
            <a:r>
              <a:rPr lang="ru-RU" dirty="0" smtClean="0"/>
              <a:t> </a:t>
            </a:r>
            <a:r>
              <a:rPr lang="ru-RU" dirty="0" err="1" smtClean="0"/>
              <a:t>показові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відносинах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українським</a:t>
            </a:r>
            <a:r>
              <a:rPr lang="ru-RU" dirty="0" smtClean="0"/>
              <a:t> Заходом </a:t>
            </a:r>
            <a:r>
              <a:rPr lang="ru-RU" dirty="0" err="1" smtClean="0"/>
              <a:t>і</a:t>
            </a:r>
            <a:r>
              <a:rPr lang="ru-RU" dirty="0" smtClean="0"/>
              <a:t> Сходом. </a:t>
            </a:r>
            <a:r>
              <a:rPr lang="ru-RU" dirty="0" err="1" smtClean="0"/>
              <a:t>Якщо</a:t>
            </a:r>
            <a:r>
              <a:rPr lang="ru-RU" dirty="0" smtClean="0"/>
              <a:t> на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століть</a:t>
            </a:r>
            <a:r>
              <a:rPr lang="ru-RU" dirty="0" smtClean="0"/>
              <a:t> </a:t>
            </a:r>
            <a:r>
              <a:rPr lang="ru-RU" dirty="0" err="1" smtClean="0"/>
              <a:t>га­лицькі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</a:t>
            </a:r>
            <a:r>
              <a:rPr lang="ru-RU" dirty="0" err="1" smtClean="0"/>
              <a:t>відкривали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шпальти</a:t>
            </a:r>
            <a:r>
              <a:rPr lang="ru-RU" dirty="0" smtClean="0"/>
              <a:t> для </a:t>
            </a:r>
            <a:r>
              <a:rPr lang="ru-RU" dirty="0" err="1" smtClean="0"/>
              <a:t>письменників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Наддніпрянщини</a:t>
            </a:r>
            <a:r>
              <a:rPr lang="ru-RU" dirty="0" smtClean="0"/>
              <a:t>, то в 20—30-ті роки </a:t>
            </a:r>
            <a:r>
              <a:rPr lang="ru-RU" dirty="0" err="1" smtClean="0"/>
              <a:t>східноукраїнська</a:t>
            </a:r>
            <a:r>
              <a:rPr lang="ru-RU" dirty="0" smtClean="0"/>
              <a:t> </a:t>
            </a:r>
            <a:r>
              <a:rPr lang="ru-RU" dirty="0" err="1" smtClean="0"/>
              <a:t>преса</a:t>
            </a:r>
            <a:r>
              <a:rPr lang="ru-RU" dirty="0" smtClean="0"/>
              <a:t> широко </a:t>
            </a:r>
            <a:r>
              <a:rPr lang="ru-RU" dirty="0" err="1" smtClean="0"/>
              <a:t>публікує</a:t>
            </a:r>
            <a:r>
              <a:rPr lang="ru-RU" dirty="0" smtClean="0"/>
              <a:t> </a:t>
            </a:r>
            <a:r>
              <a:rPr lang="ru-RU" dirty="0" err="1" smtClean="0"/>
              <a:t>галицьких</a:t>
            </a:r>
            <a:r>
              <a:rPr lang="ru-RU" dirty="0" smtClean="0"/>
              <a:t> та </a:t>
            </a:r>
            <a:r>
              <a:rPr lang="ru-RU" dirty="0" err="1" smtClean="0"/>
              <a:t>буковинських</a:t>
            </a:r>
            <a:r>
              <a:rPr lang="ru-RU" dirty="0" smtClean="0"/>
              <a:t> </a:t>
            </a:r>
            <a:r>
              <a:rPr lang="ru-RU" dirty="0" err="1" smtClean="0"/>
              <a:t>авторів</a:t>
            </a:r>
            <a:r>
              <a:rPr lang="ru-RU" dirty="0" smtClean="0"/>
              <a:t>. А в </a:t>
            </a:r>
            <a:r>
              <a:rPr lang="ru-RU" dirty="0" err="1" smtClean="0"/>
              <a:t>Харкові</a:t>
            </a:r>
            <a:r>
              <a:rPr lang="ru-RU" dirty="0" smtClean="0"/>
              <a:t> </a:t>
            </a:r>
            <a:r>
              <a:rPr lang="ru-RU" dirty="0" err="1" smtClean="0"/>
              <a:t>створюється</a:t>
            </a:r>
            <a:r>
              <a:rPr lang="ru-RU" dirty="0" smtClean="0"/>
              <a:t> </a:t>
            </a:r>
            <a:r>
              <a:rPr lang="ru-RU" dirty="0" err="1" smtClean="0"/>
              <a:t>письменницька</a:t>
            </a:r>
            <a:r>
              <a:rPr lang="ru-RU" dirty="0" smtClean="0"/>
              <a:t> </a:t>
            </a:r>
            <a:r>
              <a:rPr lang="ru-RU" dirty="0" err="1" smtClean="0"/>
              <a:t>спілка</a:t>
            </a:r>
            <a:r>
              <a:rPr lang="ru-RU" dirty="0" smtClean="0"/>
              <a:t> "</a:t>
            </a:r>
            <a:r>
              <a:rPr lang="ru-RU" dirty="0" err="1" smtClean="0"/>
              <a:t>Західна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"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однойменним</a:t>
            </a:r>
            <a:r>
              <a:rPr lang="ru-RU" dirty="0" smtClean="0"/>
              <a:t> журналом, яку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Америки </a:t>
            </a:r>
            <a:r>
              <a:rPr lang="ru-RU" dirty="0" err="1" smtClean="0"/>
              <a:t>очолює</a:t>
            </a:r>
            <a:r>
              <a:rPr lang="ru-RU" dirty="0" smtClean="0"/>
              <a:t> Мирослав </a:t>
            </a:r>
            <a:r>
              <a:rPr lang="ru-RU" dirty="0" err="1" smtClean="0"/>
              <a:t>Ірчан</a:t>
            </a:r>
            <a:r>
              <a:rPr lang="ru-RU" dirty="0" smtClean="0"/>
              <a:t>. </a:t>
            </a:r>
            <a:r>
              <a:rPr lang="ru-RU" dirty="0" err="1" smtClean="0"/>
              <a:t>Імена</a:t>
            </a:r>
            <a:r>
              <a:rPr lang="ru-RU" dirty="0" smtClean="0"/>
              <a:t> Ярослава </a:t>
            </a:r>
            <a:r>
              <a:rPr lang="ru-RU" dirty="0" err="1" smtClean="0"/>
              <a:t>Галана</a:t>
            </a:r>
            <a:r>
              <a:rPr lang="ru-RU" dirty="0" smtClean="0"/>
              <a:t>, Степана </a:t>
            </a:r>
            <a:r>
              <a:rPr lang="ru-RU" dirty="0" err="1" smtClean="0"/>
              <a:t>Тудора</a:t>
            </a:r>
            <a:r>
              <a:rPr lang="ru-RU" dirty="0" smtClean="0"/>
              <a:t>, Петра Козланюка, Ярослава </a:t>
            </a:r>
            <a:r>
              <a:rPr lang="ru-RU" dirty="0" err="1" smtClean="0"/>
              <a:t>Кондри</a:t>
            </a:r>
            <a:r>
              <a:rPr lang="ru-RU" dirty="0" smtClean="0"/>
              <a:t>, </a:t>
            </a:r>
            <a:r>
              <a:rPr lang="ru-RU" dirty="0" err="1" smtClean="0"/>
              <a:t>Олександра</a:t>
            </a:r>
            <a:r>
              <a:rPr lang="ru-RU" dirty="0" smtClean="0"/>
              <a:t> </a:t>
            </a:r>
            <a:r>
              <a:rPr lang="ru-RU" dirty="0" err="1" smtClean="0"/>
              <a:t>Гаврилкжа</a:t>
            </a:r>
            <a:r>
              <a:rPr lang="ru-RU" dirty="0" smtClean="0"/>
              <a:t>, Василя </a:t>
            </a:r>
            <a:r>
              <a:rPr lang="ru-RU" dirty="0" err="1" smtClean="0"/>
              <a:t>Бобинського</a:t>
            </a:r>
            <a:r>
              <a:rPr lang="ru-RU" dirty="0" smtClean="0"/>
              <a:t>, </a:t>
            </a:r>
            <a:r>
              <a:rPr lang="ru-RU" dirty="0" err="1" smtClean="0"/>
              <a:t>Катерини</a:t>
            </a:r>
            <a:r>
              <a:rPr lang="ru-RU" dirty="0" smtClean="0"/>
              <a:t> </a:t>
            </a:r>
            <a:r>
              <a:rPr lang="ru-RU" dirty="0" err="1" smtClean="0"/>
              <a:t>Гриневичевої</a:t>
            </a:r>
            <a:r>
              <a:rPr lang="ru-RU" dirty="0" smtClean="0"/>
              <a:t>, </a:t>
            </a:r>
            <a:r>
              <a:rPr lang="ru-RU" dirty="0" err="1" smtClean="0"/>
              <a:t>Мирослави</a:t>
            </a:r>
            <a:r>
              <a:rPr lang="ru-RU" dirty="0" smtClean="0"/>
              <a:t> </a:t>
            </a:r>
            <a:r>
              <a:rPr lang="ru-RU" dirty="0" err="1" smtClean="0"/>
              <a:t>Сопілки</a:t>
            </a:r>
            <a:r>
              <a:rPr lang="ru-RU" dirty="0" smtClean="0"/>
              <a:t> </a:t>
            </a:r>
            <a:r>
              <a:rPr lang="ru-RU" dirty="0" err="1" smtClean="0"/>
              <a:t>розмаїто</a:t>
            </a:r>
            <a:r>
              <a:rPr lang="ru-RU" dirty="0" smtClean="0"/>
              <a:t> </a:t>
            </a:r>
            <a:r>
              <a:rPr lang="ru-RU" dirty="0" err="1" smtClean="0"/>
              <a:t>репрезентують</a:t>
            </a:r>
            <a:r>
              <a:rPr lang="ru-RU" dirty="0" smtClean="0"/>
              <a:t> </a:t>
            </a:r>
            <a:r>
              <a:rPr lang="ru-RU" dirty="0" err="1" smtClean="0"/>
              <a:t>літературно-мистецькі</a:t>
            </a:r>
            <a:r>
              <a:rPr lang="ru-RU" dirty="0" smtClean="0"/>
              <a:t> </a:t>
            </a:r>
            <a:r>
              <a:rPr lang="ru-RU" dirty="0" err="1" smtClean="0"/>
              <a:t>пошуки</a:t>
            </a:r>
            <a:r>
              <a:rPr lang="ru-RU" dirty="0" smtClean="0"/>
              <a:t> </a:t>
            </a:r>
            <a:r>
              <a:rPr lang="ru-RU" dirty="0" err="1" smtClean="0"/>
              <a:t>західноукраїнських</a:t>
            </a:r>
            <a:r>
              <a:rPr lang="ru-RU" dirty="0" smtClean="0"/>
              <a:t> </a:t>
            </a:r>
            <a:r>
              <a:rPr lang="ru-RU" dirty="0" err="1" smtClean="0"/>
              <a:t>авторів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9" name="Picture 3" descr="C:\Users\User\Desktop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199" y="476672"/>
            <a:ext cx="2268253" cy="3024336"/>
          </a:xfrm>
          <a:prstGeom prst="rect">
            <a:avLst/>
          </a:prstGeom>
          <a:noFill/>
        </p:spPr>
      </p:pic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3789040"/>
            <a:ext cx="2016224" cy="26882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59046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err="1"/>
              <a:t>Поки</a:t>
            </a:r>
            <a:r>
              <a:rPr lang="ru-RU" sz="2200" dirty="0"/>
              <a:t>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можна</a:t>
            </a:r>
            <a:r>
              <a:rPr lang="ru-RU" sz="2200" dirty="0"/>
              <a:t> </a:t>
            </a:r>
            <a:r>
              <a:rPr lang="ru-RU" sz="2200" dirty="0" err="1"/>
              <a:t>констатувати</a:t>
            </a:r>
            <a:r>
              <a:rPr lang="ru-RU" sz="2200" dirty="0"/>
              <a:t> </a:t>
            </a:r>
            <a:r>
              <a:rPr lang="ru-RU" sz="2200" dirty="0" err="1"/>
              <a:t>слушність</a:t>
            </a:r>
            <a:r>
              <a:rPr lang="ru-RU" sz="2200" dirty="0"/>
              <a:t> думки </a:t>
            </a:r>
            <a:r>
              <a:rPr lang="ru-RU" sz="2200" dirty="0" err="1"/>
              <a:t>визначного</a:t>
            </a:r>
            <a:r>
              <a:rPr lang="ru-RU" sz="2200" dirty="0"/>
              <a:t> </a:t>
            </a:r>
            <a:r>
              <a:rPr lang="ru-RU" sz="2200" dirty="0" err="1"/>
              <a:t>українського</a:t>
            </a:r>
            <a:r>
              <a:rPr lang="ru-RU" sz="2200" dirty="0"/>
              <a:t> консерватора початку ХХ ст. </a:t>
            </a:r>
            <a:r>
              <a:rPr lang="ru-RU" sz="2200" dirty="0" err="1"/>
              <a:t>В.Липинського</a:t>
            </a:r>
            <a:r>
              <a:rPr lang="ru-RU" sz="2200" dirty="0"/>
              <a:t>, </a:t>
            </a:r>
            <a:r>
              <a:rPr lang="ru-RU" sz="2200" dirty="0" err="1"/>
              <a:t>який</a:t>
            </a:r>
            <a:r>
              <a:rPr lang="ru-RU" sz="2200" dirty="0"/>
              <a:t> в "Листах до </a:t>
            </a:r>
            <a:r>
              <a:rPr lang="ru-RU" sz="2200" dirty="0" err="1"/>
              <a:t>братів</a:t>
            </a:r>
            <a:r>
              <a:rPr lang="ru-RU" sz="2200" dirty="0"/>
              <a:t> – </a:t>
            </a:r>
            <a:r>
              <a:rPr lang="ru-RU" sz="2200" dirty="0" err="1"/>
              <a:t>хліборобів</a:t>
            </a:r>
            <a:r>
              <a:rPr lang="ru-RU" sz="2200" dirty="0"/>
              <a:t>" </a:t>
            </a:r>
            <a:r>
              <a:rPr lang="ru-RU" sz="2200" dirty="0" err="1"/>
              <a:t>змалював</a:t>
            </a:r>
            <a:r>
              <a:rPr lang="ru-RU" sz="2200" dirty="0"/>
              <a:t> картину </a:t>
            </a:r>
            <a:r>
              <a:rPr lang="ru-RU" sz="2200" dirty="0" err="1"/>
              <a:t>проблематичності</a:t>
            </a:r>
            <a:r>
              <a:rPr lang="ru-RU" sz="2200" dirty="0"/>
              <a:t> </a:t>
            </a:r>
            <a:r>
              <a:rPr lang="ru-RU" sz="2200" dirty="0" err="1"/>
              <a:t>формування</a:t>
            </a:r>
            <a:r>
              <a:rPr lang="ru-RU" sz="2200" dirty="0"/>
              <a:t> </a:t>
            </a:r>
            <a:r>
              <a:rPr lang="ru-RU" sz="2200" dirty="0" err="1"/>
              <a:t>повноцінної</a:t>
            </a:r>
            <a:r>
              <a:rPr lang="ru-RU" sz="2200" dirty="0"/>
              <a:t> </a:t>
            </a:r>
            <a:r>
              <a:rPr lang="ru-RU" sz="2200" dirty="0" err="1"/>
              <a:t>нації</a:t>
            </a:r>
            <a:r>
              <a:rPr lang="ru-RU" sz="2200" dirty="0"/>
              <a:t> на </a:t>
            </a:r>
            <a:r>
              <a:rPr lang="ru-RU" sz="2200" dirty="0" err="1"/>
              <a:t>території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здобула</a:t>
            </a:r>
            <a:r>
              <a:rPr lang="ru-RU" sz="2200" dirty="0"/>
              <a:t> </a:t>
            </a:r>
            <a:r>
              <a:rPr lang="ru-RU" sz="2200" dirty="0" err="1"/>
              <a:t>незалежність</a:t>
            </a:r>
            <a:r>
              <a:rPr lang="ru-RU" sz="2200" dirty="0"/>
              <a:t> не шляхом </a:t>
            </a:r>
            <a:r>
              <a:rPr lang="ru-RU" sz="2200" dirty="0" err="1"/>
              <a:t>принципової</a:t>
            </a:r>
            <a:r>
              <a:rPr lang="ru-RU" sz="2200" dirty="0"/>
              <a:t> </a:t>
            </a:r>
            <a:r>
              <a:rPr lang="ru-RU" sz="2200" dirty="0" err="1"/>
              <a:t>визвольної</a:t>
            </a:r>
            <a:r>
              <a:rPr lang="ru-RU" sz="2200" dirty="0"/>
              <a:t> </a:t>
            </a:r>
            <a:r>
              <a:rPr lang="ru-RU" sz="2200" dirty="0" err="1"/>
              <a:t>боротьби</a:t>
            </a:r>
            <a:r>
              <a:rPr lang="ru-RU" sz="2200" dirty="0"/>
              <a:t>, а </a:t>
            </a:r>
            <a:r>
              <a:rPr lang="ru-RU" sz="2200" dirty="0" err="1"/>
              <a:t>внаслідок</a:t>
            </a:r>
            <a:r>
              <a:rPr lang="ru-RU" sz="2200" dirty="0"/>
              <a:t> </a:t>
            </a:r>
            <a:r>
              <a:rPr lang="ru-RU" sz="2200" dirty="0" err="1"/>
              <a:t>розпаду</a:t>
            </a:r>
            <a:r>
              <a:rPr lang="ru-RU" sz="2200" dirty="0"/>
              <a:t> </a:t>
            </a:r>
            <a:r>
              <a:rPr lang="ru-RU" sz="2200" dirty="0" err="1"/>
              <a:t>метрополії</a:t>
            </a:r>
            <a:r>
              <a:rPr lang="ru-RU" sz="2200" dirty="0"/>
              <a:t>. </a:t>
            </a:r>
            <a:r>
              <a:rPr lang="ru-RU" sz="2200" dirty="0" err="1"/>
              <a:t>Однак</a:t>
            </a:r>
            <a:r>
              <a:rPr lang="ru-RU" sz="2200" dirty="0"/>
              <a:t> </a:t>
            </a:r>
            <a:r>
              <a:rPr lang="ru-RU" sz="2200" dirty="0" err="1"/>
              <a:t>останніми</a:t>
            </a:r>
            <a:r>
              <a:rPr lang="ru-RU" sz="2200" dirty="0"/>
              <a:t> роками </a:t>
            </a:r>
            <a:r>
              <a:rPr lang="ru-RU" sz="2200" dirty="0" err="1"/>
              <a:t>інерційність</a:t>
            </a:r>
            <a:r>
              <a:rPr lang="ru-RU" sz="2200" dirty="0"/>
              <a:t> </a:t>
            </a:r>
            <a:r>
              <a:rPr lang="ru-RU" sz="2200" dirty="0" err="1"/>
              <a:t>мислення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рудименти</a:t>
            </a:r>
            <a:r>
              <a:rPr lang="ru-RU" sz="2200" dirty="0"/>
              <a:t> старого </a:t>
            </a:r>
            <a:r>
              <a:rPr lang="ru-RU" sz="2200" dirty="0" err="1"/>
              <a:t>життя</a:t>
            </a:r>
            <a:r>
              <a:rPr lang="ru-RU" sz="2200" dirty="0"/>
              <a:t> усе </a:t>
            </a:r>
            <a:r>
              <a:rPr lang="ru-RU" sz="2200" dirty="0" err="1"/>
              <a:t>далі</a:t>
            </a:r>
            <a:r>
              <a:rPr lang="ru-RU" sz="2200" dirty="0"/>
              <a:t> </a:t>
            </a:r>
            <a:r>
              <a:rPr lang="ru-RU" sz="2200" dirty="0" err="1"/>
              <a:t>відходять</a:t>
            </a:r>
            <a:r>
              <a:rPr lang="ru-RU" sz="2200" dirty="0"/>
              <a:t> в </a:t>
            </a:r>
            <a:r>
              <a:rPr lang="ru-RU" sz="2200" dirty="0" err="1"/>
              <a:t>минуле</a:t>
            </a:r>
            <a:r>
              <a:rPr lang="ru-RU" sz="2200" dirty="0"/>
              <a:t>, а в </a:t>
            </a:r>
            <a:r>
              <a:rPr lang="ru-RU" sz="2200" dirty="0" err="1"/>
              <a:t>сучасному</a:t>
            </a:r>
            <a:r>
              <a:rPr lang="ru-RU" sz="2200" dirty="0"/>
              <a:t> культурному </a:t>
            </a:r>
            <a:r>
              <a:rPr lang="ru-RU" sz="2200" dirty="0" err="1"/>
              <a:t>житті</a:t>
            </a:r>
            <a:r>
              <a:rPr lang="ru-RU" sz="2200" dirty="0"/>
              <a:t> </a:t>
            </a:r>
            <a:r>
              <a:rPr lang="ru-RU" sz="2200" dirty="0" err="1"/>
              <a:t>України</a:t>
            </a:r>
            <a:r>
              <a:rPr lang="ru-RU" sz="2200" dirty="0"/>
              <a:t> </a:t>
            </a:r>
            <a:r>
              <a:rPr lang="ru-RU" sz="2200" dirty="0" err="1"/>
              <a:t>можна</a:t>
            </a:r>
            <a:r>
              <a:rPr lang="ru-RU" sz="2200" dirty="0"/>
              <a:t> </a:t>
            </a:r>
            <a:r>
              <a:rPr lang="ru-RU" sz="2200" dirty="0" err="1"/>
              <a:t>відзначити</a:t>
            </a:r>
            <a:r>
              <a:rPr lang="ru-RU" sz="2200" dirty="0"/>
              <a:t> </a:t>
            </a:r>
            <a:r>
              <a:rPr lang="ru-RU" sz="2200" dirty="0" err="1"/>
              <a:t>обнадійливі</a:t>
            </a:r>
            <a:r>
              <a:rPr lang="ru-RU" sz="2200" dirty="0"/>
              <a:t> </a:t>
            </a:r>
            <a:r>
              <a:rPr lang="ru-RU" sz="2200" dirty="0" err="1"/>
              <a:t>позитивні</a:t>
            </a:r>
            <a:r>
              <a:rPr lang="ru-RU" sz="2200" dirty="0"/>
              <a:t> </a:t>
            </a:r>
            <a:r>
              <a:rPr lang="ru-RU" sz="2200" dirty="0" err="1"/>
              <a:t>тенденції</a:t>
            </a:r>
            <a:r>
              <a:rPr lang="ru-RU" sz="2200" dirty="0"/>
              <a:t>, </a:t>
            </a:r>
            <a:r>
              <a:rPr lang="ru-RU" sz="2200" dirty="0" err="1"/>
              <a:t>які</a:t>
            </a:r>
            <a:r>
              <a:rPr lang="ru-RU" sz="2200" dirty="0"/>
              <a:t> </a:t>
            </a:r>
            <a:r>
              <a:rPr lang="ru-RU" sz="2200" dirty="0" err="1"/>
              <a:t>віддзеркалюють</a:t>
            </a:r>
            <a:r>
              <a:rPr lang="ru-RU" sz="2200" dirty="0"/>
              <a:t> </a:t>
            </a:r>
            <a:r>
              <a:rPr lang="ru-RU" sz="2200" dirty="0" err="1"/>
              <a:t>процес</a:t>
            </a:r>
            <a:r>
              <a:rPr lang="ru-RU" sz="2200" dirty="0"/>
              <a:t> </a:t>
            </a:r>
            <a:r>
              <a:rPr lang="ru-RU" sz="2200" dirty="0" err="1"/>
              <a:t>національного</a:t>
            </a:r>
            <a:r>
              <a:rPr lang="ru-RU" sz="2200" dirty="0"/>
              <a:t> духовного </a:t>
            </a:r>
            <a:r>
              <a:rPr lang="ru-RU" sz="2200" dirty="0" err="1"/>
              <a:t>відродження</a:t>
            </a:r>
            <a:r>
              <a:rPr lang="ru-RU" sz="2200" dirty="0"/>
              <a:t> </a:t>
            </a:r>
            <a:r>
              <a:rPr lang="ru-RU" sz="2200" dirty="0" err="1"/>
              <a:t>українського</a:t>
            </a:r>
            <a:r>
              <a:rPr lang="ru-RU" sz="2200" dirty="0"/>
              <a:t> </a:t>
            </a:r>
            <a:r>
              <a:rPr lang="ru-RU" sz="2200" dirty="0" smtClean="0"/>
              <a:t>народу</a:t>
            </a:r>
            <a:r>
              <a:rPr lang="en-US" sz="2200" dirty="0" smtClean="0"/>
              <a:t>.</a:t>
            </a:r>
            <a:endParaRPr lang="ru-RU" sz="2200" dirty="0"/>
          </a:p>
        </p:txBody>
      </p:sp>
      <p:pic>
        <p:nvPicPr>
          <p:cNvPr id="5122" name="Picture 2" descr="C:\Users\User\Desktop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484784"/>
            <a:ext cx="2627784" cy="34147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5050904" cy="61412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постійних</a:t>
            </a:r>
            <a:r>
              <a:rPr lang="ru-RU" dirty="0" smtClean="0"/>
              <a:t> </a:t>
            </a:r>
            <a:r>
              <a:rPr lang="ru-RU" dirty="0" err="1" smtClean="0"/>
              <a:t>утисків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переслідувань</a:t>
            </a:r>
            <a:r>
              <a:rPr lang="ru-RU" dirty="0" smtClean="0"/>
              <a:t> талант </a:t>
            </a:r>
            <a:r>
              <a:rPr lang="ru-RU" dirty="0" err="1" smtClean="0"/>
              <a:t>жодного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 не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розвинутись</a:t>
            </a:r>
            <a:r>
              <a:rPr lang="ru-RU" dirty="0" smtClean="0"/>
              <a:t> на </a:t>
            </a:r>
            <a:r>
              <a:rPr lang="ru-RU" dirty="0" err="1" smtClean="0"/>
              <a:t>повну</a:t>
            </a:r>
            <a:r>
              <a:rPr lang="ru-RU" dirty="0" smtClean="0"/>
              <a:t> силу, а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обдарування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</a:t>
            </a:r>
            <a:r>
              <a:rPr lang="ru-RU" dirty="0" err="1" smtClean="0"/>
              <a:t>загинули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письменники</a:t>
            </a:r>
            <a:r>
              <a:rPr lang="ru-RU" dirty="0" smtClean="0"/>
              <a:t>, як Василь </a:t>
            </a:r>
            <a:r>
              <a:rPr lang="ru-RU" dirty="0" err="1" smtClean="0"/>
              <a:t>Стус</a:t>
            </a:r>
            <a:r>
              <a:rPr lang="ru-RU" dirty="0" smtClean="0"/>
              <a:t>, Василь Симоненко, </a:t>
            </a:r>
            <a:r>
              <a:rPr lang="ru-RU" dirty="0" err="1" smtClean="0"/>
              <a:t>Ліна</a:t>
            </a:r>
            <a:r>
              <a:rPr lang="ru-RU" dirty="0" smtClean="0"/>
              <a:t> Костенко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звершили</a:t>
            </a:r>
            <a:r>
              <a:rPr lang="ru-RU" dirty="0" smtClean="0"/>
              <a:t> великий </a:t>
            </a:r>
            <a:r>
              <a:rPr lang="ru-RU" dirty="0" err="1" smtClean="0"/>
              <a:t>трудовий</a:t>
            </a:r>
            <a:r>
              <a:rPr lang="ru-RU" dirty="0" smtClean="0"/>
              <a:t> подвиг, проявили </a:t>
            </a: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громадянську</a:t>
            </a:r>
            <a:r>
              <a:rPr lang="ru-RU" dirty="0" smtClean="0"/>
              <a:t> </a:t>
            </a:r>
            <a:r>
              <a:rPr lang="ru-RU" dirty="0" err="1" smtClean="0"/>
              <a:t>мужність</a:t>
            </a:r>
            <a:r>
              <a:rPr lang="ru-RU" dirty="0" smtClean="0"/>
              <a:t>,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творчістю</a:t>
            </a:r>
            <a:r>
              <a:rPr lang="ru-RU" dirty="0" smtClean="0"/>
              <a:t> </a:t>
            </a:r>
            <a:r>
              <a:rPr lang="ru-RU" dirty="0" err="1" smtClean="0"/>
              <a:t>засвідчили</a:t>
            </a:r>
            <a:r>
              <a:rPr lang="ru-RU" dirty="0" smtClean="0"/>
              <a:t> </a:t>
            </a:r>
            <a:r>
              <a:rPr lang="ru-RU" dirty="0" err="1" smtClean="0"/>
              <a:t>вірність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відданість</a:t>
            </a:r>
            <a:r>
              <a:rPr lang="ru-RU" dirty="0" smtClean="0"/>
              <a:t> </a:t>
            </a:r>
            <a:r>
              <a:rPr lang="ru-RU" dirty="0" err="1" smtClean="0"/>
              <a:t>рідному</a:t>
            </a:r>
            <a:r>
              <a:rPr lang="ru-RU" dirty="0" smtClean="0"/>
              <a:t> </a:t>
            </a:r>
            <a:r>
              <a:rPr lang="ru-RU" dirty="0" err="1" smtClean="0"/>
              <a:t>народові</a:t>
            </a:r>
            <a:r>
              <a:rPr lang="ru-RU" dirty="0" smtClean="0"/>
              <a:t>. </a:t>
            </a:r>
            <a:r>
              <a:rPr lang="ru-RU" dirty="0" err="1" smtClean="0"/>
              <a:t>Наскільки</a:t>
            </a:r>
            <a:r>
              <a:rPr lang="ru-RU" dirty="0" smtClean="0"/>
              <a:t> молена </a:t>
            </a:r>
            <a:r>
              <a:rPr lang="ru-RU" dirty="0" err="1" smtClean="0"/>
              <a:t>було</a:t>
            </a:r>
            <a:r>
              <a:rPr lang="ru-RU" dirty="0" smtClean="0"/>
              <a:t>, а часом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обхід</a:t>
            </a:r>
            <a:r>
              <a:rPr lang="ru-RU" dirty="0" smtClean="0"/>
              <a:t> </a:t>
            </a:r>
            <a:r>
              <a:rPr lang="ru-RU" dirty="0" err="1" smtClean="0"/>
              <a:t>заборон</a:t>
            </a:r>
            <a:r>
              <a:rPr lang="ru-RU" dirty="0" smtClean="0"/>
              <a:t>, вони правдиво </a:t>
            </a:r>
            <a:r>
              <a:rPr lang="ru-RU" dirty="0" err="1" smtClean="0"/>
              <a:t>відображали</a:t>
            </a:r>
            <a:r>
              <a:rPr lang="ru-RU" dirty="0" smtClean="0"/>
              <a:t> </a:t>
            </a:r>
            <a:r>
              <a:rPr lang="ru-RU" dirty="0" err="1" smtClean="0"/>
              <a:t>дійсність</a:t>
            </a:r>
            <a:r>
              <a:rPr lang="ru-RU" dirty="0" smtClean="0"/>
              <a:t>, </a:t>
            </a:r>
            <a:r>
              <a:rPr lang="ru-RU" dirty="0" err="1" smtClean="0"/>
              <a:t>вказували</a:t>
            </a:r>
            <a:r>
              <a:rPr lang="ru-RU" dirty="0" smtClean="0"/>
              <a:t> на </a:t>
            </a:r>
            <a:r>
              <a:rPr lang="ru-RU" dirty="0" err="1" smtClean="0"/>
              <a:t>потворні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в </a:t>
            </a:r>
            <a:r>
              <a:rPr lang="ru-RU" dirty="0" err="1" smtClean="0"/>
              <a:t>суспільному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, </a:t>
            </a:r>
            <a:r>
              <a:rPr lang="ru-RU" dirty="0" err="1" smtClean="0"/>
              <a:t>застерігали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нещасть</a:t>
            </a:r>
            <a:r>
              <a:rPr lang="ru-RU" dirty="0" smtClean="0"/>
              <a:t> та </a:t>
            </a:r>
            <a:r>
              <a:rPr lang="ru-RU" dirty="0" err="1" smtClean="0"/>
              <a:t>випробувань</a:t>
            </a:r>
            <a:r>
              <a:rPr lang="ru-RU" dirty="0" smtClean="0"/>
              <a:t>. Велика заслуга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 Павла Мовчана, </a:t>
            </a:r>
            <a:r>
              <a:rPr lang="ru-RU" dirty="0" err="1" smtClean="0"/>
              <a:t>Івана</a:t>
            </a:r>
            <a:r>
              <a:rPr lang="ru-RU" dirty="0" smtClean="0"/>
              <a:t> Драча, </a:t>
            </a:r>
            <a:r>
              <a:rPr lang="ru-RU" dirty="0" err="1" smtClean="0"/>
              <a:t>Дмитра</a:t>
            </a:r>
            <a:r>
              <a:rPr lang="ru-RU" dirty="0" smtClean="0"/>
              <a:t> </a:t>
            </a:r>
            <a:r>
              <a:rPr lang="ru-RU" dirty="0" err="1" smtClean="0"/>
              <a:t>Павличка</a:t>
            </a:r>
            <a:r>
              <a:rPr lang="ru-RU" dirty="0" smtClean="0"/>
              <a:t> у </a:t>
            </a:r>
            <a:r>
              <a:rPr lang="ru-RU" dirty="0" err="1" smtClean="0"/>
              <a:t>відвоюванні</a:t>
            </a:r>
            <a:r>
              <a:rPr lang="ru-RU" dirty="0" smtClean="0"/>
              <a:t> права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 </a:t>
            </a:r>
            <a:r>
              <a:rPr lang="ru-RU" dirty="0" err="1" smtClean="0"/>
              <a:t>вільний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,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сферах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побуту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 descr="C:\Users\User\Desktop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6214" y="188640"/>
            <a:ext cx="1742129" cy="2160239"/>
          </a:xfrm>
          <a:prstGeom prst="rect">
            <a:avLst/>
          </a:prstGeom>
          <a:noFill/>
        </p:spPr>
      </p:pic>
      <p:pic>
        <p:nvPicPr>
          <p:cNvPr id="6147" name="Picture 3" descr="C:\Users\User\Desktop\images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492896"/>
            <a:ext cx="2520280" cy="1984162"/>
          </a:xfrm>
          <a:prstGeom prst="rect">
            <a:avLst/>
          </a:prstGeom>
          <a:noFill/>
        </p:spPr>
      </p:pic>
      <p:pic>
        <p:nvPicPr>
          <p:cNvPr id="6148" name="Picture 4" descr="C:\Users\User\Desktop\images (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6540" y="4581128"/>
            <a:ext cx="1987421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</TotalTime>
  <Words>773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Українська література ХХ ст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2012-11-14T18:19:30Z</dcterms:created>
  <dcterms:modified xsi:type="dcterms:W3CDTF">2012-11-14T19:16:03Z</dcterms:modified>
</cp:coreProperties>
</file>