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79" autoAdjust="0"/>
    <p:restoredTop sz="94660"/>
  </p:normalViewPr>
  <p:slideViewPr>
    <p:cSldViewPr>
      <p:cViewPr>
        <p:scale>
          <a:sx n="69" d="100"/>
          <a:sy n="69" d="100"/>
        </p:scale>
        <p:origin x="-134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BF726-AC3B-4076-A4D0-3ECE2A97346E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57298" y="857224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F625B-33F3-4FDA-9F46-75C8EE94B9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CFBAF1D-7172-4357-BBAD-F070D528202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C044D1-D246-4B25-9478-13A3061F50F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push dir="r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928670"/>
            <a:ext cx="7358114" cy="1714512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Образи нових жінок-інтелектуалок у творчості Ольги Кобилянської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3571876"/>
            <a:ext cx="4143372" cy="3286124"/>
          </a:xfrm>
        </p:spPr>
        <p:txBody>
          <a:bodyPr/>
          <a:lstStyle/>
          <a:p>
            <a:pPr algn="r"/>
            <a:r>
              <a:rPr lang="uk-UA" dirty="0" smtClean="0"/>
              <a:t>Підготувала</a:t>
            </a:r>
          </a:p>
          <a:p>
            <a:pPr algn="r"/>
            <a:r>
              <a:rPr lang="uk-UA" dirty="0" smtClean="0"/>
              <a:t>у</a:t>
            </a:r>
            <a:r>
              <a:rPr lang="uk-UA" dirty="0" smtClean="0"/>
              <a:t>чениця 10 класу</a:t>
            </a:r>
          </a:p>
          <a:p>
            <a:pPr algn="r"/>
            <a:r>
              <a:rPr lang="uk-UA" dirty="0" err="1" smtClean="0"/>
              <a:t>Калмикова</a:t>
            </a:r>
            <a:r>
              <a:rPr lang="uk-UA" dirty="0" smtClean="0"/>
              <a:t> Оксана</a:t>
            </a:r>
          </a:p>
          <a:p>
            <a:pPr algn="r"/>
            <a:r>
              <a:rPr lang="uk-UA" dirty="0" smtClean="0"/>
              <a:t>Перевірила</a:t>
            </a:r>
          </a:p>
          <a:p>
            <a:pPr algn="r"/>
            <a:r>
              <a:rPr lang="uk-UA" dirty="0" smtClean="0"/>
              <a:t>в</a:t>
            </a:r>
            <a:r>
              <a:rPr lang="uk-UA" dirty="0" smtClean="0"/>
              <a:t>читель з української мови та літератури</a:t>
            </a:r>
          </a:p>
          <a:p>
            <a:pPr algn="r"/>
            <a:r>
              <a:rPr lang="uk-UA" dirty="0" smtClean="0"/>
              <a:t>Федоренко Н.Г.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Кобилянська Ольга Юліанівна</a:t>
            </a:r>
            <a:endParaRPr lang="ru-RU" dirty="0"/>
          </a:p>
        </p:txBody>
      </p:sp>
      <p:pic>
        <p:nvPicPr>
          <p:cNvPr id="9" name="Рисунок 8" descr="olga_kobulanska_biografia_ukrtvir.info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2660" y="1428736"/>
            <a:ext cx="3081340" cy="40725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71538" y="1357299"/>
            <a:ext cx="5143536" cy="6215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Народилася</a:t>
            </a:r>
            <a:r>
              <a:rPr lang="ru-RU" dirty="0"/>
              <a:t> Ольга </a:t>
            </a:r>
            <a:r>
              <a:rPr lang="ru-RU" dirty="0" err="1"/>
              <a:t>Кобилянська</a:t>
            </a:r>
            <a:r>
              <a:rPr lang="ru-RU" dirty="0"/>
              <a:t> 27 листопада 1863р. у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Гура-Гумора</a:t>
            </a:r>
            <a:r>
              <a:rPr lang="ru-RU" dirty="0"/>
              <a:t> в </a:t>
            </a:r>
            <a:r>
              <a:rPr lang="ru-RU" dirty="0" err="1"/>
              <a:t>Південній</a:t>
            </a:r>
            <a:r>
              <a:rPr lang="ru-RU" dirty="0"/>
              <a:t> </a:t>
            </a:r>
            <a:r>
              <a:rPr lang="ru-RU" dirty="0" err="1"/>
              <a:t>Буковині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багатодітній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дрібного</a:t>
            </a:r>
            <a:r>
              <a:rPr lang="ru-RU" dirty="0"/>
              <a:t> </a:t>
            </a:r>
            <a:r>
              <a:rPr lang="ru-RU" dirty="0" err="1"/>
              <a:t>урядовця</a:t>
            </a:r>
            <a:r>
              <a:rPr lang="ru-RU" dirty="0"/>
              <a:t>. З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вона знала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польську</a:t>
            </a:r>
            <a:r>
              <a:rPr lang="ru-RU" dirty="0"/>
              <a:t> та </a:t>
            </a:r>
            <a:r>
              <a:rPr lang="ru-RU" dirty="0" err="1"/>
              <a:t>німецьку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говорили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родині</a:t>
            </a:r>
            <a:r>
              <a:rPr lang="ru-RU" dirty="0"/>
              <a:t>. </a:t>
            </a:r>
            <a:r>
              <a:rPr lang="ru-RU" dirty="0" err="1"/>
              <a:t>Дитинство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юність</a:t>
            </a:r>
            <a:r>
              <a:rPr lang="ru-RU" dirty="0"/>
              <a:t>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письменниці</a:t>
            </a:r>
            <a:r>
              <a:rPr lang="ru-RU" dirty="0"/>
              <a:t> минули в </a:t>
            </a:r>
            <a:r>
              <a:rPr lang="ru-RU" dirty="0" err="1"/>
              <a:t>румунсько-німецьких</a:t>
            </a:r>
            <a:r>
              <a:rPr lang="ru-RU" dirty="0"/>
              <a:t> </a:t>
            </a:r>
            <a:r>
              <a:rPr lang="ru-RU" dirty="0" err="1"/>
              <a:t>містечках</a:t>
            </a:r>
            <a:r>
              <a:rPr lang="ru-RU" dirty="0"/>
              <a:t> </a:t>
            </a:r>
            <a:r>
              <a:rPr lang="ru-RU" dirty="0" err="1"/>
              <a:t>Гура-Гумора</a:t>
            </a:r>
            <a:r>
              <a:rPr lang="ru-RU" dirty="0"/>
              <a:t>, </a:t>
            </a:r>
            <a:r>
              <a:rPr lang="ru-RU" dirty="0" err="1"/>
              <a:t>Сучава</a:t>
            </a:r>
            <a:r>
              <a:rPr lang="ru-RU" dirty="0"/>
              <a:t>, </a:t>
            </a:r>
            <a:r>
              <a:rPr lang="ru-RU" dirty="0" err="1"/>
              <a:t>Кімполунг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вона жила в с. Димка, а </a:t>
            </a:r>
            <a:r>
              <a:rPr lang="ru-RU" dirty="0" err="1"/>
              <a:t>з</a:t>
            </a:r>
            <a:r>
              <a:rPr lang="ru-RU" dirty="0"/>
              <a:t> 1891р. — у </a:t>
            </a:r>
            <a:r>
              <a:rPr lang="ru-RU" dirty="0" err="1"/>
              <a:t>Чернівцях</a:t>
            </a:r>
            <a:r>
              <a:rPr lang="ru-RU" dirty="0"/>
              <a:t>.  </a:t>
            </a:r>
            <a:r>
              <a:rPr lang="ru-RU" dirty="0" err="1"/>
              <a:t>Кобилянська</a:t>
            </a:r>
            <a:r>
              <a:rPr lang="ru-RU" dirty="0"/>
              <a:t> померла 21 </a:t>
            </a:r>
            <a:r>
              <a:rPr lang="ru-RU" dirty="0" err="1"/>
              <a:t>березня</a:t>
            </a:r>
            <a:r>
              <a:rPr lang="ru-RU" dirty="0"/>
              <a:t> 1942 р. </a:t>
            </a:r>
            <a:r>
              <a:rPr lang="ru-RU" dirty="0" err="1"/>
              <a:t>Окупаційна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заборонила </a:t>
            </a:r>
            <a:r>
              <a:rPr lang="ru-RU" dirty="0" err="1"/>
              <a:t>публікувати</a:t>
            </a:r>
            <a:r>
              <a:rPr lang="ru-RU" dirty="0"/>
              <a:t> некролог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та </a:t>
            </a:r>
            <a:r>
              <a:rPr lang="ru-RU" dirty="0" err="1"/>
              <a:t>виголошувати</a:t>
            </a:r>
            <a:r>
              <a:rPr lang="ru-RU" dirty="0"/>
              <a:t> </a:t>
            </a:r>
            <a:r>
              <a:rPr lang="ru-RU" dirty="0" err="1"/>
              <a:t>промови</a:t>
            </a:r>
            <a:r>
              <a:rPr lang="ru-RU" dirty="0"/>
              <a:t> над могилою </a:t>
            </a:r>
            <a:r>
              <a:rPr lang="ru-RU" dirty="0" err="1"/>
              <a:t>письменниці</a:t>
            </a:r>
            <a:r>
              <a:rPr lang="ru-RU" dirty="0"/>
              <a:t>.</a:t>
            </a:r>
            <a:endParaRPr lang="ru-RU" dirty="0" smtClean="0"/>
          </a:p>
          <a:p>
            <a:pPr algn="just"/>
            <a:r>
              <a:rPr lang="ru-RU" dirty="0" err="1"/>
              <a:t>Ранні</a:t>
            </a:r>
            <a:r>
              <a:rPr lang="ru-RU" dirty="0"/>
              <a:t> </a:t>
            </a:r>
            <a:r>
              <a:rPr lang="ru-RU" dirty="0" err="1"/>
              <a:t>неопубліковані</a:t>
            </a:r>
            <a:r>
              <a:rPr lang="ru-RU" dirty="0"/>
              <a:t> твори </a:t>
            </a:r>
            <a:r>
              <a:rPr lang="ru-RU" dirty="0" err="1"/>
              <a:t>Кобилянської</a:t>
            </a:r>
            <a:r>
              <a:rPr lang="ru-RU" dirty="0"/>
              <a:t> (“</a:t>
            </a:r>
            <a:r>
              <a:rPr lang="ru-RU" dirty="0" err="1"/>
              <a:t>Гортенза</a:t>
            </a:r>
            <a:r>
              <a:rPr lang="ru-RU" dirty="0"/>
              <a:t>”, “</a:t>
            </a:r>
            <a:r>
              <a:rPr lang="ru-RU" dirty="0" err="1"/>
              <a:t>Малюнок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народного </a:t>
            </a:r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Буковині</a:t>
            </a:r>
            <a:r>
              <a:rPr lang="ru-RU" dirty="0"/>
              <a:t>”, “</a:t>
            </a:r>
            <a:r>
              <a:rPr lang="ru-RU" dirty="0" err="1"/>
              <a:t>Видиво</a:t>
            </a:r>
            <a:r>
              <a:rPr lang="ru-RU" dirty="0"/>
              <a:t>”, “Людина </a:t>
            </a:r>
            <a:r>
              <a:rPr lang="ru-RU" dirty="0" err="1"/>
              <a:t>з</a:t>
            </a:r>
            <a:r>
              <a:rPr lang="ru-RU" dirty="0"/>
              <a:t> народу” та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зберігають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пізнавальне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відображаючи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сцени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містечкової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, людей </a:t>
            </a:r>
            <a:r>
              <a:rPr lang="ru-RU" dirty="0" err="1"/>
              <a:t>з</a:t>
            </a:r>
            <a:r>
              <a:rPr lang="ru-RU" dirty="0"/>
              <a:t> народу.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0"/>
            <a:ext cx="757242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err="1" smtClean="0"/>
              <a:t>Німецька</a:t>
            </a:r>
            <a:r>
              <a:rPr lang="ru-RU" sz="2200" dirty="0" smtClean="0"/>
              <a:t> </a:t>
            </a:r>
            <a:r>
              <a:rPr lang="ru-RU" sz="2200" dirty="0" err="1" smtClean="0"/>
              <a:t>мова</a:t>
            </a:r>
            <a:r>
              <a:rPr lang="ru-RU" sz="2200" dirty="0" smtClean="0"/>
              <a:t>, як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німецька</a:t>
            </a:r>
            <a:r>
              <a:rPr lang="ru-RU" sz="2200" dirty="0" smtClean="0"/>
              <a:t> культура, </a:t>
            </a:r>
            <a:r>
              <a:rPr lang="ru-RU" sz="2200" dirty="0" err="1" smtClean="0"/>
              <a:t>відіграли</a:t>
            </a:r>
            <a:r>
              <a:rPr lang="ru-RU" sz="2200" dirty="0" smtClean="0"/>
              <a:t> </a:t>
            </a:r>
            <a:r>
              <a:rPr lang="ru-RU" sz="2200" dirty="0" err="1" smtClean="0"/>
              <a:t>позитивну</a:t>
            </a:r>
            <a:r>
              <a:rPr lang="ru-RU" sz="2200" dirty="0" smtClean="0"/>
              <a:t> роль у </a:t>
            </a:r>
            <a:r>
              <a:rPr lang="ru-RU" sz="2200" dirty="0" err="1" smtClean="0"/>
              <a:t>житті</a:t>
            </a:r>
            <a:r>
              <a:rPr lang="ru-RU" sz="2200" dirty="0" smtClean="0"/>
              <a:t> </a:t>
            </a:r>
            <a:r>
              <a:rPr lang="ru-RU" sz="2200" dirty="0" err="1" smtClean="0"/>
              <a:t>й</a:t>
            </a:r>
            <a:r>
              <a:rPr lang="ru-RU" sz="2200" dirty="0" smtClean="0"/>
              <a:t> </a:t>
            </a:r>
            <a:r>
              <a:rPr lang="ru-RU" sz="2200" dirty="0" err="1" smtClean="0"/>
              <a:t>творчості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Кобилянської</a:t>
            </a:r>
            <a:r>
              <a:rPr lang="ru-RU" sz="2200" dirty="0" smtClean="0"/>
              <a:t>. Вони, як </a:t>
            </a:r>
            <a:r>
              <a:rPr lang="ru-RU" sz="2200" dirty="0" err="1" smtClean="0"/>
              <a:t>слушно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зауважила</a:t>
            </a:r>
            <a:r>
              <a:rPr lang="ru-RU" sz="2200" dirty="0" smtClean="0"/>
              <a:t> Леся </a:t>
            </a:r>
            <a:r>
              <a:rPr lang="ru-RU" sz="2200" dirty="0" err="1" smtClean="0"/>
              <a:t>Українка</a:t>
            </a:r>
            <a:r>
              <a:rPr lang="ru-RU" sz="2200" dirty="0" smtClean="0"/>
              <a:t>, </a:t>
            </a:r>
            <a:r>
              <a:rPr lang="ru-RU" sz="2200" dirty="0" err="1" smtClean="0"/>
              <a:t>допомогли</a:t>
            </a:r>
            <a:r>
              <a:rPr lang="ru-RU" sz="2200" dirty="0" smtClean="0"/>
              <a:t> </a:t>
            </a:r>
            <a:r>
              <a:rPr lang="ru-RU" sz="2200" dirty="0" err="1" smtClean="0"/>
              <a:t>Кобилянській</a:t>
            </a:r>
            <a:r>
              <a:rPr lang="ru-RU" sz="2200" dirty="0" smtClean="0"/>
              <a:t> </a:t>
            </a:r>
            <a:r>
              <a:rPr lang="ru-RU" sz="2200" dirty="0" err="1" smtClean="0"/>
              <a:t>вийти</a:t>
            </a:r>
            <a:r>
              <a:rPr lang="ru-RU" sz="2200" dirty="0" smtClean="0"/>
              <a:t> в широкий </a:t>
            </a:r>
            <a:r>
              <a:rPr lang="ru-RU" sz="2200" dirty="0" err="1" smtClean="0"/>
              <a:t>світ</a:t>
            </a:r>
            <a:r>
              <a:rPr lang="ru-RU" sz="2200" dirty="0" smtClean="0"/>
              <a:t> </a:t>
            </a:r>
            <a:r>
              <a:rPr lang="ru-RU" sz="2200" dirty="0" err="1" smtClean="0"/>
              <a:t>загальнолюдської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культури</a:t>
            </a:r>
            <a:r>
              <a:rPr lang="ru-RU" sz="2200" dirty="0" smtClean="0"/>
              <a:t>. Але для </a:t>
            </a:r>
            <a:r>
              <a:rPr lang="ru-RU" sz="2200" dirty="0" err="1" smtClean="0"/>
              <a:t>утвердження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Кобилянської</a:t>
            </a:r>
            <a:r>
              <a:rPr lang="ru-RU" sz="2200" dirty="0" smtClean="0"/>
              <a:t> як </a:t>
            </a:r>
            <a:r>
              <a:rPr lang="ru-RU" sz="2200" dirty="0" err="1" smtClean="0"/>
              <a:t>української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письменниці</a:t>
            </a:r>
            <a:r>
              <a:rPr lang="ru-RU" sz="2200" dirty="0" smtClean="0"/>
              <a:t> </a:t>
            </a:r>
            <a:r>
              <a:rPr lang="ru-RU" sz="2200" dirty="0" err="1" smtClean="0"/>
              <a:t>необхідно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було</a:t>
            </a:r>
            <a:r>
              <a:rPr lang="ru-RU" sz="2200" dirty="0" smtClean="0"/>
              <a:t> </a:t>
            </a:r>
            <a:r>
              <a:rPr lang="ru-RU" sz="2200" dirty="0" err="1" smtClean="0"/>
              <a:t>глибоко</a:t>
            </a:r>
            <a:r>
              <a:rPr lang="ru-RU" sz="2200" dirty="0" smtClean="0"/>
              <a:t> знати не </a:t>
            </a:r>
            <a:r>
              <a:rPr lang="ru-RU" sz="2200" dirty="0" err="1" smtClean="0"/>
              <a:t>лише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українську</a:t>
            </a:r>
            <a:r>
              <a:rPr lang="ru-RU" sz="2200" dirty="0" smtClean="0"/>
              <a:t> </a:t>
            </a:r>
            <a:r>
              <a:rPr lang="ru-RU" sz="2200" dirty="0" err="1" smtClean="0"/>
              <a:t>мову</a:t>
            </a:r>
            <a:r>
              <a:rPr lang="ru-RU" sz="2200" dirty="0" smtClean="0"/>
              <a:t>, а </a:t>
            </a:r>
            <a:r>
              <a:rPr lang="ru-RU" sz="2200" dirty="0" err="1" smtClean="0"/>
              <a:t>й</a:t>
            </a:r>
            <a:r>
              <a:rPr lang="ru-RU" sz="2200" dirty="0" smtClean="0"/>
              <a:t> </a:t>
            </a:r>
            <a:r>
              <a:rPr lang="ru-RU" sz="2200" dirty="0" err="1" smtClean="0"/>
              <a:t>надбання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літератури</a:t>
            </a:r>
            <a:r>
              <a:rPr lang="ru-RU" sz="2200" dirty="0" smtClean="0"/>
              <a:t>. </a:t>
            </a:r>
            <a:r>
              <a:rPr lang="ru-RU" sz="2200" dirty="0" err="1" smtClean="0"/>
              <a:t>Цю</a:t>
            </a:r>
            <a:r>
              <a:rPr lang="ru-RU" sz="2200" dirty="0" smtClean="0"/>
              <a:t> </a:t>
            </a:r>
            <a:r>
              <a:rPr lang="ru-RU" sz="2200" dirty="0" err="1" smtClean="0"/>
              <a:t>істину</a:t>
            </a:r>
            <a:r>
              <a:rPr lang="ru-RU" sz="2200" dirty="0" smtClean="0"/>
              <a:t> вона все </a:t>
            </a:r>
            <a:r>
              <a:rPr lang="ru-RU" sz="2200" dirty="0" err="1" smtClean="0"/>
              <a:t>ясніше</a:t>
            </a:r>
            <a:r>
              <a:rPr lang="ru-RU" sz="2200" dirty="0" smtClean="0"/>
              <a:t> почала </a:t>
            </a:r>
            <a:r>
              <a:rPr lang="ru-RU" sz="2200" dirty="0" err="1" smtClean="0"/>
              <a:t>усвідомлювати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кінця</a:t>
            </a:r>
            <a:r>
              <a:rPr lang="ru-RU" sz="2200" dirty="0" smtClean="0"/>
              <a:t> 80-х </a:t>
            </a:r>
            <a:r>
              <a:rPr lang="ru-RU" sz="2200" dirty="0" err="1" smtClean="0"/>
              <a:t>років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наполегливо</a:t>
            </a:r>
            <a:r>
              <a:rPr lang="ru-RU" sz="2200" dirty="0" smtClean="0"/>
              <a:t> </a:t>
            </a:r>
            <a:r>
              <a:rPr lang="ru-RU" sz="2200" dirty="0" err="1" smtClean="0"/>
              <a:t>вивчає</a:t>
            </a:r>
            <a:r>
              <a:rPr lang="ru-RU" sz="2200" dirty="0" smtClean="0"/>
              <a:t> </a:t>
            </a:r>
            <a:r>
              <a:rPr lang="ru-RU" sz="2200" dirty="0" err="1" smtClean="0"/>
              <a:t>культурну</a:t>
            </a:r>
            <a:r>
              <a:rPr lang="ru-RU" sz="2200" dirty="0" smtClean="0"/>
              <a:t> </a:t>
            </a:r>
            <a:r>
              <a:rPr lang="ru-RU" sz="2200" dirty="0" err="1" smtClean="0"/>
              <a:t>спадщину</a:t>
            </a:r>
            <a:r>
              <a:rPr lang="ru-RU" sz="2200" dirty="0" smtClean="0"/>
              <a:t> </a:t>
            </a:r>
            <a:r>
              <a:rPr lang="ru-RU" sz="2200" dirty="0" err="1" smtClean="0"/>
              <a:t>свого</a:t>
            </a:r>
            <a:r>
              <a:rPr lang="ru-RU" sz="2200" dirty="0" smtClean="0"/>
              <a:t> народу, </a:t>
            </a:r>
            <a:r>
              <a:rPr lang="ru-RU" sz="2200" dirty="0" err="1" smtClean="0"/>
              <a:t>виявляє</a:t>
            </a:r>
            <a:r>
              <a:rPr lang="ru-RU" sz="2200" dirty="0" smtClean="0"/>
              <a:t> </a:t>
            </a:r>
            <a:r>
              <a:rPr lang="ru-RU" sz="2200" dirty="0" err="1" smtClean="0"/>
              <a:t>дедалі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більший</a:t>
            </a:r>
            <a:r>
              <a:rPr lang="ru-RU" sz="2200" dirty="0" smtClean="0"/>
              <a:t> </a:t>
            </a:r>
            <a:r>
              <a:rPr lang="ru-RU" sz="2200" dirty="0" err="1" smtClean="0"/>
              <a:t>інтерес</a:t>
            </a:r>
            <a:r>
              <a:rPr lang="ru-RU" sz="2200" dirty="0" smtClean="0"/>
              <a:t> до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життя</a:t>
            </a:r>
            <a:r>
              <a:rPr lang="ru-RU" sz="2200" dirty="0" smtClean="0"/>
              <a:t>. </a:t>
            </a:r>
          </a:p>
          <a:p>
            <a:pPr algn="just"/>
            <a:r>
              <a:rPr lang="ru-RU" sz="2200" dirty="0" err="1"/>
              <a:t>Тоді</a:t>
            </a:r>
            <a:r>
              <a:rPr lang="ru-RU" sz="2200" dirty="0"/>
              <a:t> ж вона </a:t>
            </a:r>
            <a:r>
              <a:rPr lang="ru-RU" sz="2200" dirty="0" err="1"/>
              <a:t>бере</a:t>
            </a:r>
            <a:r>
              <a:rPr lang="ru-RU" sz="2200" dirty="0"/>
              <a:t> </a:t>
            </a:r>
            <a:r>
              <a:rPr lang="ru-RU" sz="2200" dirty="0" err="1"/>
              <a:t>активну</a:t>
            </a:r>
            <a:r>
              <a:rPr lang="ru-RU" sz="2200" dirty="0"/>
              <a:t> участь у так званому </a:t>
            </a:r>
            <a:r>
              <a:rPr lang="ru-RU" sz="2200" dirty="0" err="1"/>
              <a:t>феміністичному</a:t>
            </a:r>
            <a:r>
              <a:rPr lang="ru-RU" sz="2200" dirty="0"/>
              <a:t> </a:t>
            </a:r>
            <a:r>
              <a:rPr lang="ru-RU" sz="2200" dirty="0" err="1"/>
              <a:t>русі</a:t>
            </a:r>
            <a:r>
              <a:rPr lang="ru-RU" sz="2200" dirty="0"/>
              <a:t>, </a:t>
            </a:r>
            <a:r>
              <a:rPr lang="ru-RU" sz="2200" dirty="0" err="1"/>
              <a:t>який</a:t>
            </a:r>
            <a:r>
              <a:rPr lang="ru-RU" sz="2200" dirty="0"/>
              <a:t> </a:t>
            </a:r>
            <a:r>
              <a:rPr lang="ru-RU" sz="2200" dirty="0" err="1"/>
              <a:t>зачепив</a:t>
            </a:r>
            <a:r>
              <a:rPr lang="ru-RU" sz="2200" dirty="0"/>
              <a:t> </a:t>
            </a:r>
            <a:r>
              <a:rPr lang="ru-RU" sz="2200" dirty="0" err="1"/>
              <a:t>чимало</a:t>
            </a:r>
            <a:r>
              <a:rPr lang="ru-RU" sz="2200" dirty="0"/>
              <a:t> </a:t>
            </a:r>
            <a:r>
              <a:rPr lang="ru-RU" sz="2200" dirty="0" err="1"/>
              <a:t>наболілих</a:t>
            </a:r>
            <a:r>
              <a:rPr lang="ru-RU" sz="2200" dirty="0"/>
              <a:t> </a:t>
            </a:r>
            <a:r>
              <a:rPr lang="ru-RU" sz="2200" dirty="0" err="1"/>
              <a:t>питань</a:t>
            </a:r>
            <a:r>
              <a:rPr lang="ru-RU" sz="2200" dirty="0"/>
              <a:t>, над </a:t>
            </a:r>
            <a:r>
              <a:rPr lang="ru-RU" sz="2200" dirty="0" err="1"/>
              <a:t>якими</a:t>
            </a:r>
            <a:r>
              <a:rPr lang="ru-RU" sz="2200" dirty="0"/>
              <a:t> </a:t>
            </a:r>
            <a:r>
              <a:rPr lang="ru-RU" sz="2200" dirty="0" err="1"/>
              <a:t>замислювалися</a:t>
            </a:r>
            <a:r>
              <a:rPr lang="ru-RU" sz="2200" dirty="0"/>
              <a:t> </a:t>
            </a:r>
            <a:r>
              <a:rPr lang="ru-RU" sz="2200" dirty="0" err="1"/>
              <a:t>представники</a:t>
            </a:r>
            <a:r>
              <a:rPr lang="ru-RU" sz="2200" dirty="0"/>
              <a:t> </a:t>
            </a:r>
            <a:r>
              <a:rPr lang="ru-RU" sz="2200" dirty="0" err="1"/>
              <a:t>передової</a:t>
            </a:r>
            <a:r>
              <a:rPr lang="ru-RU" sz="2200" dirty="0"/>
              <a:t> </a:t>
            </a:r>
            <a:r>
              <a:rPr lang="ru-RU" sz="2200" dirty="0" err="1"/>
              <a:t>інтелігенції</a:t>
            </a:r>
            <a:r>
              <a:rPr lang="ru-RU" sz="2200" dirty="0"/>
              <a:t>. Ставши у 1894р. </a:t>
            </a:r>
            <a:r>
              <a:rPr lang="ru-RU" sz="2200" dirty="0" err="1"/>
              <a:t>однією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ініціаторок</a:t>
            </a:r>
            <a:r>
              <a:rPr lang="ru-RU" sz="2200" dirty="0"/>
              <a:t> </a:t>
            </a:r>
            <a:r>
              <a:rPr lang="ru-RU" sz="2200" dirty="0" err="1"/>
              <a:t>створення</a:t>
            </a:r>
            <a:r>
              <a:rPr lang="ru-RU" sz="2200" dirty="0"/>
              <a:t> “</a:t>
            </a:r>
            <a:r>
              <a:rPr lang="ru-RU" sz="2200" dirty="0" err="1"/>
              <a:t>Товариства</a:t>
            </a:r>
            <a:r>
              <a:rPr lang="ru-RU" sz="2200" dirty="0"/>
              <a:t> </a:t>
            </a:r>
            <a:r>
              <a:rPr lang="ru-RU" sz="2200" dirty="0" err="1"/>
              <a:t>руських</a:t>
            </a:r>
            <a:r>
              <a:rPr lang="ru-RU" sz="2200" dirty="0"/>
              <a:t> </a:t>
            </a:r>
            <a:r>
              <a:rPr lang="ru-RU" sz="2200" dirty="0" err="1"/>
              <a:t>жінок</a:t>
            </a:r>
            <a:r>
              <a:rPr lang="ru-RU" sz="2200" dirty="0"/>
              <a:t> на </a:t>
            </a:r>
            <a:r>
              <a:rPr lang="ru-RU" sz="2200" dirty="0" err="1"/>
              <a:t>Буковині</a:t>
            </a:r>
            <a:r>
              <a:rPr lang="ru-RU" sz="2200" dirty="0"/>
              <a:t>”, </a:t>
            </a:r>
            <a:r>
              <a:rPr lang="ru-RU" sz="2200" dirty="0" err="1"/>
              <a:t>Кобилянська</a:t>
            </a:r>
            <a:r>
              <a:rPr lang="ru-RU" sz="2200" dirty="0"/>
              <a:t> </a:t>
            </a:r>
            <a:r>
              <a:rPr lang="ru-RU" sz="2200" dirty="0" err="1"/>
              <a:t>обгрунтувала</a:t>
            </a:r>
            <a:r>
              <a:rPr lang="ru-RU" sz="2200" dirty="0"/>
              <a:t> мету </a:t>
            </a:r>
            <a:r>
              <a:rPr lang="ru-RU" sz="2200" dirty="0" err="1"/>
              <a:t>цього</a:t>
            </a:r>
            <a:r>
              <a:rPr lang="ru-RU" sz="2200" dirty="0"/>
              <a:t> </a:t>
            </a:r>
            <a:r>
              <a:rPr lang="ru-RU" sz="2200" dirty="0" err="1"/>
              <a:t>руху</a:t>
            </a:r>
            <a:r>
              <a:rPr lang="ru-RU" sz="2200" dirty="0"/>
              <a:t> в </a:t>
            </a:r>
            <a:r>
              <a:rPr lang="ru-RU" sz="2200" dirty="0" err="1"/>
              <a:t>брошурі</a:t>
            </a:r>
            <a:r>
              <a:rPr lang="ru-RU" sz="2200" dirty="0"/>
              <a:t> “</a:t>
            </a:r>
            <a:r>
              <a:rPr lang="ru-RU" sz="2200" dirty="0" err="1"/>
              <a:t>Дещо</a:t>
            </a:r>
            <a:r>
              <a:rPr lang="ru-RU" sz="2200" dirty="0"/>
              <a:t> про </a:t>
            </a:r>
            <a:r>
              <a:rPr lang="ru-RU" sz="2200" dirty="0" err="1"/>
              <a:t>ідею</a:t>
            </a:r>
            <a:r>
              <a:rPr lang="ru-RU" sz="2200" dirty="0"/>
              <a:t> </a:t>
            </a:r>
            <a:r>
              <a:rPr lang="ru-RU" sz="2200" dirty="0" err="1"/>
              <a:t>жіночого</a:t>
            </a:r>
            <a:r>
              <a:rPr lang="ru-RU" sz="2200" dirty="0"/>
              <a:t> </a:t>
            </a:r>
            <a:r>
              <a:rPr lang="ru-RU" sz="2200" dirty="0" err="1"/>
              <a:t>руху</a:t>
            </a:r>
            <a:r>
              <a:rPr lang="ru-RU" sz="2200" dirty="0"/>
              <a:t>”. </a:t>
            </a:r>
            <a:r>
              <a:rPr lang="ru-RU" sz="2200" dirty="0" err="1"/>
              <a:t>Письменниця</a:t>
            </a:r>
            <a:r>
              <a:rPr lang="ru-RU" sz="2200" dirty="0"/>
              <a:t> порушила </a:t>
            </a:r>
            <a:r>
              <a:rPr lang="ru-RU" sz="2200" dirty="0" err="1"/>
              <a:t>питання</a:t>
            </a:r>
            <a:r>
              <a:rPr lang="ru-RU" sz="2200" dirty="0"/>
              <a:t> про </a:t>
            </a:r>
            <a:r>
              <a:rPr lang="ru-RU" sz="2200" dirty="0" err="1"/>
              <a:t>тяжке</a:t>
            </a:r>
            <a:r>
              <a:rPr lang="ru-RU" sz="2200" dirty="0"/>
              <a:t> становище </a:t>
            </a:r>
            <a:r>
              <a:rPr lang="ru-RU" sz="2200" dirty="0" err="1"/>
              <a:t>жінки</a:t>
            </a:r>
            <a:r>
              <a:rPr lang="ru-RU" sz="2200" dirty="0"/>
              <a:t> “</a:t>
            </a:r>
            <a:r>
              <a:rPr lang="ru-RU" sz="2200" dirty="0" err="1"/>
              <a:t>середньої</a:t>
            </a:r>
            <a:r>
              <a:rPr lang="ru-RU" sz="2200" dirty="0"/>
              <a:t> </a:t>
            </a:r>
            <a:r>
              <a:rPr lang="ru-RU" sz="2200" dirty="0" err="1"/>
              <a:t>верстви</a:t>
            </a:r>
            <a:r>
              <a:rPr lang="ru-RU" sz="2200" dirty="0"/>
              <a:t>”, активно </a:t>
            </a:r>
            <a:r>
              <a:rPr lang="ru-RU" sz="2200" dirty="0" err="1"/>
              <a:t>виступила</a:t>
            </a:r>
            <a:r>
              <a:rPr lang="ru-RU" sz="2200" dirty="0"/>
              <a:t> за </a:t>
            </a:r>
            <a:r>
              <a:rPr lang="ru-RU" sz="2200" dirty="0" err="1"/>
              <a:t>рівноправність</a:t>
            </a:r>
            <a:r>
              <a:rPr lang="ru-RU" sz="2200" dirty="0"/>
              <a:t> </a:t>
            </a:r>
            <a:r>
              <a:rPr lang="ru-RU" sz="2200" dirty="0" err="1"/>
              <a:t>жінки</a:t>
            </a:r>
            <a:r>
              <a:rPr lang="ru-RU" sz="2200" dirty="0"/>
              <a:t> </a:t>
            </a:r>
            <a:r>
              <a:rPr lang="ru-RU" sz="2200" dirty="0" err="1"/>
              <a:t>й</a:t>
            </a:r>
            <a:r>
              <a:rPr lang="ru-RU" sz="2200" dirty="0"/>
              <a:t> </a:t>
            </a:r>
            <a:r>
              <a:rPr lang="ru-RU" sz="2200" dirty="0" err="1"/>
              <a:t>чоловіка</a:t>
            </a:r>
            <a:r>
              <a:rPr lang="ru-RU" sz="2200" dirty="0"/>
              <a:t>, </a:t>
            </a:r>
            <a:r>
              <a:rPr lang="ru-RU" sz="2200" dirty="0" err="1"/>
              <a:t>за</a:t>
            </a:r>
            <a:r>
              <a:rPr lang="ru-RU" sz="2200" dirty="0"/>
              <a:t> </a:t>
            </a:r>
            <a:r>
              <a:rPr lang="ru-RU" sz="2200" dirty="0" err="1"/>
              <a:t>її</a:t>
            </a:r>
            <a:r>
              <a:rPr lang="ru-RU" sz="2200" dirty="0"/>
              <a:t> право на </a:t>
            </a:r>
            <a:r>
              <a:rPr lang="ru-RU" sz="2200" dirty="0" err="1"/>
              <a:t>гідне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</a:t>
            </a:r>
            <a:r>
              <a:rPr lang="ru-RU" sz="2200" dirty="0" err="1"/>
              <a:t>життя</a:t>
            </a:r>
            <a:r>
              <a:rPr lang="ru-RU" sz="2200" dirty="0"/>
              <a:t>.</a:t>
            </a:r>
            <a:r>
              <a:rPr lang="ru-RU" dirty="0"/>
              <a:t> </a:t>
            </a:r>
            <a:endParaRPr lang="ru-RU" dirty="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14290"/>
            <a:ext cx="8215370" cy="66437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молодого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письменницю</a:t>
            </a:r>
            <a:r>
              <a:rPr lang="ru-RU" dirty="0" smtClean="0"/>
              <a:t> </a:t>
            </a:r>
            <a:r>
              <a:rPr lang="ru-RU" dirty="0" err="1" smtClean="0"/>
              <a:t>турбую</a:t>
            </a:r>
            <a:r>
              <a:rPr lang="ru-RU" dirty="0" smtClean="0"/>
              <a:t> проблема </a:t>
            </a:r>
            <a:r>
              <a:rPr lang="ru-RU" dirty="0" err="1" smtClean="0"/>
              <a:t>жінки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та в </a:t>
            </a:r>
            <a:r>
              <a:rPr lang="ru-RU" dirty="0" err="1" smtClean="0"/>
              <a:t>літературі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</a:t>
            </a:r>
            <a:r>
              <a:rPr lang="ru-RU" dirty="0" err="1" smtClean="0"/>
              <a:t>Кобилянська</a:t>
            </a:r>
            <a:r>
              <a:rPr lang="ru-RU" dirty="0" smtClean="0"/>
              <a:t> </a:t>
            </a:r>
            <a:r>
              <a:rPr lang="ru-RU" dirty="0" err="1" smtClean="0"/>
              <a:t>звертає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нову</a:t>
            </a:r>
            <a:r>
              <a:rPr lang="ru-RU" dirty="0" smtClean="0"/>
              <a:t> для </a:t>
            </a:r>
            <a:r>
              <a:rPr lang="ru-RU" dirty="0" err="1" smtClean="0"/>
              <a:t>тогочасної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проблематику.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давно </a:t>
            </a:r>
            <a:r>
              <a:rPr lang="ru-RU" dirty="0" err="1" smtClean="0"/>
              <a:t>усталеним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звичним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</a:t>
            </a:r>
            <a:r>
              <a:rPr lang="ru-RU" dirty="0" err="1" smtClean="0"/>
              <a:t>несміливо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, </a:t>
            </a:r>
            <a:r>
              <a:rPr lang="ru-RU" dirty="0" err="1" smtClean="0"/>
              <a:t>проступає</a:t>
            </a:r>
            <a:r>
              <a:rPr lang="ru-RU" dirty="0" smtClean="0"/>
              <a:t> </a:t>
            </a:r>
            <a:r>
              <a:rPr lang="ru-RU" dirty="0" err="1" smtClean="0"/>
              <a:t>жінка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повноцінним</a:t>
            </a:r>
            <a:r>
              <a:rPr lang="ru-RU" dirty="0" smtClean="0"/>
              <a:t> </a:t>
            </a:r>
            <a:r>
              <a:rPr lang="ru-RU" dirty="0" err="1" smtClean="0"/>
              <a:t>особистісним</a:t>
            </a:r>
            <a:r>
              <a:rPr lang="ru-RU" dirty="0" smtClean="0"/>
              <a:t> </a:t>
            </a:r>
            <a:r>
              <a:rPr lang="ru-RU" dirty="0" err="1" smtClean="0"/>
              <a:t>світовідчуттям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багатим</a:t>
            </a:r>
            <a:r>
              <a:rPr lang="ru-RU" dirty="0" smtClean="0"/>
              <a:t> </a:t>
            </a:r>
            <a:r>
              <a:rPr lang="ru-RU" dirty="0" err="1" smtClean="0"/>
              <a:t>внутрішнім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, </a:t>
            </a:r>
            <a:r>
              <a:rPr lang="ru-RU" dirty="0" err="1" smtClean="0"/>
              <a:t>наділена</a:t>
            </a:r>
            <a:r>
              <a:rPr lang="ru-RU" dirty="0" smtClean="0"/>
              <a:t> </a:t>
            </a:r>
            <a:r>
              <a:rPr lang="ru-RU" dirty="0" err="1" smtClean="0"/>
              <a:t>відкритим</a:t>
            </a:r>
            <a:r>
              <a:rPr lang="ru-RU" dirty="0" smtClean="0"/>
              <a:t> </a:t>
            </a:r>
            <a:r>
              <a:rPr lang="ru-RU" dirty="0" err="1" smtClean="0"/>
              <a:t>розумом</a:t>
            </a:r>
            <a:r>
              <a:rPr lang="ru-RU" dirty="0" smtClean="0"/>
              <a:t>, </a:t>
            </a:r>
            <a:r>
              <a:rPr lang="ru-RU" dirty="0" err="1" smtClean="0"/>
              <a:t>щирим</a:t>
            </a:r>
            <a:r>
              <a:rPr lang="ru-RU" dirty="0" smtClean="0"/>
              <a:t> </a:t>
            </a:r>
            <a:r>
              <a:rPr lang="ru-RU" dirty="0" err="1" smtClean="0"/>
              <a:t>серцем</a:t>
            </a:r>
            <a:r>
              <a:rPr lang="ru-RU" dirty="0" smtClean="0"/>
              <a:t>, волею та правом на </a:t>
            </a:r>
            <a:r>
              <a:rPr lang="ru-RU" dirty="0" err="1" smtClean="0"/>
              <a:t>щастя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Твори </a:t>
            </a:r>
            <a:r>
              <a:rPr lang="ru-RU" dirty="0" smtClean="0"/>
              <a:t>Ольги </a:t>
            </a:r>
            <a:r>
              <a:rPr lang="ru-RU" dirty="0" err="1" smtClean="0"/>
              <a:t>Кобилянської</a:t>
            </a:r>
            <a:r>
              <a:rPr lang="ru-RU" dirty="0" smtClean="0"/>
              <a:t> </a:t>
            </a:r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емансипантки</a:t>
            </a:r>
            <a:r>
              <a:rPr lang="ru-RU" dirty="0" smtClean="0"/>
              <a:t> та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</a:t>
            </a:r>
            <a:r>
              <a:rPr lang="ru-RU" dirty="0" err="1" smtClean="0"/>
              <a:t>змальовані</a:t>
            </a:r>
            <a:r>
              <a:rPr lang="ru-RU" dirty="0" smtClean="0"/>
              <a:t> через призму </a:t>
            </a:r>
            <a:r>
              <a:rPr lang="ru-RU" dirty="0" err="1" smtClean="0"/>
              <a:t>світосприйняття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, </a:t>
            </a:r>
            <a:r>
              <a:rPr lang="ru-RU" dirty="0" err="1" smtClean="0"/>
              <a:t>наділеної</a:t>
            </a:r>
            <a:r>
              <a:rPr lang="ru-RU" dirty="0" smtClean="0"/>
              <a:t> </a:t>
            </a:r>
            <a:r>
              <a:rPr lang="ru-RU" dirty="0" err="1" smtClean="0"/>
              <a:t>відверто</a:t>
            </a:r>
            <a:r>
              <a:rPr lang="ru-RU" dirty="0" smtClean="0"/>
              <a:t> </a:t>
            </a:r>
            <a:r>
              <a:rPr lang="ru-RU" dirty="0" err="1" smtClean="0"/>
              <a:t>гуманістичними</a:t>
            </a:r>
            <a:r>
              <a:rPr lang="ru-RU" dirty="0" smtClean="0"/>
              <a:t> </a:t>
            </a:r>
            <a:r>
              <a:rPr lang="ru-RU" dirty="0" err="1" smtClean="0"/>
              <a:t>поглядами</a:t>
            </a:r>
            <a:r>
              <a:rPr lang="ru-RU" dirty="0" smtClean="0"/>
              <a:t>. </a:t>
            </a:r>
            <a:r>
              <a:rPr lang="ru-RU" dirty="0" err="1" smtClean="0"/>
              <a:t>Порушуючи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“</a:t>
            </a:r>
            <a:r>
              <a:rPr lang="ru-RU" dirty="0" err="1" smtClean="0"/>
              <a:t>жінка-письменниця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”, </a:t>
            </a:r>
            <a:r>
              <a:rPr lang="ru-RU" dirty="0" err="1" smtClean="0"/>
              <a:t>свободи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Ольга </a:t>
            </a:r>
            <a:r>
              <a:rPr lang="ru-RU" dirty="0" err="1" smtClean="0"/>
              <a:t>Кобилянська</a:t>
            </a:r>
            <a:r>
              <a:rPr lang="ru-RU" dirty="0" smtClean="0"/>
              <a:t> ввела в </a:t>
            </a:r>
            <a:r>
              <a:rPr lang="ru-RU" dirty="0" err="1" smtClean="0"/>
              <a:t>літературну</a:t>
            </a:r>
            <a:r>
              <a:rPr lang="ru-RU" dirty="0" smtClean="0"/>
              <a:t> галерею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античності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середньовіччя</a:t>
            </a:r>
            <a:r>
              <a:rPr lang="ru-RU" dirty="0" smtClean="0"/>
              <a:t>, 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сучасності</a:t>
            </a:r>
            <a:r>
              <a:rPr lang="ru-RU" dirty="0" smtClean="0"/>
              <a:t> </a:t>
            </a:r>
            <a:r>
              <a:rPr lang="ru-RU" dirty="0" err="1" smtClean="0"/>
              <a:t>письменниці</a:t>
            </a:r>
            <a:r>
              <a:rPr lang="ru-RU" dirty="0" smtClean="0"/>
              <a:t>. Вони </a:t>
            </a:r>
            <a:r>
              <a:rPr lang="ru-RU" dirty="0" err="1" smtClean="0"/>
              <a:t>продовжили</a:t>
            </a:r>
            <a:r>
              <a:rPr lang="ru-RU" dirty="0" smtClean="0"/>
              <a:t> низку </a:t>
            </a:r>
            <a:r>
              <a:rPr lang="ru-RU" dirty="0" err="1" smtClean="0"/>
              <a:t>жіночих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започаткованих</a:t>
            </a:r>
            <a:r>
              <a:rPr lang="ru-RU" dirty="0" smtClean="0"/>
              <a:t> </a:t>
            </a:r>
            <a:r>
              <a:rPr lang="ru-RU" dirty="0" err="1" smtClean="0"/>
              <a:t>попередницями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“</a:t>
            </a:r>
            <a:r>
              <a:rPr lang="ru-RU" dirty="0" err="1" smtClean="0"/>
              <a:t>Товаришки</a:t>
            </a:r>
            <a:r>
              <a:rPr lang="ru-RU" dirty="0" smtClean="0"/>
              <a:t>” Олени </a:t>
            </a:r>
            <a:r>
              <a:rPr lang="ru-RU" dirty="0" err="1" smtClean="0"/>
              <a:t>Пчілки</a:t>
            </a:r>
            <a:r>
              <a:rPr lang="ru-RU" dirty="0" smtClean="0"/>
              <a:t>).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героїнь</a:t>
            </a:r>
            <a:r>
              <a:rPr lang="ru-RU" dirty="0" smtClean="0"/>
              <a:t>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зняла</a:t>
            </a:r>
            <a:r>
              <a:rPr lang="ru-RU" dirty="0" smtClean="0"/>
              <a:t> </a:t>
            </a:r>
            <a:r>
              <a:rPr lang="ru-RU" dirty="0" err="1" smtClean="0"/>
              <a:t>вишиванки</a:t>
            </a:r>
            <a:r>
              <a:rPr lang="ru-RU" dirty="0" smtClean="0"/>
              <a:t> (</a:t>
            </a:r>
            <a:r>
              <a:rPr lang="ru-RU" dirty="0" err="1" smtClean="0"/>
              <a:t>навіть</a:t>
            </a:r>
            <a:r>
              <a:rPr lang="ru-RU" dirty="0" smtClean="0"/>
              <a:t> гуцулка у “</a:t>
            </a:r>
            <a:r>
              <a:rPr lang="ru-RU" dirty="0" err="1" smtClean="0"/>
              <a:t>Некультурній</a:t>
            </a:r>
            <a:r>
              <a:rPr lang="ru-RU" dirty="0" smtClean="0"/>
              <a:t>” носить </a:t>
            </a:r>
            <a:r>
              <a:rPr lang="ru-RU" dirty="0" err="1" smtClean="0"/>
              <a:t>невишиту</a:t>
            </a:r>
            <a:r>
              <a:rPr lang="ru-RU" dirty="0" smtClean="0"/>
              <a:t> сорочку),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 – </a:t>
            </a:r>
            <a:r>
              <a:rPr lang="ru-RU" dirty="0" err="1" smtClean="0"/>
              <a:t>патріархальні</a:t>
            </a:r>
            <a:r>
              <a:rPr lang="ru-RU" dirty="0" smtClean="0"/>
              <a:t> </a:t>
            </a:r>
            <a:r>
              <a:rPr lang="ru-RU" dirty="0" err="1" smtClean="0"/>
              <a:t>шори</a:t>
            </a:r>
            <a:r>
              <a:rPr lang="ru-RU" dirty="0" smtClean="0"/>
              <a:t>.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Ляуфлер</a:t>
            </a:r>
            <a:r>
              <a:rPr lang="ru-RU" dirty="0" smtClean="0"/>
              <a:t> (“Людина”), Наталка </a:t>
            </a:r>
            <a:r>
              <a:rPr lang="ru-RU" dirty="0" err="1" smtClean="0"/>
              <a:t>Верковичівна</a:t>
            </a:r>
            <a:r>
              <a:rPr lang="ru-RU" dirty="0" smtClean="0"/>
              <a:t> (“</a:t>
            </a:r>
            <a:r>
              <a:rPr lang="ru-RU" dirty="0" err="1" smtClean="0"/>
              <a:t>Царівна</a:t>
            </a:r>
            <a:r>
              <a:rPr lang="ru-RU" dirty="0" smtClean="0"/>
              <a:t>”), </a:t>
            </a:r>
            <a:r>
              <a:rPr lang="ru-RU" dirty="0" err="1" smtClean="0"/>
              <a:t>художниця</a:t>
            </a:r>
            <a:r>
              <a:rPr lang="ru-RU" dirty="0" smtClean="0"/>
              <a:t> </a:t>
            </a:r>
            <a:r>
              <a:rPr lang="ru-RU" dirty="0" err="1" smtClean="0"/>
              <a:t>Ганнуся</a:t>
            </a:r>
            <a:r>
              <a:rPr lang="ru-RU" dirty="0" smtClean="0"/>
              <a:t> та </a:t>
            </a:r>
            <a:r>
              <a:rPr lang="ru-RU" dirty="0" err="1" smtClean="0"/>
              <a:t>піаністка</a:t>
            </a:r>
            <a:r>
              <a:rPr lang="ru-RU" dirty="0" smtClean="0"/>
              <a:t> </a:t>
            </a:r>
            <a:r>
              <a:rPr lang="ru-RU" dirty="0" err="1" smtClean="0"/>
              <a:t>Софія</a:t>
            </a:r>
            <a:r>
              <a:rPr lang="ru-RU" dirty="0" smtClean="0"/>
              <a:t> (“</a:t>
            </a:r>
            <a:r>
              <a:rPr lang="en-US" dirty="0" err="1" smtClean="0"/>
              <a:t>Valse</a:t>
            </a:r>
            <a:r>
              <a:rPr lang="en-US" dirty="0" smtClean="0"/>
              <a:t> </a:t>
            </a:r>
            <a:r>
              <a:rPr lang="en-US" dirty="0" err="1" smtClean="0"/>
              <a:t>mélancolique</a:t>
            </a:r>
            <a:r>
              <a:rPr lang="en-US" dirty="0" smtClean="0"/>
              <a:t>”)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повноцінне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як </a:t>
            </a:r>
            <a:r>
              <a:rPr lang="ru-RU" dirty="0" err="1" smtClean="0"/>
              <a:t>реалізацію</a:t>
            </a:r>
            <a:r>
              <a:rPr lang="ru-RU" dirty="0" smtClean="0"/>
              <a:t> себе в </a:t>
            </a:r>
            <a:r>
              <a:rPr lang="ru-RU" dirty="0" err="1" smtClean="0"/>
              <a:t>культурі</a:t>
            </a:r>
            <a:r>
              <a:rPr lang="ru-RU" dirty="0" smtClean="0"/>
              <a:t>, у них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відмінна</a:t>
            </a:r>
            <a:r>
              <a:rPr lang="ru-RU" dirty="0" smtClean="0"/>
              <a:t> мета </a:t>
            </a:r>
            <a:r>
              <a:rPr lang="ru-RU" dirty="0" err="1" smtClean="0"/>
              <a:t>існування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оточує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літературознавці</a:t>
            </a:r>
            <a:r>
              <a:rPr lang="ru-RU" dirty="0" smtClean="0"/>
              <a:t> </a:t>
            </a:r>
            <a:r>
              <a:rPr lang="ru-RU" dirty="0" err="1" smtClean="0"/>
              <a:t>сумнівалися</a:t>
            </a:r>
            <a:r>
              <a:rPr lang="ru-RU" dirty="0" smtClean="0"/>
              <a:t> в </a:t>
            </a:r>
            <a:r>
              <a:rPr lang="ru-RU" dirty="0" err="1" smtClean="0"/>
              <a:t>достеменності</a:t>
            </a:r>
            <a:r>
              <a:rPr lang="ru-RU" dirty="0" smtClean="0"/>
              <a:t> такого типу </a:t>
            </a:r>
            <a:r>
              <a:rPr lang="ru-RU" dirty="0" err="1" smtClean="0"/>
              <a:t>жінок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сама </a:t>
            </a:r>
            <a:r>
              <a:rPr lang="ru-RU" dirty="0" err="1" smtClean="0"/>
              <a:t>авторка</a:t>
            </a:r>
            <a:r>
              <a:rPr lang="ru-RU" dirty="0" smtClean="0"/>
              <a:t>, яка у </a:t>
            </a:r>
            <a:r>
              <a:rPr lang="ru-RU" dirty="0" err="1" smtClean="0"/>
              <a:t>творі</a:t>
            </a:r>
            <a:r>
              <a:rPr lang="ru-RU" dirty="0" smtClean="0"/>
              <a:t> “</a:t>
            </a:r>
            <a:r>
              <a:rPr lang="en-US" dirty="0" err="1" smtClean="0"/>
              <a:t>Valse</a:t>
            </a:r>
            <a:r>
              <a:rPr lang="en-US" dirty="0" smtClean="0"/>
              <a:t> </a:t>
            </a:r>
            <a:r>
              <a:rPr lang="en-US" dirty="0" err="1" smtClean="0"/>
              <a:t>melancolique</a:t>
            </a:r>
            <a:r>
              <a:rPr lang="en-US" dirty="0" smtClean="0"/>
              <a:t>” </a:t>
            </a:r>
            <a:r>
              <a:rPr lang="ru-RU" dirty="0" err="1" smtClean="0"/>
              <a:t>постає</a:t>
            </a:r>
            <a:r>
              <a:rPr lang="ru-RU" dirty="0" smtClean="0"/>
              <a:t> </a:t>
            </a:r>
            <a:r>
              <a:rPr lang="ru-RU" dirty="0" err="1" smtClean="0"/>
              <a:t>міфотворцем</a:t>
            </a:r>
            <a:r>
              <a:rPr lang="ru-RU" dirty="0" smtClean="0"/>
              <a:t>, </a:t>
            </a:r>
            <a:r>
              <a:rPr lang="ru-RU" dirty="0" err="1" smtClean="0"/>
              <a:t>змальовуючи</a:t>
            </a:r>
            <a:r>
              <a:rPr lang="ru-RU" dirty="0" smtClean="0"/>
              <a:t> </a:t>
            </a:r>
            <a:r>
              <a:rPr lang="ru-RU" dirty="0" err="1" smtClean="0"/>
              <a:t>вірогідний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проектований</a:t>
            </a:r>
            <a:r>
              <a:rPr lang="ru-RU" dirty="0" smtClean="0"/>
              <a:t> на </a:t>
            </a:r>
            <a:r>
              <a:rPr lang="ru-RU" dirty="0" err="1" smtClean="0"/>
              <a:t>довкілля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Повість </a:t>
            </a:r>
            <a:r>
              <a:rPr lang="uk-UA" dirty="0" err="1" smtClean="0"/>
              <a:t>“Людина”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28736"/>
            <a:ext cx="7929618" cy="514353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Повість</a:t>
            </a:r>
            <a:r>
              <a:rPr lang="ru-RU" dirty="0" smtClean="0"/>
              <a:t> </a:t>
            </a:r>
            <a:r>
              <a:rPr lang="ru-RU" dirty="0" smtClean="0"/>
              <a:t>"Людина"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кроком</a:t>
            </a:r>
            <a:r>
              <a:rPr lang="ru-RU" dirty="0" smtClean="0"/>
              <a:t> </a:t>
            </a:r>
            <a:r>
              <a:rPr lang="ru-RU" dirty="0" err="1" smtClean="0"/>
              <a:t>письменниці</a:t>
            </a:r>
            <a:r>
              <a:rPr lang="ru-RU" dirty="0" smtClean="0"/>
              <a:t> у </a:t>
            </a:r>
            <a:r>
              <a:rPr lang="ru-RU" dirty="0" err="1" smtClean="0"/>
              <a:t>пізнанні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осмисленні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. </a:t>
            </a:r>
            <a:r>
              <a:rPr lang="ru-RU" dirty="0" err="1" smtClean="0"/>
              <a:t>Героїня</a:t>
            </a:r>
            <a:r>
              <a:rPr lang="ru-RU" dirty="0" smtClean="0"/>
              <a:t> "</a:t>
            </a:r>
            <a:r>
              <a:rPr lang="ru-RU" dirty="0" err="1" smtClean="0"/>
              <a:t>Людини</a:t>
            </a:r>
            <a:r>
              <a:rPr lang="ru-RU" dirty="0" smtClean="0"/>
              <a:t>"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уособлюючи</a:t>
            </a:r>
            <a:r>
              <a:rPr lang="ru-RU" dirty="0" smtClean="0"/>
              <a:t> тип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, </a:t>
            </a:r>
            <a:r>
              <a:rPr lang="ru-RU" dirty="0" err="1" smtClean="0"/>
              <a:t>опиняється</a:t>
            </a:r>
            <a:r>
              <a:rPr lang="ru-RU" dirty="0" smtClean="0"/>
              <a:t> поза </a:t>
            </a:r>
            <a:r>
              <a:rPr lang="ru-RU" dirty="0" err="1" smtClean="0"/>
              <a:t>суспільством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аутсайдером, </a:t>
            </a:r>
            <a:r>
              <a:rPr lang="ru-RU" dirty="0" err="1" smtClean="0"/>
              <a:t>оскільки</a:t>
            </a:r>
            <a:r>
              <a:rPr lang="ru-RU" dirty="0" smtClean="0"/>
              <a:t> погляди </a:t>
            </a:r>
            <a:r>
              <a:rPr lang="ru-RU" dirty="0" err="1" smtClean="0"/>
              <a:t>й</a:t>
            </a:r>
            <a:r>
              <a:rPr lang="ru-RU" dirty="0" smtClean="0"/>
              <a:t> думки, </a:t>
            </a:r>
            <a:r>
              <a:rPr lang="ru-RU" dirty="0" err="1" smtClean="0"/>
              <a:t>які</a:t>
            </a:r>
            <a:r>
              <a:rPr lang="ru-RU" dirty="0" smtClean="0"/>
              <a:t> вона </a:t>
            </a:r>
            <a:r>
              <a:rPr lang="ru-RU" dirty="0" err="1" smtClean="0"/>
              <a:t>сповідує</a:t>
            </a:r>
            <a:r>
              <a:rPr lang="ru-RU" dirty="0" smtClean="0"/>
              <a:t>, </a:t>
            </a:r>
            <a:r>
              <a:rPr lang="ru-RU" dirty="0" err="1" smtClean="0"/>
              <a:t>залишаються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незбагненими</a:t>
            </a:r>
            <a:r>
              <a:rPr lang="ru-RU" dirty="0" smtClean="0"/>
              <a:t>, </a:t>
            </a:r>
            <a:r>
              <a:rPr lang="ru-RU" dirty="0" err="1" smtClean="0"/>
              <a:t>неприйнятими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просто </a:t>
            </a:r>
            <a:r>
              <a:rPr lang="ru-RU" dirty="0" err="1" smtClean="0"/>
              <a:t>ворожими</a:t>
            </a:r>
            <a:r>
              <a:rPr lang="ru-RU" dirty="0" smtClean="0"/>
              <a:t> для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формах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. </a:t>
            </a:r>
            <a:r>
              <a:rPr lang="ru-RU" dirty="0" err="1" smtClean="0"/>
              <a:t>Повстаючи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нав'язаних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, </a:t>
            </a:r>
            <a:r>
              <a:rPr lang="ru-RU" dirty="0" err="1" smtClean="0"/>
              <a:t>героїня</a:t>
            </a:r>
            <a:r>
              <a:rPr lang="ru-RU" dirty="0" smtClean="0"/>
              <a:t> </a:t>
            </a:r>
            <a:r>
              <a:rPr lang="ru-RU" dirty="0" err="1" smtClean="0"/>
              <a:t>кидає</a:t>
            </a:r>
            <a:r>
              <a:rPr lang="ru-RU" dirty="0" smtClean="0"/>
              <a:t> </a:t>
            </a:r>
            <a:r>
              <a:rPr lang="ru-RU" dirty="0" err="1" smtClean="0"/>
              <a:t>виклик</a:t>
            </a:r>
            <a:r>
              <a:rPr lang="ru-RU" dirty="0" smtClean="0"/>
              <a:t> </a:t>
            </a:r>
            <a:r>
              <a:rPr lang="ru-RU" dirty="0" err="1" smtClean="0"/>
              <a:t>суспільній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, </a:t>
            </a:r>
            <a:r>
              <a:rPr lang="ru-RU" dirty="0" err="1" smtClean="0"/>
              <a:t>заснованій</a:t>
            </a:r>
            <a:r>
              <a:rPr lang="ru-RU" dirty="0" smtClean="0"/>
              <a:t> на </a:t>
            </a:r>
            <a:r>
              <a:rPr lang="ru-RU" dirty="0" err="1" smtClean="0"/>
              <a:t>облуді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брехні</a:t>
            </a:r>
            <a:r>
              <a:rPr lang="ru-RU" dirty="0" smtClean="0"/>
              <a:t>. </a:t>
            </a:r>
            <a:r>
              <a:rPr lang="ru-RU" dirty="0" err="1" smtClean="0"/>
              <a:t>Сповідуючи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взаємного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поваги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до одного як основу та </a:t>
            </a:r>
            <a:r>
              <a:rPr lang="ru-RU" dirty="0" err="1" smtClean="0"/>
              <a:t>запоруку</a:t>
            </a:r>
            <a:r>
              <a:rPr lang="ru-RU" dirty="0" smtClean="0"/>
              <a:t> </a:t>
            </a:r>
            <a:r>
              <a:rPr lang="ru-RU" dirty="0" err="1" smtClean="0"/>
              <a:t>щасливої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відкидаючи</a:t>
            </a:r>
            <a:r>
              <a:rPr lang="ru-RU" dirty="0" smtClean="0"/>
              <a:t> модель </a:t>
            </a:r>
            <a:r>
              <a:rPr lang="ru-RU" dirty="0" err="1" smtClean="0"/>
              <a:t>подружжя</a:t>
            </a:r>
            <a:r>
              <a:rPr lang="ru-RU" dirty="0" smtClean="0"/>
              <a:t> без </a:t>
            </a:r>
            <a:r>
              <a:rPr lang="ru-RU" dirty="0" err="1" smtClean="0"/>
              <a:t>любові</a:t>
            </a:r>
            <a:r>
              <a:rPr lang="ru-RU" dirty="0" smtClean="0"/>
              <a:t> як </a:t>
            </a:r>
            <a:r>
              <a:rPr lang="ru-RU" dirty="0" err="1" smtClean="0"/>
              <a:t>брудні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ображають</a:t>
            </a:r>
            <a:r>
              <a:rPr lang="ru-RU" dirty="0" smtClean="0"/>
              <a:t>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гідність</a:t>
            </a:r>
            <a:r>
              <a:rPr lang="ru-RU" dirty="0" smtClean="0"/>
              <a:t>, вона </a:t>
            </a:r>
            <a:r>
              <a:rPr lang="ru-RU" dirty="0" err="1" smtClean="0"/>
              <a:t>оголює</a:t>
            </a:r>
            <a:r>
              <a:rPr lang="ru-RU" dirty="0" smtClean="0"/>
              <a:t> </a:t>
            </a:r>
            <a:r>
              <a:rPr lang="ru-RU" dirty="0" err="1" smtClean="0"/>
              <a:t>затаєні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сучасності</a:t>
            </a:r>
            <a:r>
              <a:rPr lang="ru-RU" dirty="0" smtClean="0"/>
              <a:t>, </a:t>
            </a:r>
            <a:r>
              <a:rPr lang="ru-RU" dirty="0" err="1" smtClean="0"/>
              <a:t>викриває</a:t>
            </a:r>
            <a:r>
              <a:rPr lang="ru-RU" dirty="0" smtClean="0"/>
              <a:t> </a:t>
            </a:r>
            <a:r>
              <a:rPr lang="ru-RU" dirty="0" err="1" smtClean="0"/>
              <a:t>фальш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лицемірство</a:t>
            </a:r>
            <a:r>
              <a:rPr lang="ru-RU" dirty="0" smtClean="0"/>
              <a:t> як </a:t>
            </a:r>
            <a:r>
              <a:rPr lang="ru-RU" dirty="0" err="1" smtClean="0"/>
              <a:t>основоположні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того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ж </a:t>
            </a:r>
            <a:r>
              <a:rPr lang="ru-RU" dirty="0" err="1" smtClean="0"/>
              <a:t>звичний</a:t>
            </a:r>
            <a:r>
              <a:rPr lang="ru-RU" dirty="0" smtClean="0"/>
              <a:t> уже для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не </a:t>
            </a:r>
            <a:r>
              <a:rPr lang="ru-RU" dirty="0" err="1" smtClean="0"/>
              <a:t>помічає</a:t>
            </a:r>
            <a:r>
              <a:rPr lang="ru-RU" dirty="0" smtClean="0"/>
              <a:t> та не </a:t>
            </a:r>
            <a:r>
              <a:rPr lang="ru-RU" dirty="0" err="1" smtClean="0"/>
              <a:t>вважає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за крамолу; не </a:t>
            </a:r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жодних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прирікає</a:t>
            </a:r>
            <a:r>
              <a:rPr lang="ru-RU" dirty="0" smtClean="0"/>
              <a:t> </a:t>
            </a:r>
            <a:r>
              <a:rPr lang="ru-RU" dirty="0" err="1" smtClean="0"/>
              <a:t>Олену</a:t>
            </a:r>
            <a:r>
              <a:rPr lang="ru-RU" dirty="0" smtClean="0"/>
              <a:t> на </a:t>
            </a:r>
            <a:r>
              <a:rPr lang="ru-RU" dirty="0" err="1" smtClean="0"/>
              <a:t>самотність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відчуження</a:t>
            </a:r>
            <a:r>
              <a:rPr lang="ru-RU" dirty="0" smtClean="0"/>
              <a:t>, </a:t>
            </a:r>
            <a:r>
              <a:rPr lang="ru-RU" dirty="0" err="1" smtClean="0"/>
              <a:t>відгороджуючись</a:t>
            </a:r>
            <a:r>
              <a:rPr lang="ru-RU" dirty="0" smtClean="0"/>
              <a:t> </a:t>
            </a:r>
            <a:r>
              <a:rPr lang="ru-RU" dirty="0" err="1" smtClean="0"/>
              <a:t>німою</a:t>
            </a:r>
            <a:r>
              <a:rPr lang="ru-RU" dirty="0" smtClean="0"/>
              <a:t> </a:t>
            </a:r>
            <a:r>
              <a:rPr lang="ru-RU" dirty="0" err="1" smtClean="0"/>
              <a:t>стіною</a:t>
            </a:r>
            <a:r>
              <a:rPr lang="ru-RU" dirty="0" smtClean="0"/>
              <a:t> </a:t>
            </a:r>
            <a:r>
              <a:rPr lang="ru-RU" dirty="0" err="1" smtClean="0"/>
              <a:t>непорозуміння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Повість </a:t>
            </a:r>
            <a:r>
              <a:rPr lang="uk-UA" dirty="0" err="1" smtClean="0"/>
              <a:t>“Царівна”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357298"/>
            <a:ext cx="7858180" cy="55007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Образ </a:t>
            </a:r>
            <a:r>
              <a:rPr lang="ru-RU" dirty="0" smtClean="0"/>
              <a:t>Наталки в </a:t>
            </a:r>
            <a:r>
              <a:rPr lang="ru-RU" dirty="0" err="1" smtClean="0"/>
              <a:t>повісті</a:t>
            </a:r>
            <a:r>
              <a:rPr lang="ru-RU" dirty="0" smtClean="0"/>
              <a:t> «</a:t>
            </a:r>
            <a:r>
              <a:rPr lang="ru-RU" dirty="0" err="1" smtClean="0"/>
              <a:t>Царівна</a:t>
            </a:r>
            <a:r>
              <a:rPr lang="ru-RU" dirty="0" smtClean="0"/>
              <a:t>» — </a:t>
            </a:r>
            <a:r>
              <a:rPr lang="ru-RU" dirty="0" err="1" smtClean="0"/>
              <a:t>це</a:t>
            </a:r>
            <a:r>
              <a:rPr lang="ru-RU" dirty="0" smtClean="0"/>
              <a:t> «</a:t>
            </a:r>
            <a:r>
              <a:rPr lang="ru-RU" dirty="0" err="1" smtClean="0"/>
              <a:t>новітній</a:t>
            </a:r>
            <a:r>
              <a:rPr lang="ru-RU" dirty="0" smtClean="0"/>
              <a:t> тип </a:t>
            </a:r>
            <a:r>
              <a:rPr lang="ru-RU" dirty="0" err="1" smtClean="0"/>
              <a:t>мислячої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», за </a:t>
            </a:r>
            <a:r>
              <a:rPr lang="ru-RU" dirty="0" err="1" smtClean="0"/>
              <a:t>визначенням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О. </a:t>
            </a:r>
            <a:r>
              <a:rPr lang="ru-RU" dirty="0" err="1" smtClean="0"/>
              <a:t>Кобилянської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образі</a:t>
            </a:r>
            <a:r>
              <a:rPr lang="ru-RU" dirty="0" smtClean="0"/>
              <a:t>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втілила</a:t>
            </a:r>
            <a:r>
              <a:rPr lang="ru-RU" dirty="0" smtClean="0"/>
              <a:t> свою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жіночого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провідну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— </a:t>
            </a:r>
            <a:r>
              <a:rPr lang="ru-RU" dirty="0" err="1" smtClean="0"/>
              <a:t>досягнути</a:t>
            </a:r>
            <a:r>
              <a:rPr lang="ru-RU" dirty="0" smtClean="0"/>
              <a:t> </a:t>
            </a:r>
            <a:r>
              <a:rPr lang="ru-RU" dirty="0" err="1" smtClean="0"/>
              <a:t>самостійності</a:t>
            </a:r>
            <a:r>
              <a:rPr lang="ru-RU" dirty="0" smtClean="0"/>
              <a:t>, </a:t>
            </a:r>
            <a:r>
              <a:rPr lang="ru-RU" dirty="0" err="1" smtClean="0"/>
              <a:t>суспільної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шляхом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образі</a:t>
            </a:r>
            <a:r>
              <a:rPr lang="ru-RU" dirty="0" smtClean="0"/>
              <a:t>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—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обов’язку</a:t>
            </a:r>
            <a:r>
              <a:rPr lang="ru-RU" dirty="0" smtClean="0"/>
              <a:t> перед народом та </a:t>
            </a:r>
            <a:r>
              <a:rPr lang="ru-RU" dirty="0" err="1" smtClean="0"/>
              <a:t>пристрасне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світла</a:t>
            </a:r>
            <a:r>
              <a:rPr lang="ru-RU" dirty="0" smtClean="0"/>
              <a:t>, добра, </a:t>
            </a:r>
            <a:r>
              <a:rPr lang="ru-RU" dirty="0" err="1" smtClean="0"/>
              <a:t>свободи</a:t>
            </a:r>
            <a:r>
              <a:rPr lang="ru-RU" dirty="0" smtClean="0"/>
              <a:t>, </a:t>
            </a:r>
            <a:r>
              <a:rPr lang="ru-RU" dirty="0" err="1" smtClean="0"/>
              <a:t>романтичне</a:t>
            </a:r>
            <a:r>
              <a:rPr lang="ru-RU" dirty="0" smtClean="0"/>
              <a:t> </a:t>
            </a:r>
            <a:r>
              <a:rPr lang="ru-RU" dirty="0" err="1" smtClean="0"/>
              <a:t>поривання</a:t>
            </a:r>
            <a:r>
              <a:rPr lang="ru-RU" dirty="0" smtClean="0"/>
              <a:t> до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Наталка </a:t>
            </a:r>
            <a:r>
              <a:rPr lang="ru-RU" dirty="0" err="1" smtClean="0"/>
              <a:t>діє</a:t>
            </a:r>
            <a:r>
              <a:rPr lang="ru-RU" dirty="0" smtClean="0"/>
              <a:t> як </a:t>
            </a:r>
            <a:r>
              <a:rPr lang="ru-RU" dirty="0" err="1" smtClean="0"/>
              <a:t>справжня</a:t>
            </a:r>
            <a:r>
              <a:rPr lang="ru-RU" dirty="0" smtClean="0"/>
              <a:t> </a:t>
            </a:r>
            <a:r>
              <a:rPr lang="ru-RU" dirty="0" err="1" smtClean="0"/>
              <a:t>феміністка</a:t>
            </a:r>
            <a:r>
              <a:rPr lang="ru-RU" dirty="0" smtClean="0"/>
              <a:t> — вона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втратив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повагу</a:t>
            </a:r>
            <a:r>
              <a:rPr lang="ru-RU" dirty="0" smtClean="0"/>
              <a:t>. </a:t>
            </a:r>
            <a:r>
              <a:rPr lang="ru-RU" dirty="0" err="1" smtClean="0"/>
              <a:t>Напроти</a:t>
            </a:r>
            <a:r>
              <a:rPr lang="ru-RU" dirty="0" smtClean="0"/>
              <a:t>,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— </a:t>
            </a:r>
            <a:r>
              <a:rPr lang="ru-RU" dirty="0" err="1" smtClean="0"/>
              <a:t>молодий</a:t>
            </a:r>
            <a:r>
              <a:rPr lang="ru-RU" dirty="0" smtClean="0"/>
              <a:t>, </a:t>
            </a:r>
            <a:r>
              <a:rPr lang="ru-RU" dirty="0" err="1" smtClean="0"/>
              <a:t>гарний</a:t>
            </a:r>
            <a:r>
              <a:rPr lang="ru-RU" dirty="0" smtClean="0"/>
              <a:t>,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коханий</a:t>
            </a:r>
            <a:r>
              <a:rPr lang="ru-RU" dirty="0" smtClean="0"/>
              <a:t>, не </a:t>
            </a:r>
            <a:r>
              <a:rPr lang="ru-RU" dirty="0" err="1" smtClean="0"/>
              <a:t>допомагає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«не герой», </a:t>
            </a:r>
            <a:r>
              <a:rPr lang="ru-RU" dirty="0" err="1" smtClean="0"/>
              <a:t>навіть</a:t>
            </a:r>
            <a:r>
              <a:rPr lang="ru-RU" dirty="0" smtClean="0"/>
              <a:t> «не </a:t>
            </a:r>
            <a:r>
              <a:rPr lang="ru-RU" dirty="0" err="1" smtClean="0"/>
              <a:t>рівня</a:t>
            </a:r>
            <a:r>
              <a:rPr lang="ru-RU" dirty="0" smtClean="0"/>
              <a:t>» </a:t>
            </a:r>
            <a:r>
              <a:rPr lang="ru-RU" dirty="0" err="1" smtClean="0"/>
              <a:t>їй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нижчий</a:t>
            </a:r>
            <a:r>
              <a:rPr lang="ru-RU" dirty="0" smtClean="0"/>
              <a:t>, </a:t>
            </a:r>
            <a:r>
              <a:rPr lang="ru-RU" dirty="0" err="1" smtClean="0"/>
              <a:t>слабший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вона.</a:t>
            </a:r>
          </a:p>
          <a:p>
            <a:pPr fontAlgn="t">
              <a:buNone/>
            </a:pPr>
            <a:r>
              <a:rPr lang="ru-RU" dirty="0" smtClean="0"/>
              <a:t>      Правда</a:t>
            </a:r>
            <a:r>
              <a:rPr lang="ru-RU" dirty="0" smtClean="0"/>
              <a:t>, сильною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бажанні</a:t>
            </a:r>
            <a:r>
              <a:rPr lang="ru-RU" dirty="0" smtClean="0"/>
              <a:t> </a:t>
            </a:r>
            <a:r>
              <a:rPr lang="ru-RU" dirty="0" err="1" smtClean="0"/>
              <a:t>вирватись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родичів</a:t>
            </a:r>
            <a:r>
              <a:rPr lang="ru-RU" dirty="0" smtClean="0"/>
              <a:t>, стати </a:t>
            </a:r>
            <a:r>
              <a:rPr lang="ru-RU" dirty="0" err="1" smtClean="0"/>
              <a:t>самостійною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pPr algn="ctr"/>
            <a:r>
              <a:rPr lang="uk-UA" dirty="0" smtClean="0"/>
              <a:t>Новела </a:t>
            </a:r>
            <a:r>
              <a:rPr lang="uk-UA" dirty="0" err="1" smtClean="0"/>
              <a:t>“Природа”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85786" y="928670"/>
            <a:ext cx="4429156" cy="6143644"/>
          </a:xfrm>
        </p:spPr>
        <p:txBody>
          <a:bodyPr vert="horz" anchor="t"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2900" dirty="0" smtClean="0"/>
              <a:t>Написана </a:t>
            </a:r>
            <a:r>
              <a:rPr lang="ru-RU" sz="2900" dirty="0" smtClean="0"/>
              <a:t>1887 року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надрукована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українською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мовою</a:t>
            </a:r>
            <a:r>
              <a:rPr lang="ru-RU" sz="2900" dirty="0" smtClean="0"/>
              <a:t> через </a:t>
            </a:r>
            <a:r>
              <a:rPr lang="ru-RU" sz="2900" dirty="0" err="1" smtClean="0"/>
              <a:t>одинадцять</a:t>
            </a:r>
            <a:r>
              <a:rPr lang="ru-RU" sz="2900" dirty="0" smtClean="0"/>
              <a:t>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 новела «Природа» </a:t>
            </a:r>
            <a:r>
              <a:rPr lang="ru-RU" sz="2900" dirty="0" err="1" smtClean="0"/>
              <a:t>скандалізувала</a:t>
            </a:r>
            <a:r>
              <a:rPr lang="ru-RU" sz="2900" dirty="0" smtClean="0"/>
              <a:t> «</a:t>
            </a:r>
            <a:r>
              <a:rPr lang="ru-RU" sz="2900" dirty="0" err="1" smtClean="0"/>
              <a:t>благопристойне</a:t>
            </a:r>
            <a:r>
              <a:rPr lang="ru-RU" sz="2900" dirty="0" smtClean="0"/>
              <a:t>» </a:t>
            </a:r>
            <a:r>
              <a:rPr lang="ru-RU" sz="2900" dirty="0" err="1" smtClean="0"/>
              <a:t>чернівецьке</a:t>
            </a:r>
            <a:r>
              <a:rPr lang="ru-RU" sz="2900" dirty="0" smtClean="0"/>
              <a:t> </a:t>
            </a:r>
            <a:r>
              <a:rPr lang="ru-RU" sz="2900" dirty="0" err="1" smtClean="0"/>
              <a:t>товариство</a:t>
            </a:r>
            <a:r>
              <a:rPr lang="ru-RU" sz="2900" dirty="0" smtClean="0"/>
              <a:t>. </a:t>
            </a:r>
            <a:r>
              <a:rPr lang="ru-RU" sz="2900" dirty="0" err="1" smtClean="0"/>
              <a:t>Сміливий</a:t>
            </a:r>
            <a:r>
              <a:rPr lang="ru-RU" sz="2900" dirty="0" smtClean="0"/>
              <a:t> </a:t>
            </a:r>
            <a:r>
              <a:rPr lang="ru-RU" sz="2900" dirty="0" err="1" smtClean="0"/>
              <a:t>виклик</a:t>
            </a:r>
            <a:r>
              <a:rPr lang="ru-RU" sz="2900" dirty="0" smtClean="0"/>
              <a:t> </a:t>
            </a:r>
            <a:r>
              <a:rPr lang="ru-RU" sz="2900" dirty="0" err="1" smtClean="0"/>
              <a:t>лицемірно-благочестивому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міщанському</a:t>
            </a:r>
            <a:r>
              <a:rPr lang="ru-RU" sz="2900" dirty="0" smtClean="0"/>
              <a:t> </a:t>
            </a:r>
            <a:r>
              <a:rPr lang="ru-RU" sz="2900" dirty="0" err="1" smtClean="0"/>
              <a:t>середовищу</a:t>
            </a:r>
            <a:r>
              <a:rPr lang="ru-RU" sz="2900" dirty="0" smtClean="0"/>
              <a:t> – так </a:t>
            </a:r>
            <a:r>
              <a:rPr lang="ru-RU" sz="2900" dirty="0" err="1" smtClean="0"/>
              <a:t>сприйняли</a:t>
            </a:r>
            <a:r>
              <a:rPr lang="ru-RU" sz="2900" dirty="0" smtClean="0"/>
              <a:t> </a:t>
            </a:r>
            <a:r>
              <a:rPr lang="ru-RU" sz="2900" dirty="0" err="1" smtClean="0"/>
              <a:t>читачі</a:t>
            </a:r>
            <a:r>
              <a:rPr lang="ru-RU" sz="2900" dirty="0" smtClean="0"/>
              <a:t> </a:t>
            </a:r>
            <a:r>
              <a:rPr lang="ru-RU" sz="2900" dirty="0" err="1" smtClean="0"/>
              <a:t>цю</a:t>
            </a:r>
            <a:r>
              <a:rPr lang="ru-RU" sz="2900" dirty="0" smtClean="0"/>
              <a:t> одну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найбільш</a:t>
            </a:r>
            <a:r>
              <a:rPr lang="ru-RU" sz="2900" dirty="0" smtClean="0"/>
              <a:t> </a:t>
            </a:r>
            <a:r>
              <a:rPr lang="ru-RU" sz="2900" dirty="0" err="1" smtClean="0"/>
              <a:t>довершених</a:t>
            </a:r>
            <a:r>
              <a:rPr lang="ru-RU" sz="2900" dirty="0" smtClean="0"/>
              <a:t> новел </a:t>
            </a:r>
            <a:r>
              <a:rPr lang="ru-RU" sz="2900" dirty="0" err="1" smtClean="0"/>
              <a:t>Кобилянської</a:t>
            </a:r>
            <a:r>
              <a:rPr lang="ru-RU" sz="2900" dirty="0" smtClean="0"/>
              <a:t>. Але, </a:t>
            </a:r>
            <a:r>
              <a:rPr lang="ru-RU" sz="2900" dirty="0" err="1" smtClean="0"/>
              <a:t>окрім</a:t>
            </a:r>
            <a:r>
              <a:rPr lang="ru-RU" sz="2900" dirty="0" smtClean="0"/>
              <a:t> </a:t>
            </a:r>
            <a:r>
              <a:rPr lang="ru-RU" sz="2900" dirty="0" err="1" smtClean="0"/>
              <a:t>ідейної</a:t>
            </a:r>
            <a:r>
              <a:rPr lang="ru-RU" sz="2900" dirty="0" smtClean="0"/>
              <a:t> </a:t>
            </a:r>
            <a:r>
              <a:rPr lang="ru-RU" sz="2900" dirty="0" err="1" smtClean="0"/>
              <a:t>лінії</a:t>
            </a:r>
            <a:r>
              <a:rPr lang="ru-RU" sz="2900" dirty="0" smtClean="0"/>
              <a:t> </a:t>
            </a:r>
            <a:r>
              <a:rPr lang="ru-RU" sz="2900" dirty="0" err="1" smtClean="0"/>
              <a:t>вбачаємо</a:t>
            </a:r>
            <a:r>
              <a:rPr lang="ru-RU" sz="2900" dirty="0" smtClean="0"/>
              <a:t> </a:t>
            </a:r>
            <a:r>
              <a:rPr lang="ru-RU" sz="2900" dirty="0" err="1" smtClean="0"/>
              <a:t>традиційне</a:t>
            </a:r>
            <a:r>
              <a:rPr lang="ru-RU" sz="2900" dirty="0" smtClean="0"/>
              <a:t> </a:t>
            </a:r>
            <a:r>
              <a:rPr lang="ru-RU" sz="2900" dirty="0" err="1" smtClean="0"/>
              <a:t>вплетення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Кобилянською</a:t>
            </a:r>
            <a:r>
              <a:rPr lang="ru-RU" sz="2900" dirty="0" smtClean="0"/>
              <a:t> </a:t>
            </a:r>
            <a:r>
              <a:rPr lang="ru-RU" sz="2900" dirty="0" err="1" smtClean="0"/>
              <a:t>й</a:t>
            </a:r>
            <a:r>
              <a:rPr lang="ru-RU" sz="2900" dirty="0" smtClean="0"/>
              <a:t> </a:t>
            </a:r>
            <a:r>
              <a:rPr lang="ru-RU" sz="2900" dirty="0" err="1" smtClean="0"/>
              <a:t>ґендерних</a:t>
            </a:r>
            <a:r>
              <a:rPr lang="ru-RU" sz="2900" dirty="0" smtClean="0"/>
              <a:t> </a:t>
            </a:r>
            <a:r>
              <a:rPr lang="ru-RU" sz="2900" dirty="0" err="1" smtClean="0"/>
              <a:t>сюжетних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елементів</a:t>
            </a:r>
            <a:r>
              <a:rPr lang="ru-RU" sz="2900" dirty="0" smtClean="0"/>
              <a:t>. </a:t>
            </a:r>
            <a:r>
              <a:rPr lang="ru-RU" sz="2900" dirty="0" err="1" smtClean="0"/>
              <a:t>Героїня</a:t>
            </a:r>
            <a:r>
              <a:rPr lang="ru-RU" sz="2900" dirty="0" smtClean="0"/>
              <a:t> новели – </a:t>
            </a:r>
            <a:r>
              <a:rPr lang="ru-RU" sz="2900" dirty="0" err="1" smtClean="0"/>
              <a:t>це</a:t>
            </a:r>
            <a:r>
              <a:rPr lang="ru-RU" sz="2900" dirty="0" smtClean="0"/>
              <a:t> </a:t>
            </a:r>
            <a:r>
              <a:rPr lang="ru-RU" sz="2900" dirty="0" err="1" smtClean="0"/>
              <a:t>виразно</a:t>
            </a:r>
            <a:r>
              <a:rPr lang="ru-RU" sz="2900" dirty="0" smtClean="0"/>
              <a:t> </a:t>
            </a:r>
            <a:r>
              <a:rPr lang="ru-RU" sz="2900" dirty="0" err="1" smtClean="0"/>
              <a:t>окреслена</a:t>
            </a:r>
            <a:r>
              <a:rPr lang="ru-RU" sz="2900" dirty="0" smtClean="0"/>
              <a:t> </a:t>
            </a:r>
            <a:r>
              <a:rPr lang="ru-RU" sz="2900" dirty="0" err="1" smtClean="0"/>
              <a:t>індивідуальність</a:t>
            </a:r>
            <a:r>
              <a:rPr lang="ru-RU" sz="2900" dirty="0" smtClean="0"/>
              <a:t>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діє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живе</a:t>
            </a:r>
            <a:r>
              <a:rPr lang="ru-RU" sz="2900" dirty="0" smtClean="0"/>
              <a:t> в </a:t>
            </a:r>
            <a:r>
              <a:rPr lang="ru-RU" sz="2900" dirty="0" err="1" smtClean="0"/>
              <a:t>згоді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своїми</a:t>
            </a:r>
            <a:r>
              <a:rPr lang="ru-RU" sz="2900" dirty="0" smtClean="0"/>
              <a:t> </a:t>
            </a:r>
            <a:r>
              <a:rPr lang="ru-RU" sz="2900" dirty="0" err="1" smtClean="0"/>
              <a:t>бажаннями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розумом</a:t>
            </a:r>
            <a:r>
              <a:rPr lang="ru-RU" sz="2900" dirty="0" smtClean="0"/>
              <a:t>, </a:t>
            </a:r>
            <a:r>
              <a:rPr lang="ru-RU" sz="2900" dirty="0" err="1" smtClean="0"/>
              <a:t>оптимістично</a:t>
            </a:r>
            <a:r>
              <a:rPr lang="ru-RU" sz="2900" dirty="0" smtClean="0"/>
              <a:t> дивиться на </a:t>
            </a:r>
            <a:r>
              <a:rPr lang="ru-RU" sz="2900" dirty="0" err="1" smtClean="0"/>
              <a:t>світ</a:t>
            </a:r>
            <a:r>
              <a:rPr lang="ru-RU" sz="2900" dirty="0" smtClean="0"/>
              <a:t>. </a:t>
            </a:r>
            <a:br>
              <a:rPr lang="ru-RU" sz="2900" dirty="0" smtClean="0"/>
            </a:br>
            <a:r>
              <a:rPr lang="ru-RU" sz="2900" dirty="0" err="1" smtClean="0"/>
              <a:t>Привабливість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героїні</a:t>
            </a:r>
            <a:r>
              <a:rPr lang="ru-RU" sz="2900" dirty="0" smtClean="0"/>
              <a:t> </a:t>
            </a:r>
            <a:r>
              <a:rPr lang="ru-RU" sz="2900" dirty="0" err="1" smtClean="0"/>
              <a:t>цієї</a:t>
            </a:r>
            <a:r>
              <a:rPr lang="ru-RU" sz="2900" dirty="0" smtClean="0"/>
              <a:t> новели – в </a:t>
            </a:r>
            <a:r>
              <a:rPr lang="ru-RU" sz="2900" dirty="0" err="1" smtClean="0"/>
              <a:t>небуденності</a:t>
            </a:r>
            <a:r>
              <a:rPr lang="ru-RU" sz="2900" dirty="0" smtClean="0"/>
              <a:t>, </a:t>
            </a:r>
            <a:r>
              <a:rPr lang="ru-RU" sz="2900" dirty="0" err="1" smtClean="0"/>
              <a:t>в</a:t>
            </a:r>
            <a:r>
              <a:rPr lang="ru-RU" sz="2900" dirty="0" smtClean="0"/>
              <a:t> </a:t>
            </a:r>
            <a:r>
              <a:rPr lang="ru-RU" sz="2900" dirty="0" err="1" smtClean="0"/>
              <a:t>оригінальності</a:t>
            </a:r>
            <a:r>
              <a:rPr lang="ru-RU" sz="2900" dirty="0" smtClean="0"/>
              <a:t> характеру, у </a:t>
            </a:r>
            <a:r>
              <a:rPr lang="ru-RU" sz="2900" dirty="0" err="1" smtClean="0"/>
              <a:t>вродженій</a:t>
            </a:r>
            <a:r>
              <a:rPr lang="ru-RU" sz="2900" dirty="0" smtClean="0"/>
              <a:t> </a:t>
            </a:r>
            <a:r>
              <a:rPr lang="ru-RU" sz="2900" dirty="0" err="1" smtClean="0"/>
              <a:t>відразі</a:t>
            </a:r>
            <a:r>
              <a:rPr lang="ru-RU" sz="2900" dirty="0" smtClean="0"/>
              <a:t> до </a:t>
            </a:r>
            <a:r>
              <a:rPr lang="ru-RU" sz="2900" dirty="0" err="1" smtClean="0"/>
              <a:t>всього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міщанського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й</a:t>
            </a:r>
            <a:r>
              <a:rPr lang="ru-RU" sz="2900" dirty="0" smtClean="0"/>
              <a:t> </a:t>
            </a:r>
            <a:r>
              <a:rPr lang="ru-RU" sz="2900" dirty="0" err="1" smtClean="0"/>
              <a:t>філістерського</a:t>
            </a:r>
            <a:r>
              <a:rPr lang="ru-RU" sz="2900" dirty="0" smtClean="0"/>
              <a:t>. Таких людей </a:t>
            </a:r>
            <a:r>
              <a:rPr lang="ru-RU" sz="2900" dirty="0" err="1" smtClean="0"/>
              <a:t>міщанське</a:t>
            </a:r>
            <a:r>
              <a:rPr lang="ru-RU" sz="2900" dirty="0" smtClean="0"/>
              <a:t> </a:t>
            </a:r>
            <a:r>
              <a:rPr lang="ru-RU" sz="2900" dirty="0" err="1" smtClean="0"/>
              <a:t>оточення</a:t>
            </a:r>
            <a:r>
              <a:rPr lang="ru-RU" sz="2900" dirty="0" smtClean="0"/>
              <a:t> не </a:t>
            </a:r>
            <a:r>
              <a:rPr lang="ru-RU" sz="2900" dirty="0" err="1" smtClean="0"/>
              <a:t>розуміє</a:t>
            </a:r>
            <a:r>
              <a:rPr lang="ru-RU" sz="2900" dirty="0" smtClean="0"/>
              <a:t>, </a:t>
            </a:r>
            <a:r>
              <a:rPr lang="ru-RU" sz="2900" dirty="0" err="1" smtClean="0"/>
              <a:t>вбачаючи</a:t>
            </a:r>
            <a:r>
              <a:rPr lang="ru-RU" sz="2900" dirty="0" smtClean="0"/>
              <a:t> в </a:t>
            </a:r>
            <a:r>
              <a:rPr lang="ru-RU" sz="2900" dirty="0" err="1" smtClean="0"/>
              <a:t>ній</a:t>
            </a:r>
            <a:r>
              <a:rPr lang="ru-RU" sz="2900" dirty="0" smtClean="0"/>
              <a:t> </a:t>
            </a:r>
            <a:r>
              <a:rPr lang="ru-RU" sz="2900" dirty="0" err="1" smtClean="0"/>
              <a:t>лише</a:t>
            </a:r>
            <a:r>
              <a:rPr lang="ru-RU" sz="2900" dirty="0" smtClean="0"/>
              <a:t> </a:t>
            </a:r>
            <a:r>
              <a:rPr lang="ru-RU" sz="2900" dirty="0" err="1" smtClean="0"/>
              <a:t>еротичну</a:t>
            </a:r>
            <a:r>
              <a:rPr lang="ru-RU" sz="2900" dirty="0" smtClean="0"/>
              <a:t> </a:t>
            </a:r>
            <a:r>
              <a:rPr lang="ru-RU" sz="2900" dirty="0" err="1" smtClean="0"/>
              <a:t>дівчину</a:t>
            </a:r>
            <a:r>
              <a:rPr lang="ru-RU" sz="2900" dirty="0" smtClean="0"/>
              <a:t>. </a:t>
            </a:r>
            <a:r>
              <a:rPr lang="ru-RU" sz="2900" dirty="0" err="1" smtClean="0"/>
              <a:t>Воно</a:t>
            </a:r>
            <a:r>
              <a:rPr lang="ru-RU" sz="2900" dirty="0" smtClean="0"/>
              <a:t> </a:t>
            </a:r>
            <a:r>
              <a:rPr lang="ru-RU" sz="2900" dirty="0" err="1" smtClean="0"/>
              <a:t>вважає</a:t>
            </a:r>
            <a:r>
              <a:rPr lang="ru-RU" sz="2900" dirty="0" smtClean="0"/>
              <a:t> </a:t>
            </a:r>
            <a:r>
              <a:rPr lang="ru-RU" sz="2900" dirty="0" err="1" smtClean="0"/>
              <a:t>їх</a:t>
            </a:r>
            <a:r>
              <a:rPr lang="ru-RU" sz="2900" dirty="0" smtClean="0"/>
              <a:t> </a:t>
            </a:r>
            <a:r>
              <a:rPr lang="ru-RU" sz="2900" dirty="0" err="1" smtClean="0"/>
              <a:t>диваками</a:t>
            </a:r>
            <a:r>
              <a:rPr lang="ru-RU" sz="2900" dirty="0" smtClean="0"/>
              <a:t>, </a:t>
            </a:r>
            <a:r>
              <a:rPr lang="ru-RU" sz="2900" dirty="0" err="1" smtClean="0"/>
              <a:t>сахається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їх</a:t>
            </a:r>
            <a:r>
              <a:rPr lang="ru-RU" sz="2900" dirty="0" smtClean="0"/>
              <a:t>. І </a:t>
            </a:r>
            <a:r>
              <a:rPr lang="ru-RU" sz="2900" dirty="0" err="1" smtClean="0"/>
              <a:t>саме</a:t>
            </a:r>
            <a:r>
              <a:rPr lang="ru-RU" sz="2900" dirty="0" smtClean="0"/>
              <a:t> </a:t>
            </a:r>
            <a:r>
              <a:rPr lang="ru-RU" sz="2900" dirty="0" err="1" smtClean="0"/>
              <a:t>такі</a:t>
            </a:r>
            <a:r>
              <a:rPr lang="ru-RU" sz="2900" dirty="0" smtClean="0"/>
              <a:t>,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яскраво</a:t>
            </a:r>
            <a:r>
              <a:rPr lang="ru-RU" sz="2900" dirty="0" smtClean="0"/>
              <a:t> </a:t>
            </a:r>
            <a:r>
              <a:rPr lang="ru-RU" sz="2900" dirty="0" err="1" smtClean="0"/>
              <a:t>виявленим</a:t>
            </a:r>
            <a:r>
              <a:rPr lang="ru-RU" sz="2900" dirty="0" smtClean="0"/>
              <a:t> </a:t>
            </a:r>
            <a:r>
              <a:rPr lang="ru-RU" sz="2900" dirty="0" err="1" smtClean="0"/>
              <a:t>індивідуальним</a:t>
            </a:r>
            <a:r>
              <a:rPr lang="ru-RU" sz="2900" dirty="0" smtClean="0"/>
              <a:t> характером </a:t>
            </a:r>
            <a:r>
              <a:rPr lang="ru-RU" sz="2900" dirty="0" err="1" smtClean="0"/>
              <a:t>особистості</a:t>
            </a:r>
            <a:r>
              <a:rPr lang="ru-RU" sz="2900" dirty="0" smtClean="0"/>
              <a:t> </a:t>
            </a:r>
            <a:r>
              <a:rPr lang="ru-RU" sz="2900" dirty="0" err="1" smtClean="0"/>
              <a:t>привертають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увагу</a:t>
            </a:r>
            <a:r>
              <a:rPr lang="ru-RU" sz="2900" dirty="0" smtClean="0"/>
              <a:t> </a:t>
            </a:r>
            <a:r>
              <a:rPr lang="ru-RU" sz="2900" dirty="0" err="1" smtClean="0"/>
              <a:t>письменниці</a:t>
            </a:r>
            <a:r>
              <a:rPr lang="ru-RU" sz="2900" dirty="0" smtClean="0"/>
              <a:t>. Вони </a:t>
            </a:r>
            <a:r>
              <a:rPr lang="ru-RU" sz="2900" dirty="0" err="1" smtClean="0"/>
              <a:t>люблять</a:t>
            </a:r>
            <a:r>
              <a:rPr lang="ru-RU" sz="2900" dirty="0" smtClean="0"/>
              <a:t> </a:t>
            </a:r>
            <a:r>
              <a:rPr lang="ru-RU" sz="2900" dirty="0" err="1" smtClean="0"/>
              <a:t>музику</a:t>
            </a:r>
            <a:r>
              <a:rPr lang="ru-RU" sz="2900" dirty="0" smtClean="0"/>
              <a:t>, як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їх</a:t>
            </a:r>
            <a:r>
              <a:rPr lang="ru-RU" sz="2900" dirty="0" smtClean="0"/>
              <a:t> </a:t>
            </a:r>
            <a:r>
              <a:rPr lang="ru-RU" sz="2900" dirty="0" err="1" smtClean="0"/>
              <a:t>авторка</a:t>
            </a:r>
            <a:r>
              <a:rPr lang="ru-RU" sz="2900" dirty="0" smtClean="0"/>
              <a:t>, </a:t>
            </a:r>
            <a:r>
              <a:rPr lang="ru-RU" sz="2900" dirty="0" err="1" smtClean="0"/>
              <a:t>світ</a:t>
            </a:r>
            <a:r>
              <a:rPr lang="ru-RU" sz="2900" dirty="0" smtClean="0"/>
              <a:t> часто </a:t>
            </a:r>
            <a:r>
              <a:rPr lang="ru-RU" sz="2900" dirty="0" err="1" smtClean="0"/>
              <a:t>сприймають</a:t>
            </a:r>
            <a:r>
              <a:rPr lang="ru-RU" sz="2900" dirty="0" smtClean="0"/>
              <a:t> через звуки </a:t>
            </a:r>
            <a:r>
              <a:rPr lang="ru-RU" sz="2900" dirty="0" err="1" smtClean="0"/>
              <a:t>мелодій</a:t>
            </a:r>
            <a:r>
              <a:rPr lang="ru-RU" sz="2900" dirty="0" smtClean="0"/>
              <a:t>, </a:t>
            </a:r>
            <a:r>
              <a:rPr lang="ru-RU" sz="2900" dirty="0" err="1" smtClean="0"/>
              <a:t>він</a:t>
            </a:r>
            <a:r>
              <a:rPr lang="ru-RU" sz="2900" dirty="0" smtClean="0"/>
              <a:t> </a:t>
            </a:r>
            <a:r>
              <a:rPr lang="ru-RU" sz="2900" dirty="0" err="1" smtClean="0"/>
              <a:t>розкривається</a:t>
            </a:r>
            <a:r>
              <a:rPr lang="ru-RU" sz="2900" dirty="0" smtClean="0"/>
              <a:t> перед ними </a:t>
            </a:r>
            <a:r>
              <a:rPr lang="ru-RU" sz="2900" dirty="0" err="1" smtClean="0"/>
              <a:t>симфонією</a:t>
            </a:r>
            <a:r>
              <a:rPr lang="ru-RU" sz="2900" dirty="0" smtClean="0"/>
              <a:t>, часом сонатою, а в </a:t>
            </a:r>
            <a:r>
              <a:rPr lang="ru-RU" sz="2900" dirty="0" err="1" smtClean="0"/>
              <a:t>ясні</a:t>
            </a:r>
            <a:r>
              <a:rPr lang="ru-RU" sz="2900" dirty="0" smtClean="0"/>
              <a:t> </a:t>
            </a:r>
            <a:r>
              <a:rPr lang="ru-RU" sz="2900" dirty="0" err="1" smtClean="0"/>
              <a:t>хвилі</a:t>
            </a:r>
            <a:r>
              <a:rPr lang="ru-RU" sz="2900" dirty="0" smtClean="0"/>
              <a:t> – </a:t>
            </a:r>
            <a:r>
              <a:rPr lang="ru-RU" sz="2900" dirty="0" err="1" smtClean="0"/>
              <a:t>радісною</a:t>
            </a:r>
            <a:r>
              <a:rPr lang="ru-RU" sz="2900" dirty="0" smtClean="0"/>
              <a:t> </a:t>
            </a:r>
            <a:r>
              <a:rPr lang="ru-RU" sz="2900" dirty="0" err="1" smtClean="0"/>
              <a:t>піснею</a:t>
            </a:r>
            <a:r>
              <a:rPr lang="ru-RU" sz="2900" dirty="0" smtClean="0"/>
              <a:t>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пориває</a:t>
            </a:r>
            <a:r>
              <a:rPr lang="ru-RU" sz="2900" dirty="0" smtClean="0"/>
              <a:t> до </a:t>
            </a:r>
            <a:r>
              <a:rPr lang="ru-RU" sz="2900" dirty="0" err="1" smtClean="0"/>
              <a:t>верховин</a:t>
            </a:r>
            <a:r>
              <a:rPr lang="ru-RU" sz="2900" dirty="0" smtClean="0"/>
              <a:t>, </a:t>
            </a:r>
            <a:r>
              <a:rPr lang="ru-RU" sz="2900" dirty="0" err="1" smtClean="0"/>
              <a:t>збуджує</a:t>
            </a:r>
            <a:r>
              <a:rPr lang="ru-RU" sz="2900" dirty="0" smtClean="0"/>
              <a:t> </a:t>
            </a:r>
            <a:r>
              <a:rPr lang="ru-RU" sz="2900" dirty="0" err="1" smtClean="0"/>
              <a:t>найшляхетніші</a:t>
            </a:r>
            <a:r>
              <a:rPr lang="ru-RU" sz="2900" dirty="0" smtClean="0"/>
              <a:t> </a:t>
            </a:r>
            <a:r>
              <a:rPr lang="ru-RU" sz="2900" dirty="0" err="1" smtClean="0"/>
              <a:t>почуття</a:t>
            </a:r>
            <a:r>
              <a:rPr lang="ru-RU" sz="2900" dirty="0" smtClean="0"/>
              <a:t>. </a:t>
            </a:r>
            <a:endParaRPr lang="ru-RU" sz="2900" dirty="0"/>
          </a:p>
        </p:txBody>
      </p:sp>
      <p:pic>
        <p:nvPicPr>
          <p:cNvPr id="7" name="Содержимое 6" descr="785px-ВП_Природа_Ольга_Кобылянская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86400" y="1500174"/>
            <a:ext cx="3657600" cy="2795618"/>
          </a:xfr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58180" cy="6643710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3800" dirty="0" smtClean="0"/>
              <a:t>Ольга </a:t>
            </a:r>
            <a:r>
              <a:rPr lang="ru-RU" sz="3800" dirty="0" err="1" smtClean="0"/>
              <a:t>Кобилянська</a:t>
            </a:r>
            <a:r>
              <a:rPr lang="ru-RU" sz="3800" dirty="0" smtClean="0"/>
              <a:t> </a:t>
            </a:r>
            <a:r>
              <a:rPr lang="ru-RU" sz="3800" dirty="0" err="1" smtClean="0"/>
              <a:t>актуалізувала</a:t>
            </a:r>
            <a:r>
              <a:rPr lang="ru-RU" sz="3800" dirty="0" smtClean="0"/>
              <a:t> </a:t>
            </a:r>
            <a:r>
              <a:rPr lang="ru-RU" sz="3800" dirty="0" err="1" smtClean="0"/>
              <a:t>світоглядні</a:t>
            </a:r>
            <a:r>
              <a:rPr lang="ru-RU" sz="3800" dirty="0" smtClean="0"/>
              <a:t> </a:t>
            </a:r>
            <a:r>
              <a:rPr lang="ru-RU" sz="3800" dirty="0" err="1" smtClean="0"/>
              <a:t>емансипаційні</a:t>
            </a:r>
            <a:r>
              <a:rPr lang="ru-RU" sz="3800" dirty="0" smtClean="0"/>
              <a:t> </a:t>
            </a:r>
            <a:r>
              <a:rPr lang="ru-RU" sz="3800" dirty="0" err="1" smtClean="0"/>
              <a:t>тенденції</a:t>
            </a:r>
            <a:r>
              <a:rPr lang="ru-RU" sz="3800" dirty="0" smtClean="0"/>
              <a:t> </a:t>
            </a:r>
            <a:r>
              <a:rPr lang="ru-RU" sz="3800" dirty="0" err="1" smtClean="0"/>
              <a:t>українського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суспільства</a:t>
            </a:r>
            <a:r>
              <a:rPr lang="ru-RU" sz="3800" dirty="0" smtClean="0"/>
              <a:t> </a:t>
            </a:r>
            <a:r>
              <a:rPr lang="ru-RU" sz="3800" dirty="0" err="1" smtClean="0"/>
              <a:t>кінця</a:t>
            </a:r>
            <a:r>
              <a:rPr lang="ru-RU" sz="3800" dirty="0" smtClean="0"/>
              <a:t> </a:t>
            </a:r>
            <a:r>
              <a:rPr lang="en-US" sz="3800" dirty="0" smtClean="0"/>
              <a:t>XIX - </a:t>
            </a:r>
            <a:r>
              <a:rPr lang="ru-RU" sz="3800" dirty="0" smtClean="0"/>
              <a:t>початку </a:t>
            </a:r>
            <a:r>
              <a:rPr lang="en-US" sz="3800" dirty="0" smtClean="0"/>
              <a:t>XX </a:t>
            </a:r>
            <a:r>
              <a:rPr lang="ru-RU" sz="3800" dirty="0" smtClean="0"/>
              <a:t>ст. </a:t>
            </a:r>
            <a:r>
              <a:rPr lang="ru-RU" sz="3800" dirty="0" err="1" smtClean="0"/>
              <a:t>Творчість</a:t>
            </a:r>
            <a:r>
              <a:rPr lang="ru-RU" sz="3800" dirty="0" smtClean="0"/>
              <a:t> </a:t>
            </a:r>
            <a:r>
              <a:rPr lang="ru-RU" sz="3800" dirty="0" err="1" smtClean="0"/>
              <a:t>авторки-гендеристки</a:t>
            </a:r>
            <a:r>
              <a:rPr lang="ru-RU" sz="3800" dirty="0" smtClean="0"/>
              <a:t> </a:t>
            </a:r>
            <a:r>
              <a:rPr lang="ru-RU" sz="3800" dirty="0" err="1" smtClean="0"/>
              <a:t>є</a:t>
            </a:r>
            <a:r>
              <a:rPr lang="ru-RU" sz="3800" dirty="0" smtClean="0"/>
              <a:t> не </a:t>
            </a:r>
            <a:r>
              <a:rPr lang="ru-RU" sz="3800" dirty="0" err="1" smtClean="0"/>
              <a:t>лише</a:t>
            </a:r>
            <a:r>
              <a:rPr lang="ru-RU" sz="3800" dirty="0" smtClean="0"/>
              <a:t> </a:t>
            </a:r>
            <a:r>
              <a:rPr lang="ru-RU" sz="3800" dirty="0" err="1" smtClean="0"/>
              <a:t>психологічною</a:t>
            </a:r>
            <a:r>
              <a:rPr lang="ru-RU" sz="3800" dirty="0" smtClean="0"/>
              <a:t> потребою, а </a:t>
            </a:r>
            <a:r>
              <a:rPr lang="ru-RU" sz="3800" dirty="0" err="1" smtClean="0"/>
              <a:t>й</a:t>
            </a:r>
            <a:r>
              <a:rPr lang="ru-RU" sz="3800" dirty="0" smtClean="0"/>
              <a:t> </a:t>
            </a:r>
            <a:r>
              <a:rPr lang="ru-RU" sz="3800" dirty="0" err="1" smtClean="0"/>
              <a:t>спробою</a:t>
            </a:r>
            <a:r>
              <a:rPr lang="ru-RU" sz="3800" dirty="0" smtClean="0"/>
              <a:t> </a:t>
            </a:r>
            <a:r>
              <a:rPr lang="ru-RU" sz="3800" dirty="0" err="1" smtClean="0"/>
              <a:t>подолати</a:t>
            </a:r>
            <a:r>
              <a:rPr lang="ru-RU" sz="3800" dirty="0" smtClean="0"/>
              <a:t> </a:t>
            </a:r>
            <a:r>
              <a:rPr lang="ru-RU" sz="3800" dirty="0" err="1" smtClean="0"/>
              <a:t>маргінальне</a:t>
            </a:r>
            <a:r>
              <a:rPr lang="ru-RU" sz="3800" dirty="0" smtClean="0"/>
              <a:t> становище в </a:t>
            </a:r>
            <a:r>
              <a:rPr lang="ru-RU" sz="3800" dirty="0" err="1" smtClean="0"/>
              <a:t>патріархальному</a:t>
            </a:r>
            <a:r>
              <a:rPr lang="ru-RU" sz="3800" dirty="0" smtClean="0"/>
              <a:t> </a:t>
            </a:r>
            <a:r>
              <a:rPr lang="ru-RU" sz="3800" dirty="0" err="1" smtClean="0"/>
              <a:t>світі</a:t>
            </a:r>
            <a:r>
              <a:rPr lang="ru-RU" sz="3800" dirty="0" smtClean="0"/>
              <a:t>, </a:t>
            </a:r>
            <a:r>
              <a:rPr lang="ru-RU" sz="3800" dirty="0" err="1" smtClean="0"/>
              <a:t>впровадження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конструктивної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парадигми</a:t>
            </a:r>
            <a:r>
              <a:rPr lang="ru-RU" sz="3800" dirty="0" smtClean="0"/>
              <a:t> </a:t>
            </a:r>
            <a:r>
              <a:rPr lang="ru-RU" sz="3800" dirty="0" err="1" smtClean="0"/>
              <a:t>розвитку</a:t>
            </a:r>
            <a:r>
              <a:rPr lang="ru-RU" sz="3800" dirty="0" smtClean="0"/>
              <a:t> </a:t>
            </a:r>
            <a:r>
              <a:rPr lang="ru-RU" sz="3800" dirty="0" err="1" smtClean="0"/>
              <a:t>гендерної</a:t>
            </a:r>
            <a:r>
              <a:rPr lang="ru-RU" sz="3800" dirty="0" smtClean="0"/>
              <a:t> </a:t>
            </a:r>
            <a:r>
              <a:rPr lang="ru-RU" sz="3800" dirty="0" err="1" smtClean="0"/>
              <a:t>рівності</a:t>
            </a:r>
            <a:r>
              <a:rPr lang="ru-RU" sz="3800" dirty="0" smtClean="0"/>
              <a:t>, </a:t>
            </a:r>
            <a:r>
              <a:rPr lang="ru-RU" sz="3800" dirty="0" err="1" smtClean="0"/>
              <a:t>необхідність</a:t>
            </a:r>
            <a:r>
              <a:rPr lang="ru-RU" sz="3800" dirty="0" smtClean="0"/>
              <a:t> </a:t>
            </a:r>
            <a:r>
              <a:rPr lang="ru-RU" sz="3800" dirty="0" err="1" smtClean="0"/>
              <a:t>заявити</a:t>
            </a:r>
            <a:r>
              <a:rPr lang="ru-RU" sz="3800" dirty="0" smtClean="0"/>
              <a:t> про </a:t>
            </a:r>
            <a:r>
              <a:rPr lang="ru-RU" sz="3800" dirty="0" err="1" smtClean="0"/>
              <a:t>ідею</a:t>
            </a:r>
            <a:r>
              <a:rPr lang="ru-RU" sz="3800" dirty="0" smtClean="0"/>
              <a:t> «</a:t>
            </a:r>
            <a:r>
              <a:rPr lang="ru-RU" sz="3800" dirty="0" err="1" smtClean="0"/>
              <a:t>нової</a:t>
            </a:r>
            <a:r>
              <a:rPr lang="ru-RU" sz="3800" dirty="0" smtClean="0"/>
              <a:t> </a:t>
            </a:r>
            <a:r>
              <a:rPr lang="ru-RU" sz="3800" dirty="0" err="1" smtClean="0"/>
              <a:t>жінки</a:t>
            </a:r>
            <a:r>
              <a:rPr lang="ru-RU" sz="3800" dirty="0" smtClean="0"/>
              <a:t>». Таким чином, </a:t>
            </a:r>
            <a:r>
              <a:rPr lang="ru-RU" sz="3800" dirty="0" err="1" smtClean="0"/>
              <a:t>формується</a:t>
            </a:r>
            <a:r>
              <a:rPr lang="ru-RU" sz="3800" dirty="0" smtClean="0"/>
              <a:t> </a:t>
            </a:r>
            <a:r>
              <a:rPr lang="ru-RU" sz="3800" dirty="0" err="1" smtClean="0"/>
              <a:t>гендерна</a:t>
            </a:r>
            <a:r>
              <a:rPr lang="ru-RU" sz="3800" dirty="0" smtClean="0"/>
              <a:t> </a:t>
            </a:r>
            <a:r>
              <a:rPr lang="ru-RU" sz="3800" dirty="0" err="1" smtClean="0"/>
              <a:t>методологія</a:t>
            </a:r>
            <a:r>
              <a:rPr lang="ru-RU" sz="3800" dirty="0" smtClean="0"/>
              <a:t> </a:t>
            </a:r>
            <a:r>
              <a:rPr lang="ru-RU" sz="3800" dirty="0" err="1" smtClean="0"/>
              <a:t>філософсько-світоглядних</a:t>
            </a:r>
            <a:r>
              <a:rPr lang="ru-RU" sz="3800" dirty="0" smtClean="0"/>
              <a:t> засад </a:t>
            </a:r>
            <a:r>
              <a:rPr lang="ru-RU" sz="3800" dirty="0" err="1" smtClean="0"/>
              <a:t>українського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суспільства</a:t>
            </a:r>
            <a:r>
              <a:rPr lang="ru-RU" sz="3800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sz="3800" dirty="0" smtClean="0"/>
              <a:t> Ольга </a:t>
            </a:r>
            <a:r>
              <a:rPr lang="ru-RU" sz="3800" dirty="0" err="1" smtClean="0"/>
              <a:t>Кобилянська</a:t>
            </a:r>
            <a:r>
              <a:rPr lang="ru-RU" sz="3800" dirty="0" smtClean="0"/>
              <a:t> вводить </a:t>
            </a:r>
            <a:r>
              <a:rPr lang="ru-RU" sz="3800" dirty="0" err="1" smtClean="0"/>
              <a:t>жінку</a:t>
            </a:r>
            <a:r>
              <a:rPr lang="ru-RU" sz="3800" dirty="0" smtClean="0"/>
              <a:t> в </a:t>
            </a:r>
            <a:r>
              <a:rPr lang="ru-RU" sz="3800" dirty="0" err="1" smtClean="0"/>
              <a:t>соціальне</a:t>
            </a:r>
            <a:r>
              <a:rPr lang="ru-RU" sz="3800" dirty="0" smtClean="0"/>
              <a:t> </a:t>
            </a:r>
            <a:r>
              <a:rPr lang="ru-RU" sz="3800" dirty="0" err="1" smtClean="0"/>
              <a:t>життя</a:t>
            </a:r>
            <a:r>
              <a:rPr lang="ru-RU" sz="3800" dirty="0" smtClean="0"/>
              <a:t> </a:t>
            </a:r>
            <a:r>
              <a:rPr lang="ru-RU" sz="3800" dirty="0" err="1" smtClean="0"/>
              <a:t>вже</a:t>
            </a:r>
            <a:r>
              <a:rPr lang="ru-RU" sz="3800" dirty="0" smtClean="0"/>
              <a:t> на </a:t>
            </a:r>
            <a:r>
              <a:rPr lang="ru-RU" sz="3800" dirty="0" err="1" smtClean="0"/>
              <a:t>рівні</a:t>
            </a:r>
            <a:r>
              <a:rPr lang="ru-RU" sz="3800" dirty="0" smtClean="0"/>
              <a:t> </a:t>
            </a:r>
            <a:r>
              <a:rPr lang="ru-RU" sz="3800" dirty="0" err="1" smtClean="0"/>
              <a:t>суб’єкту</a:t>
            </a:r>
            <a:r>
              <a:rPr lang="ru-RU" sz="3800" dirty="0" smtClean="0"/>
              <a:t> </a:t>
            </a:r>
            <a:r>
              <a:rPr lang="ru-RU" sz="3800" dirty="0" err="1" smtClean="0"/>
              <a:t>соціуму</a:t>
            </a:r>
            <a:r>
              <a:rPr lang="ru-RU" sz="3800" dirty="0" smtClean="0"/>
              <a:t>, а не </a:t>
            </a:r>
            <a:r>
              <a:rPr lang="ru-RU" sz="3800" dirty="0" err="1" smtClean="0"/>
              <a:t>об’єкту</a:t>
            </a:r>
            <a:r>
              <a:rPr lang="ru-RU" sz="3800" dirty="0" smtClean="0"/>
              <a:t>, </a:t>
            </a:r>
            <a:r>
              <a:rPr lang="ru-RU" sz="3800" dirty="0" err="1" smtClean="0"/>
              <a:t>що</a:t>
            </a:r>
            <a:r>
              <a:rPr lang="ru-RU" sz="3800" dirty="0" smtClean="0"/>
              <a:t> </a:t>
            </a:r>
            <a:r>
              <a:rPr lang="ru-RU" sz="3800" dirty="0" err="1" smtClean="0"/>
              <a:t>характерне</a:t>
            </a:r>
            <a:r>
              <a:rPr lang="ru-RU" sz="3800" dirty="0" smtClean="0"/>
              <a:t> для </a:t>
            </a:r>
            <a:r>
              <a:rPr lang="ru-RU" sz="3800" dirty="0" err="1" smtClean="0"/>
              <a:t>патріархальних</a:t>
            </a:r>
            <a:r>
              <a:rPr lang="ru-RU" sz="3800" dirty="0" smtClean="0"/>
              <a:t> </a:t>
            </a:r>
            <a:r>
              <a:rPr lang="ru-RU" sz="3800" dirty="0" err="1" smtClean="0"/>
              <a:t>настанов</a:t>
            </a:r>
            <a:r>
              <a:rPr lang="ru-RU" sz="3800" dirty="0" smtClean="0"/>
              <a:t> </a:t>
            </a:r>
            <a:r>
              <a:rPr lang="ru-RU" sz="3800" dirty="0" err="1" smtClean="0"/>
              <a:t>суспільного</a:t>
            </a:r>
            <a:r>
              <a:rPr lang="ru-RU" sz="3800" dirty="0" smtClean="0"/>
              <a:t> ладу. </a:t>
            </a:r>
            <a:r>
              <a:rPr lang="ru-RU" sz="3800" dirty="0" err="1" smtClean="0"/>
              <a:t>Зазначає</a:t>
            </a:r>
            <a:r>
              <a:rPr lang="ru-RU" sz="3800" dirty="0" smtClean="0"/>
              <a:t> </a:t>
            </a:r>
            <a:r>
              <a:rPr lang="ru-RU" sz="3800" dirty="0" err="1" smtClean="0"/>
              <a:t>що</a:t>
            </a:r>
            <a:r>
              <a:rPr lang="ru-RU" sz="3800" dirty="0" smtClean="0"/>
              <a:t> </a:t>
            </a:r>
            <a:r>
              <a:rPr lang="ru-RU" sz="3800" dirty="0" err="1" smtClean="0"/>
              <a:t>емансипація</a:t>
            </a:r>
            <a:r>
              <a:rPr lang="ru-RU" sz="3800" dirty="0" smtClean="0"/>
              <a:t> </a:t>
            </a:r>
            <a:r>
              <a:rPr lang="ru-RU" sz="3800" dirty="0" err="1" smtClean="0"/>
              <a:t>жінок</a:t>
            </a:r>
            <a:r>
              <a:rPr lang="ru-RU" sz="3800" dirty="0" smtClean="0"/>
              <a:t> – </a:t>
            </a:r>
            <a:r>
              <a:rPr lang="ru-RU" sz="3800" dirty="0" err="1" smtClean="0"/>
              <a:t>це</a:t>
            </a:r>
            <a:r>
              <a:rPr lang="ru-RU" sz="3800" dirty="0" smtClean="0"/>
              <a:t> </a:t>
            </a:r>
            <a:r>
              <a:rPr lang="ru-RU" sz="3800" dirty="0" err="1" smtClean="0"/>
              <a:t>виявлення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енергійного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стремління</a:t>
            </a:r>
            <a:r>
              <a:rPr lang="ru-RU" sz="3800" dirty="0" smtClean="0"/>
              <a:t> до </a:t>
            </a:r>
            <a:r>
              <a:rPr lang="ru-RU" sz="3800" dirty="0" err="1" smtClean="0"/>
              <a:t>здобуття</a:t>
            </a:r>
            <a:r>
              <a:rPr lang="ru-RU" sz="3800" dirty="0" smtClean="0"/>
              <a:t> </a:t>
            </a:r>
            <a:r>
              <a:rPr lang="ru-RU" sz="3800" dirty="0" err="1" smtClean="0"/>
              <a:t>особистої</a:t>
            </a:r>
            <a:r>
              <a:rPr lang="ru-RU" sz="3800" dirty="0" smtClean="0"/>
              <a:t> </a:t>
            </a:r>
            <a:r>
              <a:rPr lang="ru-RU" sz="3800" dirty="0" err="1" smtClean="0"/>
              <a:t>свободи</a:t>
            </a:r>
            <a:r>
              <a:rPr lang="ru-RU" sz="3800" dirty="0" smtClean="0"/>
              <a:t> </a:t>
            </a:r>
            <a:r>
              <a:rPr lang="ru-RU" sz="3800" dirty="0" err="1" smtClean="0"/>
              <a:t>і</a:t>
            </a:r>
            <a:r>
              <a:rPr lang="ru-RU" sz="3800" dirty="0" smtClean="0"/>
              <a:t> прав на </a:t>
            </a:r>
            <a:r>
              <a:rPr lang="ru-RU" sz="3800" dirty="0" err="1" smtClean="0"/>
              <a:t>набуття</a:t>
            </a:r>
            <a:r>
              <a:rPr lang="ru-RU" sz="3800" dirty="0" smtClean="0"/>
              <a:t> </a:t>
            </a:r>
            <a:r>
              <a:rPr lang="ru-RU" sz="3800" dirty="0" err="1" smtClean="0"/>
              <a:t>фахового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чи</a:t>
            </a:r>
            <a:r>
              <a:rPr lang="ru-RU" sz="3800" dirty="0" smtClean="0"/>
              <a:t> </a:t>
            </a:r>
            <a:r>
              <a:rPr lang="ru-RU" sz="3800" dirty="0" err="1" smtClean="0"/>
              <a:t>іншого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знання</a:t>
            </a:r>
            <a:r>
              <a:rPr lang="ru-RU" sz="3800" dirty="0" smtClean="0"/>
              <a:t> в </a:t>
            </a:r>
            <a:r>
              <a:rPr lang="ru-RU" sz="3800" dirty="0" err="1" smtClean="0"/>
              <a:t>усіх</a:t>
            </a:r>
            <a:r>
              <a:rPr lang="ru-RU" sz="3800" dirty="0" smtClean="0"/>
              <a:t> </a:t>
            </a:r>
            <a:r>
              <a:rPr lang="ru-RU" sz="3800" dirty="0" err="1" smtClean="0"/>
              <a:t>галузях</a:t>
            </a:r>
            <a:r>
              <a:rPr lang="ru-RU" sz="3800" dirty="0" smtClean="0"/>
              <a:t> науки та прав </a:t>
            </a:r>
            <a:r>
              <a:rPr lang="ru-RU" sz="3800" dirty="0" err="1" smtClean="0"/>
              <a:t>займати</a:t>
            </a:r>
            <a:r>
              <a:rPr lang="ru-RU" sz="3800" dirty="0" smtClean="0"/>
              <a:t> посади в </a:t>
            </a:r>
            <a:r>
              <a:rPr lang="ru-RU" sz="3800" dirty="0" err="1" smtClean="0"/>
              <a:t>державній</a:t>
            </a:r>
            <a:r>
              <a:rPr lang="ru-RU" sz="3800" dirty="0" smtClean="0"/>
              <a:t> </a:t>
            </a:r>
            <a:r>
              <a:rPr lang="ru-RU" sz="3800" dirty="0" err="1" smtClean="0"/>
              <a:t>чи</a:t>
            </a:r>
            <a:r>
              <a:rPr lang="ru-RU" sz="3800" dirty="0" smtClean="0"/>
              <a:t> </a:t>
            </a:r>
            <a:r>
              <a:rPr lang="ru-RU" sz="3800" dirty="0" err="1" smtClean="0"/>
              <a:t>приватній</a:t>
            </a:r>
            <a:r>
              <a:rPr lang="ru-RU" sz="3800" dirty="0" smtClean="0"/>
              <a:t> </a:t>
            </a:r>
            <a:r>
              <a:rPr lang="ru-RU" sz="3800" dirty="0" err="1" smtClean="0"/>
              <a:t>службі</a:t>
            </a:r>
            <a:r>
              <a:rPr lang="ru-RU" sz="3800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sz="3800" dirty="0" smtClean="0"/>
              <a:t>«Нова </a:t>
            </a:r>
            <a:r>
              <a:rPr lang="ru-RU" sz="3800" dirty="0" err="1" smtClean="0"/>
              <a:t>жінка</a:t>
            </a:r>
            <a:r>
              <a:rPr lang="ru-RU" sz="3800" dirty="0" smtClean="0"/>
              <a:t>» О. </a:t>
            </a:r>
            <a:r>
              <a:rPr lang="ru-RU" sz="3800" dirty="0" err="1" smtClean="0"/>
              <a:t>Кобилянської</a:t>
            </a:r>
            <a:r>
              <a:rPr lang="ru-RU" sz="3800" dirty="0" smtClean="0"/>
              <a:t> - </a:t>
            </a:r>
            <a:r>
              <a:rPr lang="ru-RU" sz="3800" dirty="0" err="1" smtClean="0"/>
              <a:t>людина</a:t>
            </a:r>
            <a:r>
              <a:rPr lang="ru-RU" sz="3800" dirty="0" smtClean="0"/>
              <a:t> сильна характером, </a:t>
            </a:r>
            <a:r>
              <a:rPr lang="ru-RU" sz="3800" dirty="0" err="1" smtClean="0"/>
              <a:t>позбавлена</a:t>
            </a:r>
            <a:r>
              <a:rPr lang="ru-RU" sz="3800" dirty="0" smtClean="0"/>
              <a:t> </a:t>
            </a:r>
            <a:r>
              <a:rPr lang="ru-RU" sz="3800" dirty="0" err="1" smtClean="0"/>
              <a:t>романтичної</a:t>
            </a:r>
            <a:r>
              <a:rPr lang="ru-RU" sz="3800" dirty="0" smtClean="0"/>
              <a:t> </a:t>
            </a:r>
            <a:r>
              <a:rPr lang="ru-RU" sz="3800" dirty="0" err="1" smtClean="0"/>
              <a:t>імперсональності</a:t>
            </a:r>
            <a:r>
              <a:rPr lang="ru-RU" sz="3800" dirty="0" smtClean="0"/>
              <a:t>, </a:t>
            </a:r>
            <a:r>
              <a:rPr lang="ru-RU" sz="3800" dirty="0" err="1" smtClean="0"/>
              <a:t>спроможна</a:t>
            </a:r>
            <a:r>
              <a:rPr lang="ru-RU" sz="3800" dirty="0" smtClean="0"/>
              <a:t> на одинокий </a:t>
            </a:r>
            <a:r>
              <a:rPr lang="ru-RU" sz="3800" dirty="0" err="1" smtClean="0"/>
              <a:t>виклик</a:t>
            </a:r>
            <a:r>
              <a:rPr lang="ru-RU" sz="3800" dirty="0" smtClean="0"/>
              <a:t> </a:t>
            </a:r>
            <a:r>
              <a:rPr lang="ru-RU" sz="3800" dirty="0" err="1" smtClean="0"/>
              <a:t>суспільству</a:t>
            </a:r>
            <a:r>
              <a:rPr lang="ru-RU" sz="3800" dirty="0" smtClean="0"/>
              <a:t>. </a:t>
            </a:r>
            <a:r>
              <a:rPr lang="ru-RU" sz="3800" dirty="0" err="1" smtClean="0"/>
              <a:t>Саме</a:t>
            </a:r>
            <a:r>
              <a:rPr lang="ru-RU" sz="3800" dirty="0" smtClean="0"/>
              <a:t> </a:t>
            </a:r>
            <a:r>
              <a:rPr lang="ru-RU" sz="3800" dirty="0" err="1" smtClean="0"/>
              <a:t>цих</a:t>
            </a:r>
            <a:r>
              <a:rPr lang="ru-RU" sz="3800" dirty="0" smtClean="0"/>
              <a:t> рис </a:t>
            </a:r>
            <a:r>
              <a:rPr lang="ru-RU" sz="3800" dirty="0" err="1" smtClean="0"/>
              <a:t>бракувало</a:t>
            </a:r>
            <a:r>
              <a:rPr lang="ru-RU" sz="3800" dirty="0" smtClean="0"/>
              <a:t> </a:t>
            </a:r>
            <a:r>
              <a:rPr lang="ru-RU" sz="3800" dirty="0" err="1" smtClean="0"/>
              <a:t>жіночим</a:t>
            </a:r>
            <a:r>
              <a:rPr lang="ru-RU" sz="3800" dirty="0" smtClean="0"/>
              <a:t> образам у </a:t>
            </a:r>
            <a:r>
              <a:rPr lang="ru-RU" sz="3800" dirty="0" err="1" smtClean="0"/>
              <a:t>чоловічій</a:t>
            </a:r>
            <a:r>
              <a:rPr lang="ru-RU" sz="3800" dirty="0" smtClean="0"/>
              <a:t> </a:t>
            </a:r>
            <a:r>
              <a:rPr lang="ru-RU" sz="3800" dirty="0" err="1" smtClean="0"/>
              <a:t>народницькій</a:t>
            </a:r>
            <a:r>
              <a:rPr lang="ru-RU" sz="3800" dirty="0" smtClean="0"/>
              <a:t> </a:t>
            </a:r>
            <a:r>
              <a:rPr lang="ru-RU" sz="3800" dirty="0" err="1" smtClean="0"/>
              <a:t>літературі</a:t>
            </a:r>
            <a:r>
              <a:rPr lang="ru-RU" sz="38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800" dirty="0" smtClean="0"/>
              <a:t> </a:t>
            </a:r>
            <a:r>
              <a:rPr lang="ru-RU" sz="3800" dirty="0" err="1" smtClean="0"/>
              <a:t>Героїням</a:t>
            </a:r>
            <a:r>
              <a:rPr lang="ru-RU" sz="3800" dirty="0" smtClean="0"/>
              <a:t> О. </a:t>
            </a:r>
            <a:r>
              <a:rPr lang="ru-RU" sz="3800" dirty="0" err="1" smtClean="0"/>
              <a:t>Кобилянської</a:t>
            </a:r>
            <a:r>
              <a:rPr lang="ru-RU" sz="3800" dirty="0" smtClean="0"/>
              <a:t> </a:t>
            </a:r>
            <a:r>
              <a:rPr lang="ru-RU" sz="3800" dirty="0" err="1" smtClean="0"/>
              <a:t>властива</a:t>
            </a:r>
            <a:r>
              <a:rPr lang="ru-RU" sz="3800" dirty="0" smtClean="0"/>
              <a:t> </a:t>
            </a:r>
            <a:r>
              <a:rPr lang="ru-RU" sz="3800" dirty="0" err="1" smtClean="0"/>
              <a:t>певна</a:t>
            </a:r>
            <a:r>
              <a:rPr lang="ru-RU" sz="3800" dirty="0" smtClean="0"/>
              <a:t> </a:t>
            </a:r>
            <a:r>
              <a:rPr lang="ru-RU" sz="3800" dirty="0" err="1" smtClean="0"/>
              <a:t>закономірність</a:t>
            </a:r>
            <a:r>
              <a:rPr lang="ru-RU" sz="3800" dirty="0" smtClean="0"/>
              <a:t> у </a:t>
            </a:r>
            <a:r>
              <a:rPr lang="ru-RU" sz="3800" dirty="0" err="1" smtClean="0"/>
              <a:t>лінії</a:t>
            </a:r>
            <a:r>
              <a:rPr lang="ru-RU" sz="3800" dirty="0" smtClean="0"/>
              <a:t> </a:t>
            </a:r>
            <a:r>
              <a:rPr lang="ru-RU" sz="3800" dirty="0" err="1" smtClean="0"/>
              <a:t>поведінки</a:t>
            </a:r>
            <a:r>
              <a:rPr lang="ru-RU" sz="3800" dirty="0" smtClean="0"/>
              <a:t>. Вони, </a:t>
            </a:r>
            <a:r>
              <a:rPr lang="ru-RU" sz="3800" dirty="0" err="1" smtClean="0"/>
              <a:t>з</a:t>
            </a:r>
            <a:r>
              <a:rPr lang="ru-RU" sz="3800" dirty="0" smtClean="0"/>
              <a:t> одного боку, </a:t>
            </a:r>
            <a:r>
              <a:rPr lang="ru-RU" sz="3800" dirty="0" err="1" smtClean="0"/>
              <a:t>прагнуть</a:t>
            </a:r>
            <a:r>
              <a:rPr lang="ru-RU" sz="3800" dirty="0" smtClean="0"/>
              <a:t> </a:t>
            </a:r>
            <a:r>
              <a:rPr lang="ru-RU" sz="3800" dirty="0" err="1" smtClean="0"/>
              <a:t>істинного</a:t>
            </a:r>
            <a:r>
              <a:rPr lang="ru-RU" sz="3800" dirty="0" smtClean="0"/>
              <a:t>, </a:t>
            </a:r>
            <a:r>
              <a:rPr lang="ru-RU" sz="3800" dirty="0" err="1" smtClean="0"/>
              <a:t>вільного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кохання</a:t>
            </a:r>
            <a:r>
              <a:rPr lang="ru-RU" sz="3800" dirty="0" smtClean="0"/>
              <a:t>, а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іншого</a:t>
            </a:r>
            <a:r>
              <a:rPr lang="ru-RU" sz="3800" dirty="0" smtClean="0"/>
              <a:t> - бояться </a:t>
            </a:r>
            <a:r>
              <a:rPr lang="ru-RU" sz="3800" dirty="0" err="1" smtClean="0"/>
              <a:t>його</a:t>
            </a:r>
            <a:r>
              <a:rPr lang="ru-RU" sz="3800" dirty="0" smtClean="0"/>
              <a:t>, </a:t>
            </a:r>
            <a:r>
              <a:rPr lang="ru-RU" sz="3800" dirty="0" err="1" smtClean="0"/>
              <a:t>хочуть</a:t>
            </a:r>
            <a:r>
              <a:rPr lang="ru-RU" sz="3800" dirty="0" smtClean="0"/>
              <a:t> </a:t>
            </a:r>
            <a:r>
              <a:rPr lang="ru-RU" sz="3800" dirty="0" err="1" smtClean="0"/>
              <a:t>і</a:t>
            </a:r>
            <a:r>
              <a:rPr lang="ru-RU" sz="3800" dirty="0" smtClean="0"/>
              <a:t> не </a:t>
            </a:r>
            <a:r>
              <a:rPr lang="ru-RU" sz="3800" dirty="0" err="1" smtClean="0"/>
              <a:t>хочуть</a:t>
            </a:r>
            <a:r>
              <a:rPr lang="ru-RU" sz="3800" dirty="0" smtClean="0"/>
              <a:t> </a:t>
            </a:r>
            <a:r>
              <a:rPr lang="ru-RU" sz="3800" dirty="0" err="1" smtClean="0"/>
              <a:t>любити</a:t>
            </a:r>
            <a:r>
              <a:rPr lang="ru-RU" sz="3800" dirty="0" smtClean="0"/>
              <a:t>. Страх перед </a:t>
            </a:r>
            <a:r>
              <a:rPr lang="ru-RU" sz="3800" dirty="0" err="1" smtClean="0"/>
              <a:t>патріархальним</a:t>
            </a:r>
            <a:r>
              <a:rPr lang="ru-RU" sz="3800" dirty="0" smtClean="0"/>
              <a:t> </a:t>
            </a:r>
            <a:r>
              <a:rPr lang="ru-RU" sz="3800" dirty="0" err="1" smtClean="0"/>
              <a:t>шлюбом</a:t>
            </a:r>
            <a:r>
              <a:rPr lang="ru-RU" sz="3800" dirty="0" smtClean="0"/>
              <a:t> </a:t>
            </a:r>
            <a:r>
              <a:rPr lang="ru-RU" sz="3800" dirty="0" err="1" smtClean="0"/>
              <a:t>видає</a:t>
            </a:r>
            <a:r>
              <a:rPr lang="ru-RU" sz="3800" dirty="0" smtClean="0"/>
              <a:t> </a:t>
            </a:r>
            <a:r>
              <a:rPr lang="ru-RU" sz="3800" dirty="0" err="1" smtClean="0"/>
              <a:t>острах</a:t>
            </a:r>
            <a:r>
              <a:rPr lang="ru-RU" sz="3800" dirty="0" smtClean="0"/>
              <a:t> </a:t>
            </a:r>
            <a:r>
              <a:rPr lang="ru-RU" sz="3800" dirty="0" err="1" smtClean="0"/>
              <a:t>нерівноправності</a:t>
            </a:r>
            <a:r>
              <a:rPr lang="ru-RU" sz="3800" dirty="0" smtClean="0"/>
              <a:t> у </a:t>
            </a:r>
            <a:r>
              <a:rPr lang="ru-RU" sz="3800" dirty="0" err="1" smtClean="0"/>
              <a:t>стосунках</a:t>
            </a:r>
            <a:r>
              <a:rPr lang="ru-RU" sz="3800" dirty="0" smtClean="0"/>
              <a:t> </a:t>
            </a:r>
            <a:r>
              <a:rPr lang="ru-RU" sz="3800" dirty="0" err="1" smtClean="0"/>
              <a:t>жінки</a:t>
            </a:r>
            <a:r>
              <a:rPr lang="ru-RU" sz="3800" dirty="0" smtClean="0"/>
              <a:t> </a:t>
            </a:r>
            <a:r>
              <a:rPr lang="ru-RU" sz="3800" dirty="0" err="1" smtClean="0"/>
              <a:t>і</a:t>
            </a:r>
            <a:r>
              <a:rPr lang="ru-RU" sz="3800" dirty="0" smtClean="0"/>
              <a:t> </a:t>
            </a:r>
            <a:r>
              <a:rPr lang="ru-RU" sz="3800" dirty="0" err="1" smtClean="0"/>
              <a:t>чоловіка</a:t>
            </a:r>
            <a:r>
              <a:rPr lang="ru-RU" sz="3800" dirty="0" smtClean="0"/>
              <a:t>. </a:t>
            </a:r>
            <a:r>
              <a:rPr lang="en-US" sz="3800" dirty="0" smtClean="0"/>
              <a:t>I</a:t>
            </a:r>
            <a:r>
              <a:rPr lang="ru-RU" sz="3800" dirty="0" err="1" smtClean="0"/>
              <a:t>деал</a:t>
            </a:r>
            <a:r>
              <a:rPr lang="ru-RU" sz="3800" dirty="0" smtClean="0"/>
              <a:t> О. </a:t>
            </a:r>
            <a:r>
              <a:rPr lang="ru-RU" sz="3800" dirty="0" err="1" smtClean="0"/>
              <a:t>Кобилянської</a:t>
            </a:r>
            <a:r>
              <a:rPr lang="ru-RU" sz="3800" dirty="0" smtClean="0"/>
              <a:t> - ж</a:t>
            </a:r>
            <a:r>
              <a:rPr lang="en-US" sz="3800" dirty="0" err="1" smtClean="0"/>
              <a:t>i</a:t>
            </a:r>
            <a:r>
              <a:rPr lang="ru-RU" sz="3800" dirty="0" err="1" smtClean="0"/>
              <a:t>нка</a:t>
            </a:r>
            <a:r>
              <a:rPr lang="ru-RU" sz="3800" dirty="0" smtClean="0"/>
              <a:t> </a:t>
            </a:r>
            <a:r>
              <a:rPr lang="ru-RU" sz="3800" dirty="0" err="1" smtClean="0"/>
              <a:t>осв</a:t>
            </a:r>
            <a:r>
              <a:rPr lang="en-US" sz="3800" dirty="0" err="1" smtClean="0"/>
              <a:t>i</a:t>
            </a:r>
            <a:r>
              <a:rPr lang="ru-RU" sz="3800" dirty="0" err="1" smtClean="0"/>
              <a:t>чена</a:t>
            </a:r>
            <a:r>
              <a:rPr lang="ru-RU" sz="3800" dirty="0" smtClean="0"/>
              <a:t>, </a:t>
            </a:r>
            <a:r>
              <a:rPr lang="en-US" sz="3800" dirty="0" err="1" smtClean="0"/>
              <a:t>i</a:t>
            </a:r>
            <a:r>
              <a:rPr lang="ru-RU" sz="3800" dirty="0" err="1" smtClean="0"/>
              <a:t>нтел</a:t>
            </a:r>
            <a:r>
              <a:rPr lang="en-US" sz="3800" dirty="0" err="1" smtClean="0"/>
              <a:t>i</a:t>
            </a:r>
            <a:r>
              <a:rPr lang="ru-RU" sz="3800" dirty="0" err="1" smtClean="0"/>
              <a:t>гентна</a:t>
            </a:r>
            <a:r>
              <a:rPr lang="ru-RU" sz="3800" dirty="0" smtClean="0"/>
              <a:t>,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високими</a:t>
            </a:r>
            <a:r>
              <a:rPr lang="ru-RU" sz="3800" dirty="0" smtClean="0"/>
              <a:t> </a:t>
            </a:r>
            <a:r>
              <a:rPr lang="ru-RU" sz="3800" dirty="0" err="1" smtClean="0"/>
              <a:t>духовними</a:t>
            </a:r>
            <a:r>
              <a:rPr lang="ru-RU" sz="3800" dirty="0" smtClean="0"/>
              <a:t> </a:t>
            </a:r>
            <a:r>
              <a:rPr lang="ru-RU" sz="3800" dirty="0" err="1" smtClean="0"/>
              <a:t>запитами</a:t>
            </a:r>
            <a:r>
              <a:rPr lang="ru-RU" sz="3800" dirty="0" smtClean="0"/>
              <a:t> </a:t>
            </a:r>
            <a:r>
              <a:rPr lang="en-US" sz="3800" dirty="0" err="1" smtClean="0"/>
              <a:t>i</a:t>
            </a:r>
            <a:r>
              <a:rPr lang="en-US" sz="3800" dirty="0" smtClean="0"/>
              <a:t> </a:t>
            </a:r>
            <a:r>
              <a:rPr lang="ru-RU" sz="3800" dirty="0" err="1" smtClean="0"/>
              <a:t>прогресивними</a:t>
            </a:r>
            <a:r>
              <a:rPr lang="ru-RU" sz="3800" dirty="0" smtClean="0"/>
              <a:t> </a:t>
            </a:r>
            <a:r>
              <a:rPr lang="ru-RU" sz="3800" dirty="0" err="1" smtClean="0"/>
              <a:t>поглядами</a:t>
            </a:r>
            <a:r>
              <a:rPr lang="ru-RU" sz="3800" dirty="0" smtClean="0"/>
              <a:t>. </a:t>
            </a:r>
            <a:r>
              <a:rPr lang="ru-RU" sz="3800" dirty="0" err="1" smtClean="0"/>
              <a:t>Зачаровує</a:t>
            </a:r>
            <a:r>
              <a:rPr lang="ru-RU" sz="3800" dirty="0" smtClean="0"/>
              <a:t> </a:t>
            </a:r>
            <a:r>
              <a:rPr lang="ru-RU" sz="3800" dirty="0" err="1" smtClean="0"/>
              <a:t>її</a:t>
            </a:r>
            <a:r>
              <a:rPr lang="ru-RU" sz="3800" dirty="0" smtClean="0"/>
              <a:t> </a:t>
            </a:r>
            <a:r>
              <a:rPr lang="ru-RU" sz="3800" dirty="0" err="1" smtClean="0"/>
              <a:t>серце</a:t>
            </a:r>
            <a:r>
              <a:rPr lang="ru-RU" sz="3800" dirty="0" smtClean="0"/>
              <a:t>: </a:t>
            </a:r>
            <a:r>
              <a:rPr lang="ru-RU" sz="3800" dirty="0" err="1" smtClean="0"/>
              <a:t>воно</a:t>
            </a:r>
            <a:r>
              <a:rPr lang="ru-RU" sz="3800" dirty="0" smtClean="0"/>
              <a:t> у </a:t>
            </a:r>
            <a:r>
              <a:rPr lang="ru-RU" sz="3800" dirty="0" err="1" smtClean="0"/>
              <a:t>героїнь</a:t>
            </a:r>
            <a:r>
              <a:rPr lang="ru-RU" sz="3800" dirty="0" smtClean="0"/>
              <a:t> </a:t>
            </a:r>
            <a:r>
              <a:rPr lang="ru-RU" sz="3800" dirty="0" err="1" smtClean="0"/>
              <a:t>Кобилянської</a:t>
            </a:r>
            <a:r>
              <a:rPr lang="ru-RU" sz="3800" dirty="0" smtClean="0"/>
              <a:t> - </a:t>
            </a:r>
            <a:r>
              <a:rPr lang="ru-RU" sz="3800" dirty="0" err="1" smtClean="0"/>
              <a:t>любляче</a:t>
            </a:r>
            <a:r>
              <a:rPr lang="ru-RU" sz="3800" dirty="0" smtClean="0"/>
              <a:t> </a:t>
            </a:r>
            <a:r>
              <a:rPr lang="en-US" sz="3800" dirty="0" err="1" smtClean="0"/>
              <a:t>i</a:t>
            </a:r>
            <a:r>
              <a:rPr lang="en-US" sz="3800" dirty="0" smtClean="0"/>
              <a:t> </a:t>
            </a:r>
            <a:r>
              <a:rPr lang="ru-RU" sz="3800" dirty="0" err="1" smtClean="0"/>
              <a:t>н</a:t>
            </a:r>
            <a:r>
              <a:rPr lang="en-US" sz="3800" dirty="0" err="1" smtClean="0"/>
              <a:t>i</a:t>
            </a:r>
            <a:r>
              <a:rPr lang="ru-RU" sz="3800" dirty="0" err="1" smtClean="0"/>
              <a:t>жне</a:t>
            </a:r>
            <a:r>
              <a:rPr lang="ru-RU" sz="3800" dirty="0" smtClean="0"/>
              <a:t>, </a:t>
            </a:r>
            <a:r>
              <a:rPr lang="ru-RU" sz="3800" dirty="0" err="1" smtClean="0"/>
              <a:t>здатне</a:t>
            </a:r>
            <a:r>
              <a:rPr lang="ru-RU" sz="3800" dirty="0" smtClean="0"/>
              <a:t> на велик</a:t>
            </a:r>
            <a:r>
              <a:rPr lang="en-US" sz="3800" dirty="0" err="1" smtClean="0"/>
              <a:t>i</a:t>
            </a:r>
            <a:r>
              <a:rPr lang="en-US" sz="3800" dirty="0" smtClean="0"/>
              <a:t> </a:t>
            </a:r>
            <a:r>
              <a:rPr lang="ru-RU" sz="3800" dirty="0" err="1" smtClean="0"/>
              <a:t>почуття</a:t>
            </a:r>
            <a:r>
              <a:rPr lang="ru-RU" sz="3800" dirty="0" smtClean="0"/>
              <a:t>. </a:t>
            </a:r>
            <a:br>
              <a:rPr lang="ru-RU" sz="3800" dirty="0" smtClean="0"/>
            </a:br>
            <a:r>
              <a:rPr lang="ru-RU" sz="38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862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Образи нових жінок-інтелектуалок у творчості Ольги Кобилянської</vt:lpstr>
      <vt:lpstr>Кобилянська Ольга Юліанівна</vt:lpstr>
      <vt:lpstr>Слайд 3</vt:lpstr>
      <vt:lpstr>Слайд 4</vt:lpstr>
      <vt:lpstr>Повість “Людина”</vt:lpstr>
      <vt:lpstr>Повість “Царівна”</vt:lpstr>
      <vt:lpstr>Новела “Природа”</vt:lpstr>
      <vt:lpstr>Слайд 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Образи нових жінок інтелектуалок у творчості Ольги Кобилянської</dc:title>
  <dc:creator>Оксана</dc:creator>
  <cp:lastModifiedBy>Оксана</cp:lastModifiedBy>
  <cp:revision>11</cp:revision>
  <dcterms:created xsi:type="dcterms:W3CDTF">2013-12-05T12:31:43Z</dcterms:created>
  <dcterms:modified xsi:type="dcterms:W3CDTF">2013-12-05T14:19:17Z</dcterms:modified>
</cp:coreProperties>
</file>