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3" y="0"/>
            <a:ext cx="2293627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90" y="6426202"/>
            <a:ext cx="2819399" cy="126999"/>
          </a:xfrm>
        </p:spPr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1" y="6296248"/>
            <a:ext cx="2820987" cy="15240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7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90" y="6426202"/>
            <a:ext cx="2819399" cy="126999"/>
          </a:xfrm>
        </p:spPr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1" y="6296248"/>
            <a:ext cx="2820987" cy="15240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5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1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1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1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2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1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BBCFE3-9030-4A22-943A-5CA0717B51C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2" y="6426202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83EC9A-1844-4DA0-BD84-03199408B167}" type="datetimeFigureOut">
              <a:rPr lang="uk-UA" smtClean="0"/>
              <a:t>10.03.2014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0%D0%B9%D0%BA%D0%BE%D0%B2%D0%B5_%D0%BA%D0%BB%D0%B0%D0%B4%D0%BE%D0%B2%D0%B8%D1%89%D0%B5" TargetMode="External"/><Relationship Id="rId13" Type="http://schemas.openxmlformats.org/officeDocument/2006/relationships/hyperlink" Target="http://uk.wikipedia.org/wiki/1939" TargetMode="External"/><Relationship Id="rId3" Type="http://schemas.openxmlformats.org/officeDocument/2006/relationships/hyperlink" Target="http://uk.wikipedia.org/wiki/%D0%9A%D0%B0%D0%B2%D0%BA%D0%B0%D0%B7" TargetMode="External"/><Relationship Id="rId7" Type="http://schemas.openxmlformats.org/officeDocument/2006/relationships/hyperlink" Target="http://uk.wikipedia.org/wiki/%D0%A1%D1%83%D1%80%D0%B0%D0%BC%D1%96" TargetMode="External"/><Relationship Id="rId12" Type="http://schemas.openxmlformats.org/officeDocument/2006/relationships/hyperlink" Target="http://uk.wikipedia.org/wiki/%D0%9F%D0%B5%D1%82%D1%80%D0%B0%D1%88%D0%B5%D0%B2%D0%B8%D1%87_%D0%93%D0%B0%D0%BB%D0%B8%D0%BD%D0%B0_%D0%9B%D1%8C%D0%B2%D1%96%D0%B2%D0%BD%D0%B0" TargetMode="External"/><Relationship Id="rId2" Type="http://schemas.openxmlformats.org/officeDocument/2006/relationships/hyperlink" Target="http://uk.wikipedia.org/wiki/%D0%84%D0%B3%D0%B8%D0%BF%D0%B5%D1%82" TargetMode="External"/><Relationship Id="rId16" Type="http://schemas.openxmlformats.org/officeDocument/2006/relationships/hyperlink" Target="http://uk.wikipedia.org/wiki/%D0%A2%D0%B5%D0%BB%D0%B0%D0%B2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3" TargetMode="External"/><Relationship Id="rId11" Type="http://schemas.openxmlformats.org/officeDocument/2006/relationships/hyperlink" Target="http://uk.wikipedia.org/wiki/%D0%A1%D0%BA%D1%83%D0%BB%D1%8C%D0%BF%D1%82%D0%BE%D1%80" TargetMode="External"/><Relationship Id="rId5" Type="http://schemas.openxmlformats.org/officeDocument/2006/relationships/hyperlink" Target="http://uk.wikipedia.org/wiki/1_%D1%81%D0%B5%D1%80%D0%BF%D0%BD%D1%8F" TargetMode="External"/><Relationship Id="rId15" Type="http://schemas.openxmlformats.org/officeDocument/2006/relationships/image" Target="../media/image8.jpeg"/><Relationship Id="rId10" Type="http://schemas.openxmlformats.org/officeDocument/2006/relationships/hyperlink" Target="http://uk.wikipedia.org/wiki/%D0%93%D1%80%D0%B0%D0%BD%D1%96%D1%82" TargetMode="External"/><Relationship Id="rId4" Type="http://schemas.openxmlformats.org/officeDocument/2006/relationships/hyperlink" Target="http://uk.wikipedia.org/wiki/%D0%9A%D0%B2%D1%96%D1%82%D0%BA%D0%B0_%D0%9A%D0%BB%D0%B8%D0%BC%D0%B5%D0%BD%D1%82_%D0%92%D0%B0%D1%81%D0%B8%D0%BB%D1%8C%D0%BE%D0%B2%D0%B8%D1%87" TargetMode="External"/><Relationship Id="rId9" Type="http://schemas.openxmlformats.org/officeDocument/2006/relationships/hyperlink" Target="http://uk.wikipedia.org/wiki/%D0%91%D1%80%D0%BE%D0%BD%D0%B7%D0%B0" TargetMode="External"/><Relationship Id="rId14" Type="http://schemas.openxmlformats.org/officeDocument/2006/relationships/hyperlink" Target="http://uk.wikipedia.org/wiki/%D0%9B%D0%B5%D1%81%D1%8F_%D0%A3%D0%BA%D1%80%D0%B0%D1%97%D0%BD%D0%BA%D0%B0#cite_note-1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0%BE%D0%B2%D0%BE%D0%B3%D1%80%D0%B0%D0%B4-%D0%92%D0%BE%D0%BB%D0%B8%D0%BD%D1%81%D1%8C%D0%BA%D0%B8%D0%B9" TargetMode="External"/><Relationship Id="rId13" Type="http://schemas.openxmlformats.org/officeDocument/2006/relationships/hyperlink" Target="http://uk.wikipedia.org/wiki/%D0%A4%D1%80%D0%B0%D0%BD%D1%86%D1%96%D1%8F" TargetMode="External"/><Relationship Id="rId3" Type="http://schemas.openxmlformats.org/officeDocument/2006/relationships/hyperlink" Target="http://uk.wikipedia.org/wiki/%D0%A3%D0%BA%D1%80%D0%B0%D1%97%D0%BD%D1%81%D1%8C%D0%BA%D0%B0_%D0%BC%D0%BE%D0%B2%D0%B0" TargetMode="External"/><Relationship Id="rId7" Type="http://schemas.openxmlformats.org/officeDocument/2006/relationships/hyperlink" Target="http://uk.wikipedia.org/wiki/%D0%92%D0%BE%D0%BB%D0%B8%D0%BD%D1%8C" TargetMode="External"/><Relationship Id="rId12" Type="http://schemas.openxmlformats.org/officeDocument/2006/relationships/hyperlink" Target="http://uk.wikipedia.org/wiki/%D0%94%D1%80%D0%B0%D0%B3%D0%BE%D0%BC%D0%B0%D0%BD%D0%BE%D0%B2_%D0%9C%D0%B8%D1%85%D0%B0%D0%B9%D0%BB%D0%BE_%D0%9F%D0%B5%D1%82%D1%80%D0%BE%D0%B2%D0%B8%D1%87" TargetMode="External"/><Relationship Id="rId2" Type="http://schemas.openxmlformats.org/officeDocument/2006/relationships/hyperlink" Target="http://uk.wikipedia.org/wiki/%D0%9E%D0%BB%D0%B5%D0%BD%D0%B0_%D0%9F%D1%87%D1%96%D0%B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6%D0%B8%D0%B2%D0%BE%D0%BF%D0%B8%D1%81" TargetMode="External"/><Relationship Id="rId11" Type="http://schemas.openxmlformats.org/officeDocument/2006/relationships/hyperlink" Target="http://uk.wikipedia.org/wiki/%D0%9A%D0%BE%D0%B2%D0%B5%D0%BB%D1%8C" TargetMode="External"/><Relationship Id="rId5" Type="http://schemas.openxmlformats.org/officeDocument/2006/relationships/hyperlink" Target="http://uk.wikipedia.org/wiki/%D0%9B%D1%96%D1%82%D0%B5%D1%80%D0%B0%D1%82%D1%83%D1%80%D0%B0" TargetMode="External"/><Relationship Id="rId10" Type="http://schemas.openxmlformats.org/officeDocument/2006/relationships/hyperlink" Target="http://uk.wikipedia.org/wiki/%D0%9A%D0%BE%D0%BB%D0%BE%D0%B4%D1%8F%D0%B6%D0%BD%D0%B5_(%D0%9A%D0%BE%D0%B2%D0%B5%D0%BB%D1%8C%D1%81%D1%8C%D0%BA%D0%B8%D0%B9_%D1%80%D0%B0%D0%B9%D0%BE%D0%BD)" TargetMode="External"/><Relationship Id="rId4" Type="http://schemas.openxmlformats.org/officeDocument/2006/relationships/hyperlink" Target="http://uk.wikipedia.org/wiki/%D0%A3%D0%BA%D1%80%D0%B0%D1%97%D0%BD%D0%B0" TargetMode="External"/><Relationship Id="rId9" Type="http://schemas.openxmlformats.org/officeDocument/2006/relationships/hyperlink" Target="http://uk.wikipedia.org/wiki/%D0%9B%D1%83%D1%86%D1%8C%D0%BA" TargetMode="External"/><Relationship Id="rId14" Type="http://schemas.openxmlformats.org/officeDocument/2006/relationships/hyperlink" Target="http://uk.wikipedia.org/wiki/%D0%91%D0%BE%D0%BB%D0%B3%D0%B0%D1%80%D1%96%D1%8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uk.wikipedia.org/wiki/1871" TargetMode="External"/><Relationship Id="rId7" Type="http://schemas.openxmlformats.org/officeDocument/2006/relationships/hyperlink" Target="http://uk.wikipedia.org/wiki/%D0%92%D0%B8%D1%88%D0%B8%D0%B2%D0%B0%D0%BD%D0%BD%D1%8F" TargetMode="External"/><Relationship Id="rId2" Type="http://schemas.openxmlformats.org/officeDocument/2006/relationships/hyperlink" Target="http://uk.wikipedia.org/wiki/25_%D0%BB%D1%8E%D1%82%D0%BE%D0%B3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6%D0%B0%D0%B1%D0%BE%D1%80%D0%B8%D1%86%D1%96&amp;action=edit&amp;redlink=1" TargetMode="External"/><Relationship Id="rId5" Type="http://schemas.openxmlformats.org/officeDocument/2006/relationships/hyperlink" Target="http://uk.wikipedia.org/wiki/%D0%9E%D0%B1%D0%B0%D1%87%D0%BD%D0%B8%D0%B9_%D0%9C%D0%B8%D1%85%D0%B0%D0%B9%D0%BB%D0%BE" TargetMode="External"/><Relationship Id="rId4" Type="http://schemas.openxmlformats.org/officeDocument/2006/relationships/hyperlink" Target="http://uk.wikipedia.org/wiki/%D0%9D%D0%BE%D0%B2%D0%BE%D0%B3%D1%80%D0%B0%D0%B4-%D0%92%D0%BE%D0%BB%D0%B8%D0%BD%D1%81%D1%8C%D0%BA%D0%B8%D0%B9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1%83%D0%B1%D0%B5%D1%80%D0%BA%D1%83%D0%BB%D1%8C%D0%BE%D0%B7_%D0%BA%D1%96%D1%81%D1%82%D0%BE%D0%BA_%D1%82%D0%B0_%D1%81%D1%83%D0%B3%D0%BB%D0%BE%D0%B1%D1%96%D0%B2" TargetMode="External"/><Relationship Id="rId13" Type="http://schemas.openxmlformats.org/officeDocument/2006/relationships/hyperlink" Target="http://uk.wikipedia.org/wiki/22_%D1%81%D0%B5%D1%80%D0%BF%D0%BD%D1%8F" TargetMode="External"/><Relationship Id="rId3" Type="http://schemas.openxmlformats.org/officeDocument/2006/relationships/hyperlink" Target="http://uk.wikipedia.org/wiki/%D0%9B%D0%B8%D1%81%D0%B5%D0%BD%D0%BA%D0%BE_%D0%9C%D0%B8%D0%BA%D0%BE%D0%BB%D0%B0_%D0%92%D1%96%D1%82%D0%B0%D0%BB%D1%96%D0%B9%D0%BE%D0%B2%D0%B8%D1%87" TargetMode="External"/><Relationship Id="rId7" Type="http://schemas.openxmlformats.org/officeDocument/2006/relationships/hyperlink" Target="http://uk.wikipedia.org/wiki/1883" TargetMode="External"/><Relationship Id="rId12" Type="http://schemas.openxmlformats.org/officeDocument/2006/relationships/hyperlink" Target="http://uk.wikipedia.org/wiki/10_%D1%87%D0%B5%D1%80%D0%B2%D0%BD%D1%8F" TargetMode="External"/><Relationship Id="rId2" Type="http://schemas.openxmlformats.org/officeDocument/2006/relationships/hyperlink" Target="http://uk.wikipedia.org/wiki/%D0%A4%D0%BE%D1%80%D1%82%D0%B5%D0%BF%D1%96%D0%B0%D0%BD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0%B0%D1%82%D0%B8%D0%BD%D1%81%D1%8C%D0%BA%D0%B0_%D0%BC%D0%BE%D0%B2%D0%B0" TargetMode="External"/><Relationship Id="rId11" Type="http://schemas.openxmlformats.org/officeDocument/2006/relationships/hyperlink" Target="http://uk.wikipedia.org/wiki/29_%D1%82%D1%80%D0%B0%D0%B2%D0%BD%D1%8F" TargetMode="External"/><Relationship Id="rId5" Type="http://schemas.openxmlformats.org/officeDocument/2006/relationships/hyperlink" Target="http://uk.wikipedia.org/wiki/%D0%93%D1%80%D0%B5%D1%86%D1%8C%D0%BA%D0%B0_%D0%BC%D0%BE%D0%B2%D0%B0" TargetMode="External"/><Relationship Id="rId15" Type="http://schemas.openxmlformats.org/officeDocument/2006/relationships/hyperlink" Target="http://uk.wikipedia.org/wiki/1884" TargetMode="External"/><Relationship Id="rId10" Type="http://schemas.openxmlformats.org/officeDocument/2006/relationships/hyperlink" Target="http://uk.wikipedia.org/wiki/%D0%9D%D1%96%D0%BC%D0%B5%D1%86%D1%8C%D0%BA%D0%B0_%D0%BC%D0%BE%D0%B2%D0%B0" TargetMode="External"/><Relationship Id="rId4" Type="http://schemas.openxmlformats.org/officeDocument/2006/relationships/hyperlink" Target="http://uk.wikipedia.org/wiki/1882" TargetMode="External"/><Relationship Id="rId9" Type="http://schemas.openxmlformats.org/officeDocument/2006/relationships/hyperlink" Target="http://uk.wikipedia.org/wiki/%D0%A4%D1%80%D0%B0%D0%BD%D1%86%D1%83%D0%B7%D1%8C%D0%BA%D0%B0_%D0%BC%D0%BE%D0%B2%D0%B0" TargetMode="External"/><Relationship Id="rId14" Type="http://schemas.openxmlformats.org/officeDocument/2006/relationships/hyperlink" Target="http://uk.wikipedia.org/wiki/2_%D0%B2%D0%B5%D1%80%D0%B5%D1%81%D0%BD%D1%8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79" TargetMode="External"/><Relationship Id="rId13" Type="http://schemas.openxmlformats.org/officeDocument/2006/relationships/hyperlink" Target="http://uk.wikipedia.org/wiki/18_%D1%81%D1%96%D1%87%D0%BD%D1%8F" TargetMode="External"/><Relationship Id="rId3" Type="http://schemas.openxmlformats.org/officeDocument/2006/relationships/hyperlink" Target="http://uk.wikipedia.org/wiki/%D0%9F%D0%B0%D1%80%D0%B8%D0%B6" TargetMode="External"/><Relationship Id="rId7" Type="http://schemas.openxmlformats.org/officeDocument/2006/relationships/hyperlink" Target="http://uk.wikipedia.org/wiki/%D0%9B%D1%83%D1%86%D1%8C%D0%BA" TargetMode="External"/><Relationship Id="rId12" Type="http://schemas.openxmlformats.org/officeDocument/2006/relationships/hyperlink" Target="http://uk.wikipedia.org/wiki/6_%D1%81%D1%96%D1%87%D0%BD%D1%8F" TargetMode="External"/><Relationship Id="rId2" Type="http://schemas.openxmlformats.org/officeDocument/2006/relationships/hyperlink" Target="http://uk.wikipedia.org/wiki/18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_%D0%BB%D0%B8%D1%81%D1%82%D0%BE%D0%BF%D0%B0%D0%B4%D0%B0" TargetMode="External"/><Relationship Id="rId11" Type="http://schemas.openxmlformats.org/officeDocument/2006/relationships/hyperlink" Target="http://uk.wikipedia.org/wiki/1880" TargetMode="External"/><Relationship Id="rId5" Type="http://schemas.openxmlformats.org/officeDocument/2006/relationships/hyperlink" Target="http://uk.wikipedia.org/wiki/7_%D0%BB%D0%B8%D1%81%D1%82%D0%BE%D0%BF%D0%B0%D0%B4%D0%B0" TargetMode="External"/><Relationship Id="rId15" Type="http://schemas.openxmlformats.org/officeDocument/2006/relationships/image" Target="../media/image5.jpeg"/><Relationship Id="rId10" Type="http://schemas.openxmlformats.org/officeDocument/2006/relationships/hyperlink" Target="http://uk.wikipedia.org/wiki/%D0%9B%D0%B5%D1%81%D1%8F_%D0%A3%D0%BA%D1%80%D0%B0%D1%97%D0%BD%D0%BA%D0%B0#cite_note-10" TargetMode="External"/><Relationship Id="rId4" Type="http://schemas.openxmlformats.org/officeDocument/2006/relationships/hyperlink" Target="http://uk.wikipedia.org/wiki/%D0%9B%D0%B5%D1%81%D1%8F_%D0%A3%D0%BA%D1%80%D0%B0%D1%97%D0%BD%D0%BA%D0%B0#cite_note-48h-8" TargetMode="External"/><Relationship Id="rId9" Type="http://schemas.openxmlformats.org/officeDocument/2006/relationships/hyperlink" Target="http://uk.wikipedia.org/wiki/1881" TargetMode="External"/><Relationship Id="rId14" Type="http://schemas.openxmlformats.org/officeDocument/2006/relationships/hyperlink" Target="http://uk.wikipedia.org/wiki/%D0%A1%D1%96%D1%87%D0%B5%D0%BD%D1%8C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0%D1%82%D0%B8%D0%BD%D1%81%D1%8C%D0%BA%D0%B0_%D0%BC%D0%BE%D0%B2%D0%B0" TargetMode="External"/><Relationship Id="rId13" Type="http://schemas.openxmlformats.org/officeDocument/2006/relationships/hyperlink" Target="http://uk.wikipedia.org/wiki/%D0%93%D0%B5%D0%BD%D1%80%D1%96%D1%85_%D0%93%D0%B5%D0%B9%D0%BD%D0%B5" TargetMode="External"/><Relationship Id="rId18" Type="http://schemas.openxmlformats.org/officeDocument/2006/relationships/hyperlink" Target="http://uk.wikipedia.org/wiki/%D0%9F%D0%BE%D0%BB%D1%82%D0%B0%D0%B2%D0%B0" TargetMode="External"/><Relationship Id="rId3" Type="http://schemas.openxmlformats.org/officeDocument/2006/relationships/hyperlink" Target="http://uk.wikipedia.org/wiki/%D0%A1%D0%BB%D0%BE%D0%B2%27%D1%8F%D0%BD%D1%81%D1%8C%D0%BA%D1%96_%D0%BC%D0%BE%D0%B2%D0%B8" TargetMode="External"/><Relationship Id="rId7" Type="http://schemas.openxmlformats.org/officeDocument/2006/relationships/hyperlink" Target="http://uk.wikipedia.org/wiki/%D0%94%D0%B0%D0%B2%D0%BD%D1%8C%D0%BE%D0%B3%D1%80%D0%B5%D1%86%D1%8C%D0%BA%D0%B0_%D0%BC%D0%BE%D0%B2%D0%B0" TargetMode="External"/><Relationship Id="rId12" Type="http://schemas.openxmlformats.org/officeDocument/2006/relationships/hyperlink" Target="http://uk.wikipedia.org/wiki/%D0%90%D0%B4%D0%B0%D0%BC_%D0%9C%D1%96%D1%86%D0%BA%D0%B5%D0%B2%D0%B8%D1%87" TargetMode="External"/><Relationship Id="rId17" Type="http://schemas.openxmlformats.org/officeDocument/2006/relationships/hyperlink" Target="http://uk.wikipedia.org/wiki/%D0%86%D0%B2%D0%B0%D0%BD_%D0%9A%D0%BE%D1%82%D0%BB%D1%8F%D1%80%D0%B5%D0%B2%D1%81%D1%8C%D0%BA%D0%B8%D0%B9" TargetMode="External"/><Relationship Id="rId2" Type="http://schemas.openxmlformats.org/officeDocument/2006/relationships/hyperlink" Target="http://uk.wikipedia.org/wiki/%D0%9E%D0%BB%D0%B5%D0%BA%D1%81%D0%B0%D0%BD%D0%B4%D1%80_%D0%9C%D1%83%D1%80%D0%B0%D1%88%D0%BA%D0%BE" TargetMode="Externa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E%D0%BB%D0%B3%D0%B0%D1%80%D1%81%D1%8C%D0%BA%D0%B0_%D0%BC%D0%BE%D0%B2%D0%B0" TargetMode="External"/><Relationship Id="rId11" Type="http://schemas.openxmlformats.org/officeDocument/2006/relationships/hyperlink" Target="http://uk.wikipedia.org/wiki/%D0%93%D0%BE%D0%B3%D0%BE%D0%BB%D1%8C" TargetMode="External"/><Relationship Id="rId5" Type="http://schemas.openxmlformats.org/officeDocument/2006/relationships/hyperlink" Target="http://uk.wikipedia.org/wiki/%D0%9C%D0%BE%D0%B2%D0%B0" TargetMode="External"/><Relationship Id="rId15" Type="http://schemas.openxmlformats.org/officeDocument/2006/relationships/hyperlink" Target="http://uk.wikipedia.org/wiki/%D0%93%D0%BE%D0%BC%D0%B5%D1%80" TargetMode="External"/><Relationship Id="rId10" Type="http://schemas.openxmlformats.org/officeDocument/2006/relationships/hyperlink" Target="http://uk.wikipedia.org/wiki/1918" TargetMode="External"/><Relationship Id="rId19" Type="http://schemas.openxmlformats.org/officeDocument/2006/relationships/hyperlink" Target="http://uk.wikipedia.org/wiki/1903" TargetMode="External"/><Relationship Id="rId4" Type="http://schemas.openxmlformats.org/officeDocument/2006/relationships/hyperlink" Target="http://uk.wikipedia.org/wiki/%D0%A0%D0%BE%D1%81%D1%96%D0%B9%D1%81%D1%8C%D0%BA%D0%B0_%D0%BC%D0%BE%D0%B2%D0%B0" TargetMode="External"/><Relationship Id="rId9" Type="http://schemas.openxmlformats.org/officeDocument/2006/relationships/hyperlink" Target="http://uk.wikipedia.org/wiki/%D0%9A%D0%B0%D1%82%D0%B5%D1%80%D0%B8%D0%BD%D0%BE%D1%81%D0%BB%D0%B0%D0%B2" TargetMode="External"/><Relationship Id="rId14" Type="http://schemas.openxmlformats.org/officeDocument/2006/relationships/hyperlink" Target="http://uk.wikipedia.org/wiki/%D0%93%D1%8E%D2%91%D0%BE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uk.wikipedia.org/wiki/%D0%A4%D1%80%D0%B0%D0%BD%D0%BA%D0%BE_%D0%86%D0%B2%D0%B0%D0%BD_%D0%AF%D0%BA%D0%BE%D0%B2%D0%B8%D1%87" TargetMode="External"/><Relationship Id="rId7" Type="http://schemas.openxmlformats.org/officeDocument/2006/relationships/hyperlink" Target="http://uk.wikipedia.org/wiki/%D0%9A%D0%BE%D0%B1%D0%B8%D0%BB%D1%8F%D0%BD%D1%81%D1%8C%D0%BA%D0%B0_%D0%9E%D0%BB%D1%8C%D0%B3%D0%B0_%D0%AE%D0%BB%D1%96%D0%B0%D0%BD%D1%96%D0%B2%D0%BD%D0%B0" TargetMode="External"/><Relationship Id="rId2" Type="http://schemas.openxmlformats.org/officeDocument/2006/relationships/hyperlink" Target="http://uk.wikipedia.org/wiki/18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1%80%D0%B0%D0%B3%D0%BE%D0%BC%D0%B0%D0%BD%D0%BE%D0%B2_%D0%9C%D0%B8%D1%85%D0%B0%D0%B9%D0%BB%D0%BE_%D0%9F%D0%B5%D1%82%D1%80%D0%BE%D0%B2%D0%B8%D1%87" TargetMode="External"/><Relationship Id="rId5" Type="http://schemas.openxmlformats.org/officeDocument/2006/relationships/hyperlink" Target="http://uk.wikipedia.org/wiki/%D0%92%D0%B0%D1%81%D0%B8%D0%BB%D1%8C_%D0%A1%D1%82%D0%B5%D1%84%D0%B0%D0%BD%D0%B8%D0%BA" TargetMode="External"/><Relationship Id="rId4" Type="http://schemas.openxmlformats.org/officeDocument/2006/relationships/hyperlink" Target="http://uk.wikipedia.org/wiki/%D0%9E%D0%BB%D1%8C%D0%B3%D0%B0_%D0%9A%D0%BE%D0%B1%D0%B8%D0%BB%D1%8F%D0%BD%D1%81%D1%8C%D0%BA%D0%B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2%D0%B5%D0%BB%D0%B8%D0%BA%D0%B0_%D0%9F%D1%96%D0%B4%D0%B2%D0%B0%D0%BB%D1%8C%D0%BD%D0%B0&amp;action=edit&amp;redlink=1" TargetMode="External"/><Relationship Id="rId13" Type="http://schemas.openxmlformats.org/officeDocument/2006/relationships/hyperlink" Target="http://uk.wikipedia.org/w/index.php?title=%D0%97_%D0%BD%D0%B5%D0%B2%D0%BE%D0%BB%D1%96&amp;action=edit&amp;redlink=1" TargetMode="External"/><Relationship Id="rId18" Type="http://schemas.openxmlformats.org/officeDocument/2006/relationships/image" Target="../media/image7.jpeg"/><Relationship Id="rId3" Type="http://schemas.openxmlformats.org/officeDocument/2006/relationships/hyperlink" Target="http://uk.wikipedia.org/wiki/%D0%A1%D0%B5%D0%B2%D0%B0%D1%81%D1%82%D0%BE%D0%BF%D0%BE%D0%BB%D1%8C" TargetMode="External"/><Relationship Id="rId7" Type="http://schemas.openxmlformats.org/officeDocument/2006/relationships/hyperlink" Target="http://uk.wikipedia.org/wiki/%D0%9A%D0%BB%D0%B8%D0%BC%D0%B5%D0%BD%D1%82_%D0%9A%D0%B2%D1%96%D1%82%D0%BA%D0%B0" TargetMode="External"/><Relationship Id="rId12" Type="http://schemas.openxmlformats.org/officeDocument/2006/relationships/hyperlink" Target="http://uk.wikipedia.org/w/index.php?title=%D0%90%D0%B9%D1%88%D0%B0_%D1%82%D0%B0_%D0%9C%D0%BE%D1%85%D0%B0%D0%BC%D0%BC%D0%B5%D0%B4&amp;action=edit&amp;redlink=1" TargetMode="External"/><Relationship Id="rId17" Type="http://schemas.openxmlformats.org/officeDocument/2006/relationships/hyperlink" Target="http://uk.wikipedia.org/wiki/%D0%9B%D0%B5%D1%81%D1%8F_%D0%A3%D0%BA%D1%80%D0%B0%D1%97%D0%BD%D0%BA%D0%B0#cite_note-17" TargetMode="External"/><Relationship Id="rId2" Type="http://schemas.openxmlformats.org/officeDocument/2006/relationships/hyperlink" Target="http://uk.wikipedia.org/wiki/%D0%9B%D0%B5%D1%81%D1%8F_%D0%A3%D0%BA%D1%80%D0%B0%D1%97%D0%BD%D0%BA%D0%B0#cite_note-11" TargetMode="External"/><Relationship Id="rId16" Type="http://schemas.openxmlformats.org/officeDocument/2006/relationships/hyperlink" Target="http://uk.wikipedia.org/wiki/%D0%9B%D0%B5%D1%81%D1%8F_%D0%A3%D0%BA%D1%80%D0%B0%D1%97%D0%BD%D0%BA%D0%B0#cite_note-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7_%D1%81%D0%B5%D1%80%D0%BF%D0%BD%D1%8F" TargetMode="External"/><Relationship Id="rId11" Type="http://schemas.openxmlformats.org/officeDocument/2006/relationships/hyperlink" Target="http://uk.wikipedia.org/wiki/%D0%9B%D0%B5%D1%81%D1%8F_%D0%A3%D0%BA%D1%80%D0%B0%D1%97%D0%BD%D0%BA%D0%B0#cite_note-15" TargetMode="External"/><Relationship Id="rId5" Type="http://schemas.openxmlformats.org/officeDocument/2006/relationships/hyperlink" Target="http://uk.wikipedia.org/wiki/%D0%AF%D0%BB%D1%82%D0%B0" TargetMode="External"/><Relationship Id="rId15" Type="http://schemas.openxmlformats.org/officeDocument/2006/relationships/hyperlink" Target="http://uk.wikipedia.org/wiki/%D0%9D%D0%B0_%D1%80%D1%83%D1%97%D0%BD%D0%B0%D1%85" TargetMode="External"/><Relationship Id="rId10" Type="http://schemas.openxmlformats.org/officeDocument/2006/relationships/hyperlink" Target="http://uk.wikipedia.org/wiki/%D0%9B%D0%B5%D1%81%D1%8F_%D0%A3%D0%BA%D1%80%D0%B0%D1%97%D0%BD%D0%BA%D0%B0#cite_note-14" TargetMode="External"/><Relationship Id="rId4" Type="http://schemas.openxmlformats.org/officeDocument/2006/relationships/hyperlink" Target="http://uk.wikipedia.org/wiki/%D0%90%D0%BB%D1%83%D0%BF%D0%BA%D0%B0" TargetMode="External"/><Relationship Id="rId9" Type="http://schemas.openxmlformats.org/officeDocument/2006/relationships/hyperlink" Target="http://uk.wikipedia.org/wiki/%D0%92%D1%83%D0%BB%D0%B8%D1%86%D1%8F_%D0%AF%D1%80%D0%BE%D1%81%D0%BB%D0%B0%D0%B2%D1%96%D0%B2_%D0%92%D0%B0%D0%BB" TargetMode="External"/><Relationship Id="rId14" Type="http://schemas.openxmlformats.org/officeDocument/2006/relationships/hyperlink" Target="http://uk.wikipedia.org/wiki/%D0%92%D0%BE%D0%BB%D0%BE%D0%B3%D0%B4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Біографія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72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Леся </a:t>
            </a:r>
            <a:r>
              <a:rPr lang="uk-UA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Українка</a:t>
            </a:r>
            <a:endParaRPr lang="uk-UA" sz="7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63101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5076056" cy="6858000"/>
          </a:xfrm>
        </p:spPr>
        <p:txBody>
          <a:bodyPr/>
          <a:lstStyle/>
          <a:p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Л. Косач-</a:t>
            </a:r>
            <a:r>
              <a:rPr lang="ru-RU" dirty="0" err="1"/>
              <a:t>Квітки</a:t>
            </a:r>
            <a:r>
              <a:rPr lang="ru-RU" dirty="0"/>
              <a:t> </a:t>
            </a:r>
            <a:r>
              <a:rPr lang="ru-RU" dirty="0" err="1"/>
              <a:t>пройшли</a:t>
            </a:r>
            <a:r>
              <a:rPr lang="ru-RU" dirty="0"/>
              <a:t> в </a:t>
            </a:r>
            <a:r>
              <a:rPr lang="ru-RU" dirty="0" err="1"/>
              <a:t>подорожах</a:t>
            </a:r>
            <a:r>
              <a:rPr lang="ru-RU" dirty="0"/>
              <a:t> на </a:t>
            </a:r>
            <a:r>
              <a:rPr lang="ru-RU" dirty="0" err="1"/>
              <a:t>лікування</a:t>
            </a:r>
            <a:r>
              <a:rPr lang="ru-RU" dirty="0"/>
              <a:t> до </a:t>
            </a:r>
            <a:r>
              <a:rPr lang="ru-RU" dirty="0" err="1">
                <a:hlinkClick r:id="rId2" tooltip="Єгипет"/>
              </a:rPr>
              <a:t>Єгипту</a:t>
            </a:r>
            <a:r>
              <a:rPr lang="ru-RU" dirty="0"/>
              <a:t> й на </a:t>
            </a:r>
            <a:r>
              <a:rPr lang="ru-RU" dirty="0">
                <a:hlinkClick r:id="rId3" tooltip="Кавказ"/>
              </a:rPr>
              <a:t>Кавказ</a:t>
            </a:r>
            <a:r>
              <a:rPr lang="ru-RU" dirty="0"/>
              <a:t>.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чоловіком</a:t>
            </a:r>
            <a:r>
              <a:rPr lang="ru-RU" dirty="0"/>
              <a:t>, </a:t>
            </a:r>
            <a:r>
              <a:rPr lang="ru-RU" dirty="0" err="1">
                <a:hlinkClick r:id="rId4" tooltip="Квітка Климент Васильович"/>
              </a:rPr>
              <a:t>Климентієм</a:t>
            </a:r>
            <a:r>
              <a:rPr lang="ru-RU" dirty="0">
                <a:hlinkClick r:id="rId4" tooltip="Квітка Климент Васильович"/>
              </a:rPr>
              <a:t> </a:t>
            </a:r>
            <a:r>
              <a:rPr lang="ru-RU" dirty="0" err="1">
                <a:hlinkClick r:id="rId4" tooltip="Квітка Климент Васильович"/>
              </a:rPr>
              <a:t>Квіткою</a:t>
            </a:r>
            <a:r>
              <a:rPr lang="ru-RU" dirty="0"/>
              <a:t>, вона </a:t>
            </a:r>
            <a:r>
              <a:rPr lang="ru-RU" dirty="0" err="1"/>
              <a:t>працювала</a:t>
            </a:r>
            <a:r>
              <a:rPr lang="ru-RU" dirty="0"/>
              <a:t> над </a:t>
            </a:r>
            <a:r>
              <a:rPr lang="ru-RU" dirty="0" err="1"/>
              <a:t>зібранням</a:t>
            </a:r>
            <a:r>
              <a:rPr lang="ru-RU" dirty="0"/>
              <a:t> фольклору, </a:t>
            </a:r>
            <a:r>
              <a:rPr lang="ru-RU" dirty="0" err="1"/>
              <a:t>інтенсивно</a:t>
            </a:r>
            <a:r>
              <a:rPr lang="ru-RU" dirty="0"/>
              <a:t> </a:t>
            </a:r>
            <a:r>
              <a:rPr lang="ru-RU" dirty="0" err="1"/>
              <a:t>опрацьовувала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драми</a:t>
            </a:r>
            <a:r>
              <a:rPr lang="ru-RU" dirty="0"/>
              <a:t>. На </a:t>
            </a:r>
            <a:r>
              <a:rPr lang="ru-RU" dirty="0" err="1"/>
              <a:t>звістку</a:t>
            </a:r>
            <a:r>
              <a:rPr lang="ru-RU" dirty="0"/>
              <a:t> про </a:t>
            </a:r>
            <a:r>
              <a:rPr lang="ru-RU" dirty="0" err="1"/>
              <a:t>важкий</a:t>
            </a:r>
            <a:r>
              <a:rPr lang="ru-RU" dirty="0"/>
              <a:t> стан </a:t>
            </a:r>
            <a:r>
              <a:rPr lang="ru-RU" dirty="0" err="1"/>
              <a:t>Лариси</a:t>
            </a:r>
            <a:r>
              <a:rPr lang="ru-RU" dirty="0"/>
              <a:t> </a:t>
            </a:r>
            <a:r>
              <a:rPr lang="ru-RU" dirty="0" err="1"/>
              <a:t>Петрівни</a:t>
            </a:r>
            <a:r>
              <a:rPr lang="ru-RU" dirty="0"/>
              <a:t> в </a:t>
            </a:r>
            <a:r>
              <a:rPr lang="ru-RU" dirty="0" err="1"/>
              <a:t>Грузію</a:t>
            </a:r>
            <a:r>
              <a:rPr lang="ru-RU" dirty="0"/>
              <a:t> </a:t>
            </a:r>
            <a:r>
              <a:rPr lang="ru-RU" dirty="0" err="1"/>
              <a:t>приїхала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. То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письменниця</a:t>
            </a:r>
            <a:r>
              <a:rPr lang="ru-RU" dirty="0"/>
              <a:t> </a:t>
            </a:r>
            <a:r>
              <a:rPr lang="ru-RU" dirty="0" err="1"/>
              <a:t>диктувала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так і </a:t>
            </a:r>
            <a:r>
              <a:rPr lang="ru-RU" dirty="0" err="1"/>
              <a:t>ненаписаної</a:t>
            </a:r>
            <a:r>
              <a:rPr lang="ru-RU" dirty="0"/>
              <a:t> </a:t>
            </a:r>
            <a:r>
              <a:rPr lang="ru-RU" dirty="0" err="1"/>
              <a:t>драми</a:t>
            </a:r>
            <a:r>
              <a:rPr lang="ru-RU" dirty="0"/>
              <a:t> «На берегах </a:t>
            </a:r>
            <a:r>
              <a:rPr lang="ru-RU" dirty="0" err="1"/>
              <a:t>Александрії</a:t>
            </a:r>
            <a:r>
              <a:rPr lang="ru-RU" dirty="0"/>
              <a:t>». </a:t>
            </a:r>
            <a:r>
              <a:rPr lang="ru-RU" dirty="0" err="1"/>
              <a:t>Символічне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прочитати</a:t>
            </a:r>
            <a:r>
              <a:rPr lang="ru-RU" dirty="0"/>
              <a:t> в </a:t>
            </a:r>
            <a:r>
              <a:rPr lang="ru-RU" dirty="0" err="1"/>
              <a:t>молитві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до </a:t>
            </a:r>
            <a:r>
              <a:rPr lang="ru-RU" dirty="0" err="1"/>
              <a:t>Геліоса</a:t>
            </a:r>
            <a:r>
              <a:rPr lang="ru-RU" dirty="0"/>
              <a:t> над манускриптами.</a:t>
            </a:r>
          </a:p>
          <a:p>
            <a:r>
              <a:rPr lang="ru-RU" dirty="0"/>
              <a:t>Померла </a:t>
            </a:r>
            <a:r>
              <a:rPr lang="ru-RU" dirty="0">
                <a:hlinkClick r:id="rId5" tooltip="1 серпня"/>
              </a:rPr>
              <a:t>19 </a:t>
            </a:r>
            <a:r>
              <a:rPr lang="ru-RU" dirty="0" err="1">
                <a:hlinkClick r:id="rId5" tooltip="1 серпня"/>
              </a:rPr>
              <a:t>липня</a:t>
            </a:r>
            <a:r>
              <a:rPr lang="ru-RU" dirty="0">
                <a:hlinkClick r:id="rId5" tooltip="1 серпня"/>
              </a:rPr>
              <a:t> (1 </a:t>
            </a:r>
            <a:r>
              <a:rPr lang="ru-RU" dirty="0" err="1">
                <a:hlinkClick r:id="rId5" tooltip="1 серпня"/>
              </a:rPr>
              <a:t>серпня</a:t>
            </a:r>
            <a:r>
              <a:rPr lang="ru-RU" dirty="0">
                <a:hlinkClick r:id="rId5" tooltip="1 серпня"/>
              </a:rPr>
              <a:t>)</a:t>
            </a:r>
            <a:r>
              <a:rPr lang="ru-RU" dirty="0"/>
              <a:t> </a:t>
            </a:r>
            <a:r>
              <a:rPr lang="ru-RU" dirty="0">
                <a:hlinkClick r:id="rId6" tooltip="1913"/>
              </a:rPr>
              <a:t>1913</a:t>
            </a:r>
            <a:r>
              <a:rPr lang="ru-RU" dirty="0"/>
              <a:t> року в </a:t>
            </a:r>
            <a:r>
              <a:rPr lang="ru-RU" dirty="0" err="1">
                <a:hlinkClick r:id="rId7" tooltip="Сурамі"/>
              </a:rPr>
              <a:t>Сурамі</a:t>
            </a:r>
            <a:r>
              <a:rPr lang="ru-RU" dirty="0"/>
              <a:t> у </a:t>
            </a:r>
            <a:r>
              <a:rPr lang="ru-RU" dirty="0" err="1"/>
              <a:t>віці</a:t>
            </a:r>
            <a:r>
              <a:rPr lang="ru-RU" dirty="0"/>
              <a:t> 42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Похована</a:t>
            </a:r>
            <a:r>
              <a:rPr lang="ru-RU" dirty="0"/>
              <a:t> на </a:t>
            </a:r>
            <a:r>
              <a:rPr lang="ru-RU" dirty="0">
                <a:hlinkClick r:id="rId8" tooltip="Байкове кладовище"/>
              </a:rPr>
              <a:t>Байковому </a:t>
            </a:r>
            <a:r>
              <a:rPr lang="ru-RU" dirty="0" err="1">
                <a:hlinkClick r:id="rId8" tooltip="Байкове кладовище"/>
              </a:rPr>
              <a:t>кладовищі</a:t>
            </a:r>
            <a:r>
              <a:rPr lang="ru-RU" dirty="0"/>
              <a:t> в </a:t>
            </a:r>
            <a:r>
              <a:rPr lang="ru-RU" dirty="0" err="1"/>
              <a:t>Києві</a:t>
            </a:r>
            <a:r>
              <a:rPr lang="ru-RU" dirty="0"/>
              <a:t> (</a:t>
            </a:r>
            <a:r>
              <a:rPr lang="ru-RU" dirty="0" err="1"/>
              <a:t>надгробний</a:t>
            </a:r>
            <a:r>
              <a:rPr lang="ru-RU" dirty="0"/>
              <a:t> </a:t>
            </a:r>
            <a:r>
              <a:rPr lang="ru-RU" dirty="0" err="1"/>
              <a:t>пам'ятник</a:t>
            </a:r>
            <a:r>
              <a:rPr lang="ru-RU" dirty="0"/>
              <a:t> — </a:t>
            </a:r>
            <a:r>
              <a:rPr lang="ru-RU" dirty="0">
                <a:hlinkClick r:id="rId9" tooltip="Бронза"/>
              </a:rPr>
              <a:t>бронза</a:t>
            </a:r>
            <a:r>
              <a:rPr lang="ru-RU" dirty="0"/>
              <a:t>, </a:t>
            </a:r>
            <a:r>
              <a:rPr lang="ru-RU" dirty="0" err="1">
                <a:hlinkClick r:id="rId10" tooltip="Граніт"/>
              </a:rPr>
              <a:t>граніт</a:t>
            </a:r>
            <a:r>
              <a:rPr lang="ru-RU" dirty="0"/>
              <a:t>; </a:t>
            </a:r>
            <a:r>
              <a:rPr lang="ru-RU" dirty="0">
                <a:hlinkClick r:id="rId11" tooltip="Скульптор"/>
              </a:rPr>
              <a:t>скульптор</a:t>
            </a:r>
            <a:r>
              <a:rPr lang="ru-RU" dirty="0"/>
              <a:t> </a:t>
            </a:r>
            <a:r>
              <a:rPr lang="ru-RU" dirty="0">
                <a:hlinkClick r:id="rId12" tooltip="Петрашевич Галина Львівна"/>
              </a:rPr>
              <a:t>Г. Л. </a:t>
            </a:r>
            <a:r>
              <a:rPr lang="ru-RU" dirty="0" err="1">
                <a:hlinkClick r:id="rId12" tooltip="Петрашевич Галина Львівна"/>
              </a:rPr>
              <a:t>Петрашевич</a:t>
            </a:r>
            <a:r>
              <a:rPr lang="ru-RU" dirty="0"/>
              <a:t>; </a:t>
            </a:r>
            <a:r>
              <a:rPr lang="ru-RU" dirty="0" err="1"/>
              <a:t>встановлений</a:t>
            </a:r>
            <a:r>
              <a:rPr lang="ru-RU" dirty="0"/>
              <a:t> у </a:t>
            </a:r>
            <a:r>
              <a:rPr lang="ru-RU" dirty="0">
                <a:hlinkClick r:id="rId13" tooltip="1939"/>
              </a:rPr>
              <a:t>1939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)</a:t>
            </a:r>
            <a:r>
              <a:rPr lang="ru-RU" baseline="30000" dirty="0">
                <a:hlinkClick r:id="rId14"/>
              </a:rPr>
              <a:t>[18</a:t>
            </a:r>
            <a:r>
              <a:rPr lang="ru-RU" baseline="30000" dirty="0" smtClean="0">
                <a:hlinkClick r:id="rId14"/>
              </a:rPr>
              <a:t>]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C:\Users\Саша\Desktop\450px-Lesya_ukrainka_-_telavi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809" y="692696"/>
            <a:ext cx="4127934" cy="55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57000" y="6190774"/>
            <a:ext cx="3332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Пам'ятник Лесі Українці </a:t>
            </a:r>
            <a:r>
              <a:rPr lang="uk-UA" dirty="0" smtClean="0"/>
              <a:t>в </a:t>
            </a:r>
            <a:r>
              <a:rPr lang="uk-UA" dirty="0" err="1" smtClean="0">
                <a:hlinkClick r:id="rId16" tooltip="Телаві"/>
              </a:rPr>
              <a:t>Телаві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8218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25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25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49660" y="2633464"/>
            <a:ext cx="7444680" cy="159107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uk-UA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871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5544616" cy="6192688"/>
          </a:xfrm>
        </p:spPr>
        <p:txBody>
          <a:bodyPr>
            <a:normAutofit/>
          </a:bodyPr>
          <a:lstStyle/>
          <a:p>
            <a:r>
              <a:rPr lang="vi-VN" sz="2400" b="1" dirty="0"/>
              <a:t>Ле́ся Украї́нка</a:t>
            </a:r>
            <a:r>
              <a:rPr lang="vi-VN" sz="2400" dirty="0"/>
              <a:t> (справжнє ім'я: </a:t>
            </a:r>
            <a:r>
              <a:rPr lang="vi-VN" sz="2400" b="1" dirty="0"/>
              <a:t>Лари́са Петрі́вна Ко́сач-Кві́тка</a:t>
            </a:r>
            <a:r>
              <a:rPr lang="vi-VN" sz="2400" dirty="0"/>
              <a:t>; *13 (25) лютого 1871, </a:t>
            </a:r>
            <a:r>
              <a:rPr lang="vi-VN" sz="2400" dirty="0" smtClean="0"/>
              <a:t>Новоград-Волинськ</a:t>
            </a:r>
            <a:r>
              <a:rPr lang="vi-VN" sz="2400" dirty="0"/>
              <a:t> — †</a:t>
            </a:r>
            <a:r>
              <a:rPr lang="vi-VN" sz="2400" dirty="0"/>
              <a:t>19 липня</a:t>
            </a:r>
            <a:r>
              <a:rPr lang="vi-VN" sz="2400" dirty="0"/>
              <a:t>(1 серпня) 1913, Сурамі, Грузія) — українська письменниця, </a:t>
            </a:r>
            <a:r>
              <a:rPr lang="vi-VN" sz="2400" dirty="0" smtClean="0"/>
              <a:t>перекладач</a:t>
            </a:r>
            <a:r>
              <a:rPr lang="uk-UA" sz="2400" dirty="0" err="1" smtClean="0"/>
              <a:t>ка</a:t>
            </a:r>
            <a:r>
              <a:rPr lang="vi-VN" sz="2400" dirty="0" smtClean="0"/>
              <a:t>, </a:t>
            </a:r>
            <a:r>
              <a:rPr lang="vi-VN" sz="2400" dirty="0"/>
              <a:t>культурний діяч. Писала у найрізноманітніших жанрах: поезії, ліриці, епосі, драмі, прозі, публіцистиці. Також працювала в ділянці фольклористики (220 народних мелодій записано з її голосу) і брала активну участь в українському національному русі.</a:t>
            </a:r>
            <a:endParaRPr lang="uk-UA" sz="2400" dirty="0"/>
          </a:p>
        </p:txBody>
      </p:sp>
      <p:pic>
        <p:nvPicPr>
          <p:cNvPr id="1026" name="Picture 2" descr="C:\Users\Саша\Desktop\370px-Lesya_Ukrainka_portrai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716" y="418356"/>
            <a:ext cx="3719327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3048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364" y="1268760"/>
            <a:ext cx="8729100" cy="5589240"/>
          </a:xfrm>
        </p:spPr>
        <p:txBody>
          <a:bodyPr>
            <a:noAutofit/>
          </a:bodyPr>
          <a:lstStyle/>
          <a:p>
            <a:r>
              <a:rPr lang="uk-UA" sz="2000" dirty="0"/>
              <a:t>Мати, Ольга Петрівна Драгоманова-Косач — письменниця, яка творила під псевдонімом </a:t>
            </a:r>
            <a:r>
              <a:rPr lang="uk-UA" sz="2000" dirty="0">
                <a:hlinkClick r:id="rId2" tooltip="Олена Пчілка"/>
              </a:rPr>
              <a:t>Олена Пчілка</a:t>
            </a:r>
            <a:r>
              <a:rPr lang="uk-UA" sz="2000" dirty="0"/>
              <a:t> (її поезію й оповідання для дітей </a:t>
            </a:r>
            <a:r>
              <a:rPr lang="uk-UA" sz="2000" dirty="0">
                <a:hlinkClick r:id="rId3" tooltip="Українська мова"/>
              </a:rPr>
              <a:t>українською мовою</a:t>
            </a:r>
            <a:r>
              <a:rPr lang="uk-UA" sz="2000" dirty="0"/>
              <a:t> добре знали в </a:t>
            </a:r>
            <a:r>
              <a:rPr lang="uk-UA" sz="2000" dirty="0">
                <a:hlinkClick r:id="rId4" tooltip="Україна"/>
              </a:rPr>
              <a:t>Україні</a:t>
            </a:r>
            <a:r>
              <a:rPr lang="uk-UA" sz="2000" dirty="0"/>
              <a:t>), була активною учасницею жіночого руху, видавала альманах «Перший вінок». Батько — високоосвічений поміщик, який дуже </a:t>
            </a:r>
            <a:r>
              <a:rPr lang="uk-UA" sz="2000" dirty="0" err="1"/>
              <a:t>любив </a:t>
            </a:r>
            <a:r>
              <a:rPr lang="uk-UA" sz="2000" dirty="0" err="1">
                <a:hlinkClick r:id="rId5" tooltip="Література"/>
              </a:rPr>
              <a:t>літературу</a:t>
            </a:r>
            <a:r>
              <a:rPr lang="uk-UA" sz="2000" dirty="0" err="1"/>
              <a:t> і </a:t>
            </a:r>
            <a:r>
              <a:rPr lang="uk-UA" sz="2000" dirty="0" err="1">
                <a:hlinkClick r:id="rId6" tooltip="Живопис"/>
              </a:rPr>
              <a:t>ж</a:t>
            </a:r>
            <a:r>
              <a:rPr lang="uk-UA" sz="2000" dirty="0">
                <a:hlinkClick r:id="rId6" tooltip="Живопис"/>
              </a:rPr>
              <a:t>ивопис</a:t>
            </a:r>
            <a:r>
              <a:rPr lang="uk-UA" sz="2000" dirty="0"/>
              <a:t>. Дитячі роки пройшли на </a:t>
            </a:r>
            <a:r>
              <a:rPr lang="uk-UA" sz="2000" dirty="0">
                <a:hlinkClick r:id="rId7" tooltip="Волинь"/>
              </a:rPr>
              <a:t>Волині</a:t>
            </a:r>
            <a:r>
              <a:rPr lang="uk-UA" sz="2000" dirty="0"/>
              <a:t>: у </a:t>
            </a:r>
            <a:r>
              <a:rPr lang="uk-UA" sz="2000" dirty="0">
                <a:hlinkClick r:id="rId8" tooltip="Новоград-Волинський"/>
              </a:rPr>
              <a:t>Новограді-Волинському</a:t>
            </a:r>
            <a:r>
              <a:rPr lang="uk-UA" sz="2000" dirty="0"/>
              <a:t> (1871 — весна 1879), </a:t>
            </a:r>
            <a:r>
              <a:rPr lang="uk-UA" sz="2000" dirty="0">
                <a:hlinkClick r:id="rId9" tooltip="Луцьк"/>
              </a:rPr>
              <a:t>Луцьку</a:t>
            </a:r>
            <a:r>
              <a:rPr lang="uk-UA" sz="2000" dirty="0"/>
              <a:t>, в </a:t>
            </a:r>
            <a:r>
              <a:rPr lang="uk-UA" sz="2000" dirty="0" err="1"/>
              <a:t>селі </a:t>
            </a:r>
            <a:r>
              <a:rPr lang="uk-UA" sz="2000" dirty="0" err="1">
                <a:hlinkClick r:id="rId10" tooltip="Колодяжне (Ковельський район)"/>
              </a:rPr>
              <a:t>Колодя</a:t>
            </a:r>
            <a:r>
              <a:rPr lang="uk-UA" sz="2000" dirty="0">
                <a:hlinkClick r:id="rId10" tooltip="Колодяжне (Ковельський район)"/>
              </a:rPr>
              <a:t>жному</a:t>
            </a:r>
            <a:r>
              <a:rPr lang="uk-UA" sz="2000" dirty="0"/>
              <a:t>, що під </a:t>
            </a:r>
            <a:r>
              <a:rPr lang="uk-UA" sz="2000" dirty="0">
                <a:hlinkClick r:id="rId11" tooltip="Ковель"/>
              </a:rPr>
              <a:t>Ковелем</a:t>
            </a:r>
            <a:r>
              <a:rPr lang="uk-UA" sz="2000" dirty="0"/>
              <a:t>.</a:t>
            </a:r>
          </a:p>
          <a:p>
            <a:r>
              <a:rPr lang="uk-UA" sz="2000" dirty="0"/>
              <a:t>У будинку Косачів часто збиралися письменники, художники і музиканти, влаштовувалися вечори і домашні концерти. Дядько Лесі (так її називали у сім'ї і це домашнє ім'я стало літературним псевдонімом) — </a:t>
            </a:r>
            <a:r>
              <a:rPr lang="uk-UA" sz="2000" dirty="0">
                <a:hlinkClick r:id="rId12" tooltip="Драгоманов Михайло Петрович"/>
              </a:rPr>
              <a:t>Михайло Драгоманов</a:t>
            </a:r>
            <a:r>
              <a:rPr lang="uk-UA" sz="2000" dirty="0"/>
              <a:t>, був відомим ученим, громадським діячем, який перед еміграцією </a:t>
            </a:r>
            <a:r>
              <a:rPr lang="uk-UA" sz="2000" dirty="0" err="1"/>
              <a:t>до </a:t>
            </a:r>
            <a:r>
              <a:rPr lang="uk-UA" sz="2000" dirty="0" err="1">
                <a:hlinkClick r:id="rId13" tooltip="Франція"/>
              </a:rPr>
              <a:t>Франції</a:t>
            </a:r>
            <a:r>
              <a:rPr lang="uk-UA" sz="2000" dirty="0" err="1"/>
              <a:t> й </a:t>
            </a:r>
            <a:r>
              <a:rPr lang="uk-UA" sz="2000" dirty="0" err="1">
                <a:hlinkClick r:id="rId14" tooltip="Болгарія"/>
              </a:rPr>
              <a:t>Болгарії</a:t>
            </a:r>
            <a:r>
              <a:rPr lang="uk-UA" sz="2000" dirty="0" err="1"/>
              <a:t> співпрацю</a:t>
            </a:r>
            <a:r>
              <a:rPr lang="uk-UA" sz="2000" dirty="0"/>
              <a:t>вав із І. Франком. Йому належить одна з провідних ролей у формуванні племінниці згідно зі своїми соціалістичними переконаннями, ідеалами служіння батьківщині, які вона переросла, і допомагав їй як літературний критик і фольклорист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9820" y="-171400"/>
            <a:ext cx="4564360" cy="1124744"/>
          </a:xfrm>
        </p:spPr>
        <p:txBody>
          <a:bodyPr>
            <a:normAutofit/>
          </a:bodyPr>
          <a:lstStyle/>
          <a:p>
            <a:pPr algn="ctr"/>
            <a:r>
              <a:rPr lang="uk-UA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Біографія</a:t>
            </a:r>
            <a:endParaRPr lang="uk-UA" sz="6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0409" y="692696"/>
            <a:ext cx="2723181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Походження</a:t>
            </a:r>
          </a:p>
        </p:txBody>
      </p:sp>
    </p:spTree>
    <p:extLst>
      <p:ext uri="{BB962C8B-B14F-4D97-AF65-F5344CB8AC3E}">
        <p14:creationId xmlns:p14="http://schemas.microsoft.com/office/powerpoint/2010/main" val="966080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8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692696"/>
            <a:ext cx="6228184" cy="6165304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Лариса Петрівна Косач </a:t>
            </a:r>
            <a:r>
              <a:rPr lang="uk-UA" dirty="0" err="1"/>
              <a:t>на</a:t>
            </a:r>
            <a:r>
              <a:rPr lang="uk-UA" dirty="0"/>
              <a:t>родилася 13 </a:t>
            </a:r>
            <a:r>
              <a:rPr lang="uk-UA" dirty="0">
                <a:hlinkClick r:id="rId2" tooltip="25 лютого"/>
              </a:rPr>
              <a:t>(25) лютого</a:t>
            </a:r>
            <a:r>
              <a:rPr lang="uk-UA" dirty="0"/>
              <a:t> </a:t>
            </a:r>
            <a:r>
              <a:rPr lang="uk-UA" dirty="0">
                <a:hlinkClick r:id="rId3" tooltip="1871"/>
              </a:rPr>
              <a:t>1871</a:t>
            </a:r>
            <a:r>
              <a:rPr lang="uk-UA" dirty="0"/>
              <a:t> в місті </a:t>
            </a:r>
            <a:r>
              <a:rPr lang="uk-UA" dirty="0">
                <a:hlinkClick r:id="rId4" tooltip="Новоград-Волинський"/>
              </a:rPr>
              <a:t>Новограді-Волинському</a:t>
            </a:r>
            <a:r>
              <a:rPr lang="uk-UA" dirty="0"/>
              <a:t>.</a:t>
            </a:r>
          </a:p>
          <a:p>
            <a:r>
              <a:rPr lang="uk-UA" dirty="0"/>
              <a:t>Леся Українка та її брат </a:t>
            </a:r>
            <a:r>
              <a:rPr lang="uk-UA" dirty="0">
                <a:hlinkClick r:id="rId5" tooltip="Обачний Михайло"/>
              </a:rPr>
              <a:t>Михайло</a:t>
            </a:r>
            <a:r>
              <a:rPr lang="uk-UA" dirty="0"/>
              <a:t> (в сім'ї їх називали спільним ім'ям — </a:t>
            </a:r>
            <a:r>
              <a:rPr lang="uk-UA" dirty="0" err="1"/>
              <a:t>Мишелося</a:t>
            </a:r>
            <a:r>
              <a:rPr lang="uk-UA" dirty="0"/>
              <a:t>) вчилися у приватних учителів. Рано (у 4 роки) навчилася </a:t>
            </a:r>
            <a:r>
              <a:rPr lang="uk-UA" dirty="0" smtClean="0"/>
              <a:t>читати. </a:t>
            </a:r>
            <a:r>
              <a:rPr lang="uk-UA" dirty="0"/>
              <a:t>У січні 1876 року О. П. Косач з дітьми Михайлом і Ларисою приїхали до Києва, щоб попрощатися з М. П. Драгомановим перед його вимушеною еміграцією.</a:t>
            </a:r>
          </a:p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 err="1" smtClean="0"/>
              <a:t>Пригадую</a:t>
            </a:r>
            <a:r>
              <a:rPr lang="ru-RU" dirty="0"/>
              <a:t>, … я привезла </a:t>
            </a:r>
            <a:r>
              <a:rPr lang="ru-RU" dirty="0" err="1"/>
              <a:t>своїх</a:t>
            </a:r>
            <a:r>
              <a:rPr lang="ru-RU" dirty="0"/>
              <a:t> старших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Михася</a:t>
            </a:r>
            <a:r>
              <a:rPr lang="ru-RU" dirty="0"/>
              <a:t> й Лесю до </a:t>
            </a:r>
            <a:r>
              <a:rPr lang="ru-RU" dirty="0" err="1"/>
              <a:t>Києва</a:t>
            </a:r>
            <a:r>
              <a:rPr lang="ru-RU" dirty="0"/>
              <a:t>; жили вони </a:t>
            </a:r>
            <a:r>
              <a:rPr lang="ru-RU" dirty="0" err="1"/>
              <a:t>якийсь</a:t>
            </a:r>
            <a:r>
              <a:rPr lang="ru-RU" dirty="0"/>
              <a:t> час у </a:t>
            </a:r>
            <a:r>
              <a:rPr lang="ru-RU" dirty="0" err="1"/>
              <a:t>Михайла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скількимога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</a:t>
            </a:r>
            <a:r>
              <a:rPr lang="ru-RU" dirty="0" err="1"/>
              <a:t>спізнатися</a:t>
            </a:r>
            <a:r>
              <a:rPr lang="ru-RU" dirty="0"/>
              <a:t> з </a:t>
            </a:r>
            <a:r>
              <a:rPr lang="ru-RU" dirty="0" err="1"/>
              <a:t>дядьком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smtClean="0"/>
              <a:t>родиною.»</a:t>
            </a:r>
          </a:p>
          <a:p>
            <a:r>
              <a:rPr lang="ru-RU" dirty="0" err="1"/>
              <a:t>Літом</a:t>
            </a:r>
            <a:r>
              <a:rPr lang="ru-RU" dirty="0"/>
              <a:t> того ж року О. П. Косач разом з </a:t>
            </a:r>
            <a:r>
              <a:rPr lang="ru-RU" dirty="0" err="1"/>
              <a:t>Лесею</a:t>
            </a:r>
            <a:r>
              <a:rPr lang="ru-RU" dirty="0"/>
              <a:t> та </a:t>
            </a:r>
            <a:r>
              <a:rPr lang="ru-RU" dirty="0" err="1"/>
              <a:t>Михайлом</a:t>
            </a:r>
            <a:r>
              <a:rPr lang="ru-RU" dirty="0"/>
              <a:t> </a:t>
            </a:r>
            <a:r>
              <a:rPr lang="ru-RU" dirty="0" err="1"/>
              <a:t>відпочивають</a:t>
            </a:r>
            <a:r>
              <a:rPr lang="ru-RU" dirty="0"/>
              <a:t> в </a:t>
            </a:r>
            <a:r>
              <a:rPr lang="ru-RU" dirty="0" err="1"/>
              <a:t>селі</a:t>
            </a:r>
            <a:r>
              <a:rPr lang="ru-RU" dirty="0"/>
              <a:t> </a:t>
            </a:r>
            <a:r>
              <a:rPr lang="ru-RU" dirty="0" err="1">
                <a:hlinkClick r:id="rId6" tooltip="Жабориці (ще не написана)"/>
              </a:rPr>
              <a:t>Жабориці</a:t>
            </a:r>
            <a:r>
              <a:rPr lang="ru-RU" dirty="0"/>
              <a:t>. Тут Леся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почула</a:t>
            </a:r>
            <a:r>
              <a:rPr lang="ru-RU" dirty="0"/>
              <a:t> </a:t>
            </a:r>
            <a:r>
              <a:rPr lang="ru-RU" dirty="0" err="1"/>
              <a:t>розповіді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про </a:t>
            </a:r>
            <a:r>
              <a:rPr lang="ru-RU" dirty="0" err="1"/>
              <a:t>Мавку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«…</a:t>
            </a:r>
            <a:r>
              <a:rPr lang="uk-UA" dirty="0"/>
              <a:t>Видко було, що перебування в </a:t>
            </a:r>
            <a:r>
              <a:rPr lang="uk-UA" dirty="0" err="1"/>
              <a:t>Жабориці</a:t>
            </a:r>
            <a:r>
              <a:rPr lang="uk-UA" dirty="0"/>
              <a:t> зробило на Лесю дуже велике враження і дуже їй сподобалося: вона, бувало, раз у раз із втіхою згадує, що те або те чула чи бачила в </a:t>
            </a:r>
            <a:r>
              <a:rPr lang="uk-UA" dirty="0" err="1"/>
              <a:t>Жабориці</a:t>
            </a:r>
            <a:r>
              <a:rPr lang="uk-UA" dirty="0"/>
              <a:t>… </a:t>
            </a:r>
            <a:r>
              <a:rPr lang="uk-UA" dirty="0" err="1"/>
              <a:t>Жаборицькі</a:t>
            </a:r>
            <a:r>
              <a:rPr lang="uk-UA" dirty="0"/>
              <a:t> пісні, казки, різні повір’я, звичаї, купальські, жнив’яні і т. д. Леся добре пам’ятала і часто згадувала</a:t>
            </a:r>
            <a:r>
              <a:rPr lang="uk-UA" dirty="0" smtClean="0"/>
              <a:t>…»</a:t>
            </a:r>
          </a:p>
          <a:p>
            <a:r>
              <a:rPr lang="ru-RU" dirty="0"/>
              <a:t>У 6 </a:t>
            </a:r>
            <a:r>
              <a:rPr lang="ru-RU" dirty="0" err="1"/>
              <a:t>років</a:t>
            </a:r>
            <a:r>
              <a:rPr lang="ru-RU" dirty="0"/>
              <a:t> Леся почала </a:t>
            </a:r>
            <a:r>
              <a:rPr lang="ru-RU" dirty="0" err="1"/>
              <a:t>вчитися</a:t>
            </a:r>
            <a:r>
              <a:rPr lang="ru-RU" dirty="0"/>
              <a:t> </a:t>
            </a:r>
            <a:r>
              <a:rPr lang="ru-RU" dirty="0" err="1">
                <a:hlinkClick r:id="rId7" tooltip="Вишивання"/>
              </a:rPr>
              <a:t>вишивати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«Леся </a:t>
            </a:r>
            <a:r>
              <a:rPr lang="ru-RU" dirty="0" err="1" smtClean="0"/>
              <a:t>зосереджена</a:t>
            </a:r>
            <a:r>
              <a:rPr lang="ru-RU" dirty="0" smtClean="0"/>
              <a:t> і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вражлива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часу </a:t>
            </a:r>
            <a:r>
              <a:rPr lang="ru-RU" dirty="0" err="1" smtClean="0"/>
              <a:t>присвячує</a:t>
            </a:r>
            <a:r>
              <a:rPr lang="ru-RU" dirty="0" smtClean="0"/>
              <a:t> </a:t>
            </a:r>
            <a:r>
              <a:rPr lang="ru-RU" dirty="0" err="1" smtClean="0"/>
              <a:t>вишиванню</a:t>
            </a:r>
            <a:r>
              <a:rPr lang="ru-RU" dirty="0" smtClean="0"/>
              <a:t>, могла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вишити</a:t>
            </a:r>
            <a:r>
              <a:rPr lang="ru-RU" dirty="0" smtClean="0"/>
              <a:t> </a:t>
            </a:r>
            <a:r>
              <a:rPr lang="ru-RU" dirty="0" err="1" smtClean="0"/>
              <a:t>батькові</a:t>
            </a:r>
            <a:r>
              <a:rPr lang="ru-RU" dirty="0" smtClean="0"/>
              <a:t> сорочку.»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-171400"/>
            <a:ext cx="6148536" cy="11716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Раннє 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дитинство</a:t>
            </a:r>
            <a:endParaRPr lang="uk-U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83894" y="5733256"/>
            <a:ext cx="2990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Леся </a:t>
            </a:r>
            <a:r>
              <a:rPr lang="ru-RU" dirty="0" err="1"/>
              <a:t>Українка</a:t>
            </a:r>
            <a:r>
              <a:rPr lang="ru-RU" dirty="0"/>
              <a:t> у </a:t>
            </a:r>
            <a:r>
              <a:rPr lang="ru-RU" dirty="0" err="1"/>
              <a:t>волинському</a:t>
            </a:r>
            <a:r>
              <a:rPr lang="ru-RU" dirty="0"/>
              <a:t> народному </a:t>
            </a:r>
            <a:r>
              <a:rPr lang="ru-RU" dirty="0" err="1"/>
              <a:t>вбранні</a:t>
            </a:r>
            <a:r>
              <a:rPr lang="ru-RU" dirty="0"/>
              <a:t>. 1878—1879 роки</a:t>
            </a:r>
            <a:endParaRPr lang="uk-UA" dirty="0"/>
          </a:p>
        </p:txBody>
      </p:sp>
      <p:pic>
        <p:nvPicPr>
          <p:cNvPr id="2051" name="Picture 3" descr="C:\Users\Саша\Desktop\Лариса_Косач._Фото_1878-1879_рр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894" y="980728"/>
            <a:ext cx="295779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10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5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5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15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150"/>
                            </p:stCondLst>
                            <p:childTnLst>
                              <p:par>
                                <p:cTn id="2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150"/>
                            </p:stCondLst>
                            <p:childTnLst>
                              <p:par>
                                <p:cTn id="2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150"/>
                            </p:stCondLst>
                            <p:childTnLst>
                              <p:par>
                                <p:cTn id="3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150"/>
                            </p:stCondLst>
                            <p:childTnLst>
                              <p:par>
                                <p:cTn id="3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150"/>
                            </p:stCondLst>
                            <p:childTnLst>
                              <p:par>
                                <p:cTn id="4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15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uk-UA" dirty="0" smtClean="0"/>
              <a:t>Цього </a:t>
            </a:r>
            <a:r>
              <a:rPr lang="uk-UA" dirty="0"/>
              <a:t>ж року О. П. Косач повезла Михайла, Лесю, Ольгу до Києва для навчання під керівництвом приватних вчителів. Михайло й Леся почали вчитись за програмою чоловічої гімназії, там Леся бере уроки гри </a:t>
            </a:r>
            <a:r>
              <a:rPr lang="uk-UA" dirty="0" err="1"/>
              <a:t>на </a:t>
            </a:r>
            <a:r>
              <a:rPr lang="uk-UA" dirty="0" err="1">
                <a:hlinkClick r:id="rId2" tooltip="Фортепіано"/>
              </a:rPr>
              <a:t>фортепіан</a:t>
            </a:r>
            <a:r>
              <a:rPr lang="uk-UA" dirty="0">
                <a:hlinkClick r:id="rId2" tooltip="Фортепіано"/>
              </a:rPr>
              <a:t>о</a:t>
            </a:r>
            <a:r>
              <a:rPr lang="uk-UA" dirty="0"/>
              <a:t> у дружини </a:t>
            </a:r>
            <a:r>
              <a:rPr lang="uk-UA" dirty="0">
                <a:hlinkClick r:id="rId3" tooltip="Лисенко Микола Віталійович"/>
              </a:rPr>
              <a:t>М. Лисенка</a:t>
            </a:r>
            <a:r>
              <a:rPr lang="uk-UA" dirty="0"/>
              <a:t> — Ольги Олександрівни </a:t>
            </a:r>
            <a:r>
              <a:rPr lang="uk-UA" dirty="0" err="1"/>
              <a:t>О'Коннор</a:t>
            </a:r>
            <a:r>
              <a:rPr lang="uk-UA" dirty="0"/>
              <a:t>.</a:t>
            </a:r>
          </a:p>
          <a:p>
            <a:r>
              <a:rPr lang="uk-UA" dirty="0"/>
              <a:t>На початку травня </a:t>
            </a:r>
            <a:r>
              <a:rPr lang="uk-UA" dirty="0">
                <a:hlinkClick r:id="rId4" tooltip="1882"/>
              </a:rPr>
              <a:t>1882</a:t>
            </a:r>
            <a:r>
              <a:rPr lang="uk-UA" dirty="0"/>
              <a:t> року Косачі переїздять в село </a:t>
            </a:r>
            <a:r>
              <a:rPr lang="uk-UA" dirty="0" err="1"/>
              <a:t>Колодяжне</a:t>
            </a:r>
            <a:r>
              <a:rPr lang="uk-UA" dirty="0"/>
              <a:t>, що віднині стало їхнім постійним місцем проживання.</a:t>
            </a:r>
          </a:p>
          <a:p>
            <a:pPr marL="0" indent="0" algn="ctr">
              <a:buNone/>
            </a:pPr>
            <a:r>
              <a:rPr lang="ru-RU" dirty="0" smtClean="0"/>
              <a:t>«Наша </a:t>
            </a:r>
            <a:r>
              <a:rPr lang="ru-RU" dirty="0" err="1"/>
              <a:t>сім’я</a:t>
            </a:r>
            <a:r>
              <a:rPr lang="ru-RU" dirty="0"/>
              <a:t> жила в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 з селянами, </a:t>
            </a:r>
            <a:r>
              <a:rPr lang="ru-RU" dirty="0" err="1"/>
              <a:t>всі</a:t>
            </a:r>
            <a:r>
              <a:rPr lang="ru-RU" dirty="0"/>
              <a:t> ми, в тому </a:t>
            </a:r>
            <a:r>
              <a:rPr lang="ru-RU" dirty="0" err="1"/>
              <a:t>числі</a:t>
            </a:r>
            <a:r>
              <a:rPr lang="ru-RU" dirty="0"/>
              <a:t> й Леся, </a:t>
            </a:r>
            <a:r>
              <a:rPr lang="ru-RU" dirty="0" err="1"/>
              <a:t>може</a:t>
            </a:r>
            <a:r>
              <a:rPr lang="ru-RU" dirty="0"/>
              <a:t>,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,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колодяжненцями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знайомих</a:t>
            </a:r>
            <a:r>
              <a:rPr lang="ru-RU" dirty="0"/>
              <a:t>, а й </a:t>
            </a:r>
            <a:r>
              <a:rPr lang="ru-RU" dirty="0" err="1"/>
              <a:t>приятелів</a:t>
            </a:r>
            <a:r>
              <a:rPr lang="ru-RU" dirty="0"/>
              <a:t>, і </a:t>
            </a:r>
            <a:r>
              <a:rPr lang="ru-RU" dirty="0" err="1"/>
              <a:t>товаришок</a:t>
            </a:r>
            <a:r>
              <a:rPr lang="ru-RU" dirty="0"/>
              <a:t>, і </a:t>
            </a:r>
            <a:r>
              <a:rPr lang="ru-RU" dirty="0" err="1"/>
              <a:t>товаришів</a:t>
            </a:r>
            <a:r>
              <a:rPr lang="ru-RU" dirty="0"/>
              <a:t>, тому весь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побут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скоро став нам </a:t>
            </a:r>
            <a:r>
              <a:rPr lang="ru-RU" dirty="0" err="1"/>
              <a:t>відомим</a:t>
            </a:r>
            <a:r>
              <a:rPr lang="ru-RU" dirty="0"/>
              <a:t>, а </a:t>
            </a:r>
            <a:r>
              <a:rPr lang="ru-RU" dirty="0" err="1"/>
              <a:t>далі</a:t>
            </a:r>
            <a:r>
              <a:rPr lang="ru-RU" dirty="0"/>
              <a:t> й </a:t>
            </a:r>
            <a:r>
              <a:rPr lang="ru-RU" dirty="0" err="1" smtClean="0"/>
              <a:t>рідним</a:t>
            </a:r>
            <a:r>
              <a:rPr lang="ru-RU" dirty="0" smtClean="0"/>
              <a:t>»</a:t>
            </a:r>
          </a:p>
          <a:p>
            <a:r>
              <a:rPr lang="uk-UA" dirty="0"/>
              <a:t>А тим часом Леся з братом Михайлом живуть у Києві, вчаться у приватних вчителів, зокрема </a:t>
            </a:r>
            <a:r>
              <a:rPr lang="uk-UA" dirty="0" err="1"/>
              <a:t>вивчають </a:t>
            </a:r>
            <a:r>
              <a:rPr lang="uk-UA" dirty="0" err="1">
                <a:hlinkClick r:id="rId5" tooltip="Грецька мова"/>
              </a:rPr>
              <a:t>грецьку</a:t>
            </a:r>
            <a:r>
              <a:rPr lang="uk-UA" dirty="0" err="1"/>
              <a:t> і </a:t>
            </a:r>
            <a:r>
              <a:rPr lang="uk-UA" dirty="0" err="1">
                <a:hlinkClick r:id="rId6" tooltip="Латинська мова"/>
              </a:rPr>
              <a:t>латин</a:t>
            </a:r>
            <a:r>
              <a:rPr lang="uk-UA" dirty="0">
                <a:hlinkClick r:id="rId6" tooltip="Латинська мова"/>
              </a:rPr>
              <a:t>ську</a:t>
            </a:r>
            <a:r>
              <a:rPr lang="uk-UA" dirty="0"/>
              <a:t> мови.</a:t>
            </a:r>
          </a:p>
          <a:p>
            <a:r>
              <a:rPr lang="uk-UA" dirty="0"/>
              <a:t>Влітку </a:t>
            </a:r>
            <a:r>
              <a:rPr lang="uk-UA" dirty="0">
                <a:hlinkClick r:id="rId7" tooltip="1883"/>
              </a:rPr>
              <a:t>1883</a:t>
            </a:r>
            <a:r>
              <a:rPr lang="uk-UA" dirty="0"/>
              <a:t> року Лесі діагностували </a:t>
            </a:r>
            <a:r>
              <a:rPr lang="uk-UA" dirty="0">
                <a:hlinkClick r:id="rId8" tooltip="Туберкульоз кісток та суглобів"/>
              </a:rPr>
              <a:t>туберкульоз кісток</a:t>
            </a:r>
            <a:r>
              <a:rPr lang="uk-UA" dirty="0"/>
              <a:t>, у жовтні цього ж року професор О. </a:t>
            </a:r>
            <a:r>
              <a:rPr lang="uk-UA" dirty="0" err="1"/>
              <a:t>Рінек</a:t>
            </a:r>
            <a:r>
              <a:rPr lang="uk-UA" dirty="0"/>
              <a:t> оперував ліву руку, видалив кістки, уражені туберкульозом. У грудні Леся повертається з Києва до </a:t>
            </a:r>
            <a:r>
              <a:rPr lang="uk-UA" dirty="0" err="1"/>
              <a:t>Колодяжного</a:t>
            </a:r>
            <a:r>
              <a:rPr lang="uk-UA" dirty="0"/>
              <a:t>, стан здоров'я поліпшується, з допомогою матері Леся </a:t>
            </a:r>
            <a:r>
              <a:rPr lang="uk-UA" dirty="0" err="1"/>
              <a:t>вивчає </a:t>
            </a:r>
            <a:r>
              <a:rPr lang="uk-UA" dirty="0" err="1">
                <a:hlinkClick r:id="rId9" tooltip="Французька мова"/>
              </a:rPr>
              <a:t>французьку</a:t>
            </a:r>
            <a:r>
              <a:rPr lang="uk-UA" dirty="0" err="1"/>
              <a:t> і </a:t>
            </a:r>
            <a:r>
              <a:rPr lang="uk-UA" dirty="0" err="1">
                <a:hlinkClick r:id="rId10" tooltip="Німецька мова"/>
              </a:rPr>
              <a:t>німець</a:t>
            </a:r>
            <a:r>
              <a:rPr lang="uk-UA" dirty="0">
                <a:hlinkClick r:id="rId10" tooltip="Німецька мова"/>
              </a:rPr>
              <a:t>ку</a:t>
            </a:r>
            <a:r>
              <a:rPr lang="uk-UA" dirty="0"/>
              <a:t> мови.</a:t>
            </a:r>
          </a:p>
          <a:p>
            <a:r>
              <a:rPr lang="uk-UA" dirty="0">
                <a:hlinkClick r:id="rId11" tooltip="29 травня"/>
              </a:rPr>
              <a:t>29 травня</a:t>
            </a:r>
            <a:r>
              <a:rPr lang="uk-UA" dirty="0"/>
              <a:t> (</a:t>
            </a:r>
            <a:r>
              <a:rPr lang="uk-UA" dirty="0">
                <a:hlinkClick r:id="rId12" tooltip="10 червня"/>
              </a:rPr>
              <a:t>10 червня</a:t>
            </a:r>
            <a:r>
              <a:rPr lang="uk-UA" dirty="0"/>
              <a:t>) </a:t>
            </a:r>
            <a:r>
              <a:rPr lang="uk-UA" dirty="0">
                <a:hlinkClick r:id="rId4" tooltip="1882"/>
              </a:rPr>
              <a:t>1882</a:t>
            </a:r>
            <a:r>
              <a:rPr lang="uk-UA" dirty="0"/>
              <a:t> року народилась сестра Оксана, </a:t>
            </a:r>
            <a:r>
              <a:rPr lang="uk-UA" dirty="0">
                <a:hlinkClick r:id="rId13" tooltip="22 серпня"/>
              </a:rPr>
              <a:t>22 серпня</a:t>
            </a:r>
            <a:r>
              <a:rPr lang="uk-UA" dirty="0"/>
              <a:t> (</a:t>
            </a:r>
            <a:r>
              <a:rPr lang="uk-UA" dirty="0">
                <a:hlinkClick r:id="rId14" tooltip="2 вересня"/>
              </a:rPr>
              <a:t>2 вересня</a:t>
            </a:r>
            <a:r>
              <a:rPr lang="uk-UA" dirty="0"/>
              <a:t>) </a:t>
            </a:r>
            <a:r>
              <a:rPr lang="uk-UA" dirty="0">
                <a:hlinkClick r:id="rId15" tooltip="1884"/>
              </a:rPr>
              <a:t>1884</a:t>
            </a:r>
            <a:r>
              <a:rPr lang="uk-UA" dirty="0"/>
              <a:t> — брат Микола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-99392"/>
            <a:ext cx="6868616" cy="1171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Дитинство</a:t>
            </a:r>
            <a:endParaRPr lang="uk-UA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7929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8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8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8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8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6948264" cy="6858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 </a:t>
            </a:r>
            <a:r>
              <a:rPr lang="ru-RU" dirty="0">
                <a:hlinkClick r:id="rId2" tooltip="1878"/>
              </a:rPr>
              <a:t>1878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батьки </a:t>
            </a:r>
            <a:r>
              <a:rPr lang="ru-RU" dirty="0" err="1"/>
              <a:t>Лесі</a:t>
            </a:r>
            <a:r>
              <a:rPr lang="ru-RU" dirty="0"/>
              <a:t> </a:t>
            </a:r>
            <a:r>
              <a:rPr lang="ru-RU" dirty="0" err="1"/>
              <a:t>їдуть</a:t>
            </a:r>
            <a:r>
              <a:rPr lang="ru-RU" dirty="0"/>
              <a:t> на </a:t>
            </a:r>
            <a:r>
              <a:rPr lang="ru-RU" dirty="0" err="1"/>
              <a:t>всесвітню</a:t>
            </a:r>
            <a:r>
              <a:rPr lang="ru-RU" dirty="0"/>
              <a:t> </a:t>
            </a:r>
            <a:r>
              <a:rPr lang="ru-RU" dirty="0" err="1"/>
              <a:t>виставку</a:t>
            </a:r>
            <a:r>
              <a:rPr lang="ru-RU" dirty="0"/>
              <a:t> в </a:t>
            </a:r>
            <a:r>
              <a:rPr lang="ru-RU" dirty="0">
                <a:hlinkClick r:id="rId3" tooltip="Париж"/>
              </a:rPr>
              <a:t>Париж</a:t>
            </a:r>
            <a:r>
              <a:rPr lang="ru-RU" dirty="0"/>
              <a:t>, де </a:t>
            </a:r>
            <a:r>
              <a:rPr lang="ru-RU" dirty="0" err="1"/>
              <a:t>зустрічалися</a:t>
            </a:r>
            <a:r>
              <a:rPr lang="ru-RU" dirty="0"/>
              <a:t> з М. П. </a:t>
            </a:r>
            <a:r>
              <a:rPr lang="ru-RU" dirty="0" err="1"/>
              <a:t>Драгомановим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доглядати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приїздить</a:t>
            </a:r>
            <a:r>
              <a:rPr lang="ru-RU" dirty="0"/>
              <a:t> </a:t>
            </a:r>
            <a:r>
              <a:rPr lang="ru-RU" dirty="0" err="1"/>
              <a:t>Олена</a:t>
            </a:r>
            <a:r>
              <a:rPr lang="ru-RU" dirty="0"/>
              <a:t> </a:t>
            </a:r>
            <a:r>
              <a:rPr lang="ru-RU" dirty="0" err="1"/>
              <a:t>Антонівна</a:t>
            </a:r>
            <a:r>
              <a:rPr lang="ru-RU" dirty="0"/>
              <a:t> Косач, сестра Лесиного батька. Дружба з «</a:t>
            </a:r>
            <a:r>
              <a:rPr lang="ru-RU" dirty="0" err="1"/>
              <a:t>тіткою</a:t>
            </a:r>
            <a:r>
              <a:rPr lang="ru-RU" dirty="0"/>
              <a:t> </a:t>
            </a:r>
            <a:r>
              <a:rPr lang="ru-RU" dirty="0" err="1"/>
              <a:t>Єлею</a:t>
            </a:r>
            <a:r>
              <a:rPr lang="ru-RU" dirty="0"/>
              <a:t>» </a:t>
            </a:r>
            <a:r>
              <a:rPr lang="ru-RU" dirty="0" err="1"/>
              <a:t>залишила</a:t>
            </a:r>
            <a:r>
              <a:rPr lang="ru-RU" dirty="0"/>
              <a:t> </a:t>
            </a:r>
            <a:r>
              <a:rPr lang="ru-RU" dirty="0" err="1"/>
              <a:t>помітний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в </a:t>
            </a:r>
            <a:r>
              <a:rPr lang="ru-RU" dirty="0" err="1"/>
              <a:t>житті</a:t>
            </a:r>
            <a:r>
              <a:rPr lang="ru-RU" dirty="0"/>
              <a:t> і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поетеси</a:t>
            </a:r>
            <a:r>
              <a:rPr lang="ru-RU" baseline="30000" dirty="0">
                <a:hlinkClick r:id="rId4"/>
              </a:rPr>
              <a:t>[8]</a:t>
            </a:r>
            <a:r>
              <a:rPr lang="ru-RU" dirty="0"/>
              <a:t>.</a:t>
            </a:r>
          </a:p>
          <a:p>
            <a:r>
              <a:rPr lang="ru-RU" dirty="0">
                <a:hlinkClick r:id="rId5" tooltip="7 листопада"/>
              </a:rPr>
              <a:t>7</a:t>
            </a:r>
            <a:r>
              <a:rPr lang="ru-RU" dirty="0"/>
              <a:t> (</a:t>
            </a:r>
            <a:r>
              <a:rPr lang="ru-RU" dirty="0">
                <a:hlinkClick r:id="rId6" tooltip="19 листопада"/>
              </a:rPr>
              <a:t>19 листопада</a:t>
            </a:r>
            <a:r>
              <a:rPr lang="ru-RU" dirty="0"/>
              <a:t>) листопада того ж року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справ П. А. Косача переведено на роботу до </a:t>
            </a:r>
            <a:r>
              <a:rPr lang="ru-RU" dirty="0" err="1">
                <a:hlinkClick r:id="rId7" tooltip="Луцьк"/>
              </a:rPr>
              <a:t>Луцька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dirty="0"/>
              <a:t>«…Батька </a:t>
            </a:r>
            <a:r>
              <a:rPr lang="ru-RU" dirty="0" err="1"/>
              <a:t>нашого</a:t>
            </a:r>
            <a:r>
              <a:rPr lang="ru-RU" dirty="0"/>
              <a:t> переведено з обжитого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покарати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«</a:t>
            </a:r>
            <a:r>
              <a:rPr lang="ru-RU" dirty="0" err="1"/>
              <a:t>українофільство</a:t>
            </a:r>
            <a:r>
              <a:rPr lang="ru-RU" dirty="0"/>
              <a:t>» та за </a:t>
            </a:r>
            <a:r>
              <a:rPr lang="ru-RU" dirty="0" err="1"/>
              <a:t>побачення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подорожі</a:t>
            </a:r>
            <a:r>
              <a:rPr lang="ru-RU" dirty="0"/>
              <a:t> до Парижа на </a:t>
            </a:r>
            <a:r>
              <a:rPr lang="ru-RU" dirty="0" err="1"/>
              <a:t>виставку</a:t>
            </a:r>
            <a:r>
              <a:rPr lang="ru-RU" dirty="0"/>
              <a:t> 1878 року, з </a:t>
            </a:r>
            <a:r>
              <a:rPr lang="ru-RU" dirty="0" err="1"/>
              <a:t>емігрантом</a:t>
            </a:r>
            <a:r>
              <a:rPr lang="ru-RU" dirty="0"/>
              <a:t>, </a:t>
            </a:r>
            <a:r>
              <a:rPr lang="ru-RU" dirty="0" err="1"/>
              <a:t>батьковим</a:t>
            </a:r>
            <a:r>
              <a:rPr lang="ru-RU" dirty="0"/>
              <a:t> другом, а </a:t>
            </a:r>
            <a:r>
              <a:rPr lang="ru-RU" dirty="0" err="1"/>
              <a:t>материним</a:t>
            </a:r>
            <a:r>
              <a:rPr lang="ru-RU" dirty="0"/>
              <a:t> братом </a:t>
            </a:r>
            <a:r>
              <a:rPr lang="ru-RU" dirty="0" err="1"/>
              <a:t>Михайлом</a:t>
            </a:r>
            <a:r>
              <a:rPr lang="ru-RU" dirty="0"/>
              <a:t> Петровичем </a:t>
            </a:r>
            <a:r>
              <a:rPr lang="ru-RU" dirty="0" err="1"/>
              <a:t>Драгомановим</a:t>
            </a:r>
            <a:r>
              <a:rPr lang="ru-RU" dirty="0"/>
              <a:t>»</a:t>
            </a:r>
          </a:p>
          <a:p>
            <a:r>
              <a:rPr lang="uk-UA" dirty="0"/>
              <a:t>У березні </a:t>
            </a:r>
            <a:r>
              <a:rPr lang="uk-UA" dirty="0">
                <a:hlinkClick r:id="rId8" tooltip="1879"/>
              </a:rPr>
              <a:t>1879</a:t>
            </a:r>
            <a:r>
              <a:rPr lang="uk-UA" dirty="0"/>
              <a:t> Заарештовано Олену Антонівну Косач, тітку Лесі, за участь у замаху на шефа жандармів </a:t>
            </a:r>
            <a:r>
              <a:rPr lang="uk-UA" dirty="0" err="1"/>
              <a:t>Дрентельна</a:t>
            </a:r>
            <a:r>
              <a:rPr lang="uk-UA" dirty="0"/>
              <a:t>; пізніше її вислано в </a:t>
            </a:r>
            <a:r>
              <a:rPr lang="uk-UA" dirty="0" err="1"/>
              <a:t>Олонецьку</a:t>
            </a:r>
            <a:r>
              <a:rPr lang="uk-UA" dirty="0"/>
              <a:t> губернію, а </a:t>
            </a:r>
            <a:r>
              <a:rPr lang="uk-UA" dirty="0">
                <a:hlinkClick r:id="rId9" tooltip="1881"/>
              </a:rPr>
              <a:t>1881</a:t>
            </a:r>
            <a:r>
              <a:rPr lang="uk-UA" dirty="0"/>
              <a:t> р. заслано до Сибіру на 5 років (м. </a:t>
            </a:r>
            <a:r>
              <a:rPr lang="uk-UA" dirty="0" err="1"/>
              <a:t>Ялуторовськ</a:t>
            </a:r>
            <a:r>
              <a:rPr lang="uk-UA" dirty="0"/>
              <a:t> Тюменської обл., а потім у м. Тюмень)</a:t>
            </a:r>
            <a:r>
              <a:rPr lang="uk-UA" baseline="30000" dirty="0">
                <a:hlinkClick r:id="rId10"/>
              </a:rPr>
              <a:t>[10]</a:t>
            </a:r>
            <a:r>
              <a:rPr lang="uk-UA" dirty="0"/>
              <a:t> Дізнавшись про це, Леся в кінці </a:t>
            </a:r>
            <a:r>
              <a:rPr lang="uk-UA" dirty="0">
                <a:hlinkClick r:id="rId8" tooltip="1879"/>
              </a:rPr>
              <a:t>1879</a:t>
            </a:r>
            <a:r>
              <a:rPr lang="uk-UA" dirty="0"/>
              <a:t> або на початку </a:t>
            </a:r>
            <a:r>
              <a:rPr lang="uk-UA" dirty="0">
                <a:hlinkClick r:id="rId11" tooltip="1880"/>
              </a:rPr>
              <a:t>1880</a:t>
            </a:r>
            <a:r>
              <a:rPr lang="uk-UA" dirty="0"/>
              <a:t> року написала свою першу поезію — «Надія».</a:t>
            </a:r>
          </a:p>
          <a:p>
            <a:r>
              <a:rPr lang="uk-UA" dirty="0" err="1"/>
              <a:t>Літом </a:t>
            </a:r>
            <a:r>
              <a:rPr lang="uk-UA" dirty="0">
                <a:hlinkClick r:id="rId11" tooltip="1880"/>
              </a:rPr>
              <a:t>1880</a:t>
            </a:r>
            <a:r>
              <a:rPr lang="uk-UA" dirty="0"/>
              <a:t> р. Олександра Антонівна </a:t>
            </a:r>
            <a:r>
              <a:rPr lang="uk-UA" dirty="0" err="1"/>
              <a:t>Косач-Шимановська</a:t>
            </a:r>
            <a:r>
              <a:rPr lang="uk-UA" dirty="0"/>
              <a:t>, тітка Лесі, з двома синами переїздить до Луцька, мешкає в родині Косачів. Причиною переїзду став арешт і заслання до Сибіру її чоловіка Бориса </a:t>
            </a:r>
            <a:r>
              <a:rPr lang="uk-UA" dirty="0" err="1"/>
              <a:t>Шимановського</a:t>
            </a:r>
            <a:r>
              <a:rPr lang="uk-UA" dirty="0"/>
              <a:t>. «Тітка Саша» — перша Лесина вчителька музики. До неї Леся зберігала все життя почуття великої вдячності.</a:t>
            </a:r>
          </a:p>
          <a:p>
            <a:r>
              <a:rPr lang="uk-UA" dirty="0">
                <a:hlinkClick r:id="rId12" tooltip="6 січня"/>
              </a:rPr>
              <a:t>6</a:t>
            </a:r>
            <a:r>
              <a:rPr lang="uk-UA" dirty="0"/>
              <a:t> (</a:t>
            </a:r>
            <a:r>
              <a:rPr lang="uk-UA" dirty="0">
                <a:hlinkClick r:id="rId13" tooltip="18 січня"/>
              </a:rPr>
              <a:t>18</a:t>
            </a:r>
            <a:r>
              <a:rPr lang="uk-UA" dirty="0"/>
              <a:t>) </a:t>
            </a:r>
            <a:r>
              <a:rPr lang="uk-UA" dirty="0">
                <a:hlinkClick r:id="rId14" tooltip="Січень"/>
              </a:rPr>
              <a:t>січня</a:t>
            </a:r>
            <a:r>
              <a:rPr lang="uk-UA" dirty="0"/>
              <a:t> Леся дуже застудилася, початок тяжкої хвороби.</a:t>
            </a:r>
          </a:p>
          <a:p>
            <a:endParaRPr lang="uk-UA" dirty="0"/>
          </a:p>
        </p:txBody>
      </p:sp>
      <p:pic>
        <p:nvPicPr>
          <p:cNvPr id="3074" name="Picture 2" descr="C:\Users\Саша\Desktop\447px-Ольга_Косач_та_Леся_Українка._1899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265" y="1412776"/>
            <a:ext cx="231013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8265" y="5600679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Ольга Косач та Леся </a:t>
            </a:r>
            <a:r>
              <a:rPr lang="ru-RU" dirty="0" err="1"/>
              <a:t>Українка</a:t>
            </a:r>
            <a:r>
              <a:rPr lang="ru-RU" dirty="0"/>
              <a:t> в </a:t>
            </a:r>
            <a:r>
              <a:rPr lang="ru-RU" dirty="0" err="1"/>
              <a:t>Берліні</a:t>
            </a:r>
            <a:r>
              <a:rPr lang="ru-RU" dirty="0"/>
              <a:t>. 1899 </a:t>
            </a:r>
            <a:r>
              <a:rPr lang="ru-RU" dirty="0" err="1"/>
              <a:t>рік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8113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764704"/>
            <a:ext cx="6516216" cy="6093296"/>
          </a:xfrm>
        </p:spPr>
        <p:txBody>
          <a:bodyPr/>
          <a:lstStyle/>
          <a:p>
            <a:r>
              <a:rPr lang="uk-UA" dirty="0"/>
              <a:t>Починаючи з 1884 року Леся активно пише вірші («Конвалія», «</a:t>
            </a:r>
            <a:r>
              <a:rPr lang="uk-UA" dirty="0" err="1"/>
              <a:t>Сафо</a:t>
            </a:r>
            <a:r>
              <a:rPr lang="uk-UA" dirty="0"/>
              <a:t>», «Літо </a:t>
            </a:r>
            <a:r>
              <a:rPr lang="uk-UA" dirty="0" err="1"/>
              <a:t>краснеє</a:t>
            </a:r>
            <a:r>
              <a:rPr lang="uk-UA" dirty="0"/>
              <a:t> минуло» і ін.) і публікує їх у </a:t>
            </a:r>
            <a:r>
              <a:rPr lang="uk-UA" dirty="0" err="1"/>
              <a:t>часописі</a:t>
            </a:r>
            <a:r>
              <a:rPr lang="uk-UA" dirty="0"/>
              <a:t> «Зоря» . Саме цього року з'явився псевдонім «Леся Українка»</a:t>
            </a:r>
          </a:p>
          <a:p>
            <a:r>
              <a:rPr lang="uk-UA" dirty="0"/>
              <a:t>Сердечна дружба єднає Ларису з її старшим братом Михайлом. За нерозлучність в сім'ї їх називали спільним ім'ям «</a:t>
            </a:r>
            <a:r>
              <a:rPr lang="uk-UA" dirty="0" err="1"/>
              <a:t>Мишолосіє</a:t>
            </a:r>
            <a:r>
              <a:rPr lang="uk-UA" dirty="0"/>
              <a:t>», пізніше Ларису перезвали в сім'ї на Лесю.</a:t>
            </a:r>
          </a:p>
          <a:p>
            <a:r>
              <a:rPr lang="uk-UA" dirty="0"/>
              <a:t>Деякий час Лариса навчалася в школі </a:t>
            </a:r>
            <a:r>
              <a:rPr lang="uk-UA" dirty="0">
                <a:hlinkClick r:id="rId2" tooltip="Олександр Мурашко"/>
              </a:rPr>
              <a:t>Олександра Мурашка</a:t>
            </a:r>
            <a:r>
              <a:rPr lang="uk-UA" dirty="0"/>
              <a:t> в Києві. З цього періоду залишилась одна картина намальована олійними фарбами. Пізніше їй довелося здобувати освіту самостійно, в чому допомагала мати.</a:t>
            </a:r>
          </a:p>
          <a:p>
            <a:r>
              <a:rPr lang="uk-UA" dirty="0"/>
              <a:t>Вона знала багато європейських мов, включаючи і </a:t>
            </a:r>
            <a:r>
              <a:rPr lang="uk-UA" dirty="0">
                <a:hlinkClick r:id="rId3" tooltip="Слов'янські мови"/>
              </a:rPr>
              <a:t>слов'янські мови</a:t>
            </a:r>
            <a:r>
              <a:rPr lang="uk-UA" dirty="0"/>
              <a:t> (</a:t>
            </a:r>
            <a:r>
              <a:rPr lang="uk-UA" dirty="0">
                <a:hlinkClick r:id="rId4" tooltip="Російська мова"/>
              </a:rPr>
              <a:t>російську</a:t>
            </a:r>
            <a:r>
              <a:rPr lang="uk-UA" dirty="0"/>
              <a:t>, </a:t>
            </a:r>
            <a:r>
              <a:rPr lang="uk-UA" dirty="0">
                <a:hlinkClick r:id="rId5" tooltip="Мова"/>
              </a:rPr>
              <a:t>польську</a:t>
            </a:r>
            <a:r>
              <a:rPr lang="uk-UA" dirty="0"/>
              <a:t>, </a:t>
            </a:r>
            <a:r>
              <a:rPr lang="uk-UA" dirty="0">
                <a:hlinkClick r:id="rId6" tooltip="Болгарська мова"/>
              </a:rPr>
              <a:t>болгарську</a:t>
            </a:r>
            <a:r>
              <a:rPr lang="uk-UA" dirty="0"/>
              <a:t> та ін.), а також </a:t>
            </a:r>
            <a:r>
              <a:rPr lang="uk-UA" dirty="0">
                <a:hlinkClick r:id="rId7" tooltip="Давньогрецька мова"/>
              </a:rPr>
              <a:t>давньогрецьку</a:t>
            </a:r>
            <a:r>
              <a:rPr lang="uk-UA" dirty="0"/>
              <a:t>,</a:t>
            </a:r>
            <a:r>
              <a:rPr lang="uk-UA" dirty="0">
                <a:hlinkClick r:id="rId8" tooltip="Латинська мова"/>
              </a:rPr>
              <a:t>латинську</a:t>
            </a:r>
            <a:r>
              <a:rPr lang="uk-UA" dirty="0"/>
              <a:t>, що свідчило про її високий рівень інтелектуальний. Олена Петрівна виховувала її як сильну людину, яка не мала права до надмірного виявлення своїх почуттів. Слід цієї «</a:t>
            </a:r>
            <a:r>
              <a:rPr lang="en-US" dirty="0" err="1"/>
              <a:t>paidei</a:t>
            </a:r>
            <a:r>
              <a:rPr lang="en-US" dirty="0"/>
              <a:t>» </a:t>
            </a:r>
            <a:r>
              <a:rPr lang="uk-UA" dirty="0"/>
              <a:t>можна знайти в кожному творі «поодинокого мужчини». Про рівень її освіти може свідчити факт, що у 19-літньому віці написала для своїх сестер підручник «Стародавня історія східних народів» (надрукована </a:t>
            </a:r>
            <a:r>
              <a:rPr lang="uk-UA" dirty="0" err="1"/>
              <a:t>в</a:t>
            </a:r>
            <a:r>
              <a:rPr lang="uk-UA" dirty="0" err="1">
                <a:hlinkClick r:id="rId9" tooltip="Катеринослав"/>
              </a:rPr>
              <a:t>Кат</a:t>
            </a:r>
            <a:r>
              <a:rPr lang="uk-UA" dirty="0">
                <a:hlinkClick r:id="rId9" tooltip="Катеринослав"/>
              </a:rPr>
              <a:t>еринославі</a:t>
            </a:r>
            <a:r>
              <a:rPr lang="uk-UA" dirty="0"/>
              <a:t> </a:t>
            </a:r>
            <a:r>
              <a:rPr lang="uk-UA" dirty="0">
                <a:hlinkClick r:id="rId10" tooltip="1918"/>
              </a:rPr>
              <a:t>1918</a:t>
            </a:r>
            <a:r>
              <a:rPr lang="uk-UA" dirty="0"/>
              <a:t>). Українка багато перекладала (</a:t>
            </a:r>
            <a:r>
              <a:rPr lang="uk-UA" dirty="0">
                <a:hlinkClick r:id="rId11" tooltip="Гоголь"/>
              </a:rPr>
              <a:t>М. Гоголя</a:t>
            </a:r>
            <a:r>
              <a:rPr lang="uk-UA" dirty="0"/>
              <a:t>, </a:t>
            </a:r>
            <a:r>
              <a:rPr lang="uk-UA" dirty="0">
                <a:hlinkClick r:id="rId12" tooltip="Адам Міцкевич"/>
              </a:rPr>
              <a:t>А. Міцкевича</a:t>
            </a:r>
            <a:r>
              <a:rPr lang="uk-UA" dirty="0"/>
              <a:t>, </a:t>
            </a:r>
            <a:r>
              <a:rPr lang="uk-UA" dirty="0">
                <a:hlinkClick r:id="rId13" tooltip="Генріх Гейне"/>
              </a:rPr>
              <a:t>Г. Гайне</a:t>
            </a:r>
            <a:r>
              <a:rPr lang="uk-UA" dirty="0"/>
              <a:t>, </a:t>
            </a:r>
            <a:r>
              <a:rPr lang="uk-UA" dirty="0">
                <a:hlinkClick r:id="rId14" tooltip="Гюґо"/>
              </a:rPr>
              <a:t>В. </a:t>
            </a:r>
            <a:r>
              <a:rPr lang="uk-UA" dirty="0" err="1">
                <a:hlinkClick r:id="rId14" tooltip="Гюґо"/>
              </a:rPr>
              <a:t>Гюґо</a:t>
            </a:r>
            <a:r>
              <a:rPr lang="uk-UA" dirty="0"/>
              <a:t>, </a:t>
            </a:r>
            <a:r>
              <a:rPr lang="uk-UA" dirty="0">
                <a:hlinkClick r:id="rId15" tooltip="Гомер"/>
              </a:rPr>
              <a:t>Гомера</a:t>
            </a:r>
            <a:r>
              <a:rPr lang="uk-UA" dirty="0"/>
              <a:t> й ін.).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31840" y="-99392"/>
            <a:ext cx="2836168" cy="11716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/>
                <a:solidFill>
                  <a:schemeClr val="accent3"/>
                </a:solidFill>
              </a:rPr>
              <a:t>Юність</a:t>
            </a:r>
            <a:endParaRPr lang="uk-UA" sz="66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098" name="Picture 2" descr="C:\Users\Саша\Desktop\439px-thumbnail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48680"/>
            <a:ext cx="2771800" cy="378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72200" y="4320251"/>
            <a:ext cx="277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Група українських письменників, що зібрались у Полтаві на відкритті пам’ятника </a:t>
            </a:r>
            <a:r>
              <a:rPr lang="uk-UA" dirty="0">
                <a:hlinkClick r:id="rId17" tooltip="Іван Котляревський"/>
              </a:rPr>
              <a:t>Івану </a:t>
            </a:r>
            <a:r>
              <a:rPr lang="uk-UA" dirty="0" err="1">
                <a:hlinkClick r:id="rId17" tooltip="Іван Котляревський"/>
              </a:rPr>
              <a:t>Котлярев</a:t>
            </a:r>
            <a:r>
              <a:rPr lang="uk-UA" dirty="0">
                <a:hlinkClick r:id="rId17" tooltip="Іван Котляревський"/>
              </a:rPr>
              <a:t>ському</a:t>
            </a:r>
            <a:r>
              <a:rPr lang="uk-UA" dirty="0"/>
              <a:t> в</a:t>
            </a:r>
            <a:r>
              <a:rPr lang="uk-UA" dirty="0">
                <a:hlinkClick r:id="rId18" tooltip="Полтава"/>
              </a:rPr>
              <a:t>Полтаві</a:t>
            </a:r>
            <a:r>
              <a:rPr lang="uk-UA" dirty="0"/>
              <a:t>, </a:t>
            </a:r>
            <a:r>
              <a:rPr lang="uk-UA" dirty="0">
                <a:hlinkClick r:id="rId19" tooltip="1903"/>
              </a:rPr>
              <a:t>1903</a:t>
            </a:r>
            <a:r>
              <a:rPr lang="uk-UA" dirty="0"/>
              <a:t> рік.</a:t>
            </a:r>
          </a:p>
        </p:txBody>
      </p:sp>
    </p:spTree>
    <p:extLst>
      <p:ext uri="{BB962C8B-B14F-4D97-AF65-F5344CB8AC3E}">
        <p14:creationId xmlns:p14="http://schemas.microsoft.com/office/powerpoint/2010/main" val="29317303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75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4564" y="764704"/>
            <a:ext cx="6232748" cy="6093296"/>
          </a:xfrm>
        </p:spPr>
        <p:txBody>
          <a:bodyPr/>
          <a:lstStyle/>
          <a:p>
            <a:r>
              <a:rPr lang="uk-UA" dirty="0" err="1" smtClean="0"/>
              <a:t>Побува</a:t>
            </a:r>
            <a:r>
              <a:rPr lang="uk-UA" dirty="0" smtClean="0"/>
              <a:t>вши </a:t>
            </a:r>
            <a:r>
              <a:rPr lang="uk-UA" dirty="0" smtClean="0">
                <a:hlinkClick r:id="rId2" tooltip="1891"/>
              </a:rPr>
              <a:t>1891</a:t>
            </a:r>
            <a:r>
              <a:rPr lang="uk-UA" dirty="0" smtClean="0"/>
              <a:t> в Галичині, а пізніше й на Буковині, Українка познайомилася з багатьма визначними діячами Західної України: </a:t>
            </a:r>
            <a:r>
              <a:rPr lang="uk-UA" dirty="0" smtClean="0">
                <a:hlinkClick r:id="rId3" tooltip="Франко Іван Якович"/>
              </a:rPr>
              <a:t>І. Франком</a:t>
            </a:r>
            <a:r>
              <a:rPr lang="uk-UA" dirty="0" smtClean="0"/>
              <a:t>, М. Павликом, </a:t>
            </a:r>
            <a:r>
              <a:rPr lang="uk-UA" dirty="0" smtClean="0">
                <a:hlinkClick r:id="rId4" tooltip="Ольга Кобилянська"/>
              </a:rPr>
              <a:t>О. Кобилянською</a:t>
            </a:r>
            <a:r>
              <a:rPr lang="uk-UA" dirty="0" smtClean="0"/>
              <a:t>, </a:t>
            </a:r>
            <a:r>
              <a:rPr lang="uk-UA" dirty="0" smtClean="0">
                <a:hlinkClick r:id="rId5" tooltip="Василь Стефаник"/>
              </a:rPr>
              <a:t>В. Стефаником</a:t>
            </a:r>
            <a:r>
              <a:rPr lang="uk-UA" dirty="0" smtClean="0"/>
              <a:t>, О. Маковеєм, Н. Кобринською. Основний </a:t>
            </a:r>
            <a:r>
              <a:rPr lang="uk-UA" dirty="0" err="1" smtClean="0"/>
              <a:t>зарис</a:t>
            </a:r>
            <a:r>
              <a:rPr lang="uk-UA" dirty="0" smtClean="0"/>
              <a:t> соціально-політичний світогляду Л. Косач сформувався після цілорічного (1894-1895) її перебування у </a:t>
            </a:r>
            <a:r>
              <a:rPr lang="uk-UA" dirty="0" smtClean="0">
                <a:hlinkClick r:id="rId6" tooltip="Драгоманов Михайло Петрович"/>
              </a:rPr>
              <a:t>М. Драгоманова</a:t>
            </a:r>
            <a:r>
              <a:rPr lang="uk-UA" dirty="0" smtClean="0"/>
              <a:t> в Софії і трагічної подією, якою була для неї смерть вуйка.</a:t>
            </a:r>
          </a:p>
          <a:p>
            <a:r>
              <a:rPr lang="uk-UA" dirty="0" smtClean="0"/>
              <a:t>Історію кохання Лесі Українки часто розпочинають із Сергія </a:t>
            </a:r>
            <a:r>
              <a:rPr lang="uk-UA" dirty="0" err="1" smtClean="0"/>
              <a:t>Мержинського</a:t>
            </a:r>
            <a:r>
              <a:rPr lang="uk-UA" dirty="0" smtClean="0"/>
              <a:t>. Приязнь Лесі Українки і </a:t>
            </a:r>
            <a:r>
              <a:rPr lang="uk-UA" dirty="0" smtClean="0">
                <a:hlinkClick r:id="rId7" tooltip="Кобилянська Ольга Юліанівна"/>
              </a:rPr>
              <a:t>Ольги Кобилянської</a:t>
            </a:r>
            <a:r>
              <a:rPr lang="uk-UA" dirty="0" smtClean="0"/>
              <a:t> (збереглися листи Л. Косач) допомагає в розумінні Лесиного твору «Блакитна троянда» (1896).</a:t>
            </a:r>
          </a:p>
          <a:p>
            <a:r>
              <a:rPr lang="uk-UA" dirty="0" smtClean="0"/>
              <a:t>Вимушені потребою лікування подорожі до Німеччини, Австро-Угорщини, Італії, Єгипту, кількаразові перебування на Кавказі, Одещині, в Криму збагатили її враження та сприяли розширенню кругозору письменниці.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9792" y="-19769"/>
            <a:ext cx="3744416" cy="739552"/>
          </a:xfrm>
        </p:spPr>
        <p:txBody>
          <a:bodyPr>
            <a:no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Зрілість</a:t>
            </a:r>
            <a:endParaRPr lang="uk-UA" sz="66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pic>
        <p:nvPicPr>
          <p:cNvPr id="5122" name="Picture 2" descr="C:\Users\Саша\Desktop\439px-thumbnail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470" y="1412776"/>
            <a:ext cx="306152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082469" y="5589240"/>
            <a:ext cx="30615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Гадяч. </a:t>
            </a:r>
            <a:r>
              <a:rPr lang="ru-RU" b="1" dirty="0"/>
              <a:t>Леся </a:t>
            </a:r>
            <a:r>
              <a:rPr lang="ru-RU" b="1" dirty="0" err="1"/>
              <a:t>Українка</a:t>
            </a:r>
            <a:r>
              <a:rPr lang="ru-RU" dirty="0"/>
              <a:t> та Климент </a:t>
            </a:r>
            <a:r>
              <a:rPr lang="ru-RU" dirty="0" err="1"/>
              <a:t>Квітка</a:t>
            </a:r>
            <a:r>
              <a:rPr lang="ru-RU" dirty="0"/>
              <a:t> </a:t>
            </a:r>
            <a:r>
              <a:rPr lang="ru-RU" dirty="0" err="1"/>
              <a:t>біля</a:t>
            </a:r>
            <a:r>
              <a:rPr lang="ru-RU" dirty="0"/>
              <a:t> Свято-</a:t>
            </a:r>
            <a:r>
              <a:rPr lang="ru-RU" dirty="0" err="1"/>
              <a:t>Успенського</a:t>
            </a:r>
            <a:r>
              <a:rPr lang="ru-RU" dirty="0"/>
              <a:t> собору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1398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7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96" y="764704"/>
            <a:ext cx="8813576" cy="302433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 початку </a:t>
            </a:r>
            <a:r>
              <a:rPr lang="ru-RU" dirty="0" err="1"/>
              <a:t>березня</a:t>
            </a:r>
            <a:r>
              <a:rPr lang="ru-RU" dirty="0"/>
              <a:t> 1907 року Леся </a:t>
            </a:r>
            <a:r>
              <a:rPr lang="ru-RU" dirty="0" err="1"/>
              <a:t>Українка</a:t>
            </a:r>
            <a:r>
              <a:rPr lang="ru-RU" dirty="0"/>
              <a:t> </a:t>
            </a:r>
            <a:r>
              <a:rPr lang="ru-RU" dirty="0" err="1"/>
              <a:t>переїжджає</a:t>
            </a:r>
            <a:r>
              <a:rPr lang="ru-RU" dirty="0"/>
              <a:t> з Колодяжного до </a:t>
            </a:r>
            <a:r>
              <a:rPr lang="ru-RU" dirty="0" err="1"/>
              <a:t>Києва</a:t>
            </a:r>
            <a:r>
              <a:rPr lang="ru-RU" baseline="30000" dirty="0">
                <a:hlinkClick r:id="rId2"/>
              </a:rPr>
              <a:t>[11]</a:t>
            </a:r>
            <a:r>
              <a:rPr lang="ru-RU" dirty="0"/>
              <a:t>. А в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березня</a:t>
            </a:r>
            <a:r>
              <a:rPr lang="ru-RU" dirty="0"/>
              <a:t> разом з К. </a:t>
            </a:r>
            <a:r>
              <a:rPr lang="ru-RU" dirty="0" err="1"/>
              <a:t>Квіткою</a:t>
            </a:r>
            <a:r>
              <a:rPr lang="ru-RU" dirty="0"/>
              <a:t>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поїздку</a:t>
            </a:r>
            <a:r>
              <a:rPr lang="ru-RU" dirty="0"/>
              <a:t> до </a:t>
            </a:r>
            <a:r>
              <a:rPr lang="ru-RU" dirty="0" err="1"/>
              <a:t>Криму</a:t>
            </a:r>
            <a:r>
              <a:rPr lang="ru-RU" dirty="0"/>
              <a:t>, де,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побувала</a:t>
            </a:r>
            <a:r>
              <a:rPr lang="ru-RU" dirty="0"/>
              <a:t> у </a:t>
            </a:r>
            <a:r>
              <a:rPr lang="ru-RU" dirty="0" err="1">
                <a:hlinkClick r:id="rId3" tooltip="Севастополь"/>
              </a:rPr>
              <a:t>Севастополі</a:t>
            </a:r>
            <a:r>
              <a:rPr lang="ru-RU" dirty="0"/>
              <a:t>, </a:t>
            </a:r>
            <a:r>
              <a:rPr lang="ru-RU" dirty="0" err="1">
                <a:hlinkClick r:id="rId4" tooltip="Алупка"/>
              </a:rPr>
              <a:t>Алупці</a:t>
            </a:r>
            <a:r>
              <a:rPr lang="ru-RU" dirty="0"/>
              <a:t> та </a:t>
            </a:r>
            <a:r>
              <a:rPr lang="ru-RU" dirty="0" err="1" smtClean="0">
                <a:hlinkClick r:id="rId5" tooltip="Ялта"/>
              </a:rPr>
              <a:t>Ялті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>
                <a:hlinkClick r:id="rId6" tooltip="7 серпня"/>
              </a:rPr>
              <a:t>7 </a:t>
            </a:r>
            <a:r>
              <a:rPr lang="ru-RU" dirty="0" err="1">
                <a:hlinkClick r:id="rId6" tooltip="7 серпня"/>
              </a:rPr>
              <a:t>серпня</a:t>
            </a:r>
            <a:r>
              <a:rPr lang="ru-RU" dirty="0"/>
              <a:t> 1907 р. Леся </a:t>
            </a:r>
            <a:r>
              <a:rPr lang="ru-RU" dirty="0" err="1"/>
              <a:t>Українка</a:t>
            </a:r>
            <a:r>
              <a:rPr lang="ru-RU" dirty="0"/>
              <a:t> та </a:t>
            </a:r>
            <a:r>
              <a:rPr lang="ru-RU" dirty="0">
                <a:hlinkClick r:id="rId7" tooltip="Климент Квітка"/>
              </a:rPr>
              <a:t>Климент </a:t>
            </a:r>
            <a:r>
              <a:rPr lang="ru-RU" dirty="0" err="1">
                <a:hlinkClick r:id="rId7" tooltip="Климент Квітка"/>
              </a:rPr>
              <a:t>Квітка</a:t>
            </a:r>
            <a:r>
              <a:rPr lang="ru-RU" dirty="0"/>
              <a:t> </a:t>
            </a:r>
            <a:r>
              <a:rPr lang="ru-RU" dirty="0" err="1"/>
              <a:t>офіційно</a:t>
            </a:r>
            <a:r>
              <a:rPr lang="ru-RU" dirty="0"/>
              <a:t> оформили </a:t>
            </a:r>
            <a:r>
              <a:rPr lang="ru-RU" dirty="0" err="1"/>
              <a:t>шлюб</a:t>
            </a:r>
            <a:r>
              <a:rPr lang="ru-RU" dirty="0"/>
              <a:t> у </a:t>
            </a:r>
            <a:r>
              <a:rPr lang="ru-RU" dirty="0" err="1"/>
              <a:t>церкві</a:t>
            </a:r>
            <a:r>
              <a:rPr lang="ru-RU" dirty="0"/>
              <a:t> і </a:t>
            </a:r>
            <a:r>
              <a:rPr lang="ru-RU" dirty="0" err="1"/>
              <a:t>оселились</a:t>
            </a:r>
            <a:r>
              <a:rPr lang="ru-RU" dirty="0"/>
              <a:t> на </a:t>
            </a:r>
            <a:r>
              <a:rPr lang="ru-RU" dirty="0" err="1"/>
              <a:t>вулиці</a:t>
            </a:r>
            <a:r>
              <a:rPr lang="ru-RU" dirty="0"/>
              <a:t> </a:t>
            </a:r>
            <a:r>
              <a:rPr lang="ru-RU" dirty="0" err="1">
                <a:hlinkClick r:id="rId8" tooltip="Велика Підвальна (ще не написана)"/>
              </a:rPr>
              <a:t>Великій</a:t>
            </a:r>
            <a:r>
              <a:rPr lang="ru-RU" dirty="0">
                <a:hlinkClick r:id="rId8" tooltip="Велика Підвальна (ще не написана)"/>
              </a:rPr>
              <a:t> </a:t>
            </a:r>
            <a:r>
              <a:rPr lang="ru-RU" dirty="0" err="1">
                <a:hlinkClick r:id="rId8" tooltip="Велика Підвальна (ще не написана)"/>
              </a:rPr>
              <a:t>Підвальній</a:t>
            </a:r>
            <a:r>
              <a:rPr lang="ru-RU" dirty="0"/>
              <a:t> (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вул</a:t>
            </a:r>
            <a:r>
              <a:rPr lang="ru-RU" dirty="0"/>
              <a:t>. </a:t>
            </a:r>
            <a:r>
              <a:rPr lang="ru-RU" dirty="0" err="1">
                <a:hlinkClick r:id="rId9" tooltip="Вулиця Ярославів Вал"/>
              </a:rPr>
              <a:t>Ярославів</a:t>
            </a:r>
            <a:r>
              <a:rPr lang="ru-RU" dirty="0">
                <a:hlinkClick r:id="rId9" tooltip="Вулиця Ярославів Вал"/>
              </a:rPr>
              <a:t> вал</a:t>
            </a:r>
            <a:r>
              <a:rPr lang="ru-RU" dirty="0"/>
              <a:t>), 32, кв. 11 у </a:t>
            </a:r>
            <a:r>
              <a:rPr lang="ru-RU" dirty="0" err="1"/>
              <a:t>Києві</a:t>
            </a:r>
            <a:r>
              <a:rPr lang="ru-RU" baseline="30000" dirty="0">
                <a:hlinkClick r:id="rId10"/>
              </a:rPr>
              <a:t>[14]</a:t>
            </a:r>
            <a:r>
              <a:rPr lang="ru-RU" dirty="0"/>
              <a:t>. 21 </a:t>
            </a:r>
            <a:r>
              <a:rPr lang="ru-RU" dirty="0" err="1"/>
              <a:t>серпня</a:t>
            </a:r>
            <a:r>
              <a:rPr lang="ru-RU" dirty="0"/>
              <a:t> вони разом </a:t>
            </a:r>
            <a:r>
              <a:rPr lang="ru-RU" dirty="0" err="1"/>
              <a:t>вирушають</a:t>
            </a:r>
            <a:r>
              <a:rPr lang="ru-RU" dirty="0"/>
              <a:t> до </a:t>
            </a:r>
            <a:r>
              <a:rPr lang="ru-RU" dirty="0" err="1"/>
              <a:t>Криму</a:t>
            </a:r>
            <a:r>
              <a:rPr lang="ru-RU" dirty="0"/>
              <a:t>, де К. </a:t>
            </a:r>
            <a:r>
              <a:rPr lang="ru-RU" dirty="0" err="1"/>
              <a:t>Квітка</a:t>
            </a:r>
            <a:r>
              <a:rPr lang="ru-RU" dirty="0"/>
              <a:t> одержав посаду в </a:t>
            </a:r>
            <a:r>
              <a:rPr lang="ru-RU" dirty="0" err="1"/>
              <a:t>суді</a:t>
            </a:r>
            <a:r>
              <a:rPr lang="ru-RU" baseline="30000" dirty="0">
                <a:hlinkClick r:id="rId11"/>
              </a:rPr>
              <a:t>[15]</a:t>
            </a:r>
            <a:r>
              <a:rPr lang="ru-RU" dirty="0"/>
              <a:t>.</a:t>
            </a:r>
          </a:p>
          <a:p>
            <a:r>
              <a:rPr lang="ru-RU" dirty="0"/>
              <a:t>Жалобна </a:t>
            </a:r>
            <a:r>
              <a:rPr lang="ru-RU" dirty="0" err="1"/>
              <a:t>процесія</a:t>
            </a:r>
            <a:r>
              <a:rPr lang="ru-RU" dirty="0"/>
              <a:t> з </a:t>
            </a:r>
            <a:r>
              <a:rPr lang="ru-RU" dirty="0" err="1"/>
              <a:t>тілом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 </a:t>
            </a:r>
            <a:r>
              <a:rPr lang="ru-RU" dirty="0" err="1"/>
              <a:t>Українки</a:t>
            </a:r>
            <a:r>
              <a:rPr lang="ru-RU" dirty="0"/>
              <a:t> на Байковому </a:t>
            </a:r>
            <a:r>
              <a:rPr lang="ru-RU" dirty="0" err="1"/>
              <a:t>кладовищі</a:t>
            </a:r>
            <a:r>
              <a:rPr lang="ru-RU" dirty="0"/>
              <a:t>, 7 </a:t>
            </a:r>
            <a:r>
              <a:rPr lang="ru-RU" dirty="0" err="1"/>
              <a:t>серпня</a:t>
            </a:r>
            <a:r>
              <a:rPr lang="ru-RU" dirty="0"/>
              <a:t> 1913 року</a:t>
            </a:r>
          </a:p>
          <a:p>
            <a:r>
              <a:rPr lang="ru-RU" dirty="0"/>
              <a:t>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на </a:t>
            </a:r>
            <a:r>
              <a:rPr lang="ru-RU" dirty="0" err="1"/>
              <a:t>літературній</a:t>
            </a:r>
            <a:r>
              <a:rPr lang="ru-RU" dirty="0"/>
              <a:t> </a:t>
            </a:r>
            <a:r>
              <a:rPr lang="ru-RU" dirty="0" err="1"/>
              <a:t>ниві</a:t>
            </a:r>
            <a:r>
              <a:rPr lang="ru-RU" dirty="0"/>
              <a:t>. 5 </a:t>
            </a:r>
            <a:r>
              <a:rPr lang="ru-RU" dirty="0" err="1"/>
              <a:t>травня</a:t>
            </a:r>
            <a:r>
              <a:rPr lang="ru-RU" dirty="0"/>
              <a:t> 1907 </a:t>
            </a:r>
            <a:r>
              <a:rPr lang="ru-RU" dirty="0" err="1"/>
              <a:t>було</a:t>
            </a:r>
            <a:r>
              <a:rPr lang="ru-RU" dirty="0"/>
              <a:t> завершено </a:t>
            </a:r>
            <a:r>
              <a:rPr lang="ru-RU" dirty="0" err="1"/>
              <a:t>драматичну</a:t>
            </a:r>
            <a:r>
              <a:rPr lang="ru-RU" dirty="0"/>
              <a:t> поему </a:t>
            </a:r>
            <a:r>
              <a:rPr lang="ru-RU" dirty="0">
                <a:hlinkClick r:id="rId12" tooltip="Айша та Мохаммед (ще не написана)"/>
              </a:rPr>
              <a:t>«</a:t>
            </a:r>
            <a:r>
              <a:rPr lang="ru-RU" dirty="0" err="1">
                <a:hlinkClick r:id="rId12" tooltip="Айша та Мохаммед (ще не написана)"/>
              </a:rPr>
              <a:t>Айша</a:t>
            </a:r>
            <a:r>
              <a:rPr lang="ru-RU" dirty="0">
                <a:hlinkClick r:id="rId12" tooltip="Айша та Мохаммед (ще не написана)"/>
              </a:rPr>
              <a:t> та Мохаммед»</a:t>
            </a:r>
            <a:r>
              <a:rPr lang="ru-RU" dirty="0"/>
              <a:t>, 18 </a:t>
            </a:r>
            <a:r>
              <a:rPr lang="ru-RU" dirty="0" err="1"/>
              <a:t>травня</a:t>
            </a:r>
            <a:r>
              <a:rPr lang="ru-RU" dirty="0"/>
              <a:t> остаточно завершила поему «Кассандра», роботу над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розпочала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у 1903. 12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надіслала</a:t>
            </a:r>
            <a:r>
              <a:rPr lang="ru-RU" dirty="0"/>
              <a:t> до альманаху </a:t>
            </a:r>
            <a:r>
              <a:rPr lang="ru-RU" dirty="0">
                <a:hlinkClick r:id="rId13" tooltip="З неволі (ще не написана)"/>
              </a:rPr>
              <a:t>«З </a:t>
            </a:r>
            <a:r>
              <a:rPr lang="ru-RU" dirty="0" err="1">
                <a:hlinkClick r:id="rId13" tooltip="З неволі (ще не написана)"/>
              </a:rPr>
              <a:t>неволі</a:t>
            </a:r>
            <a:r>
              <a:rPr lang="ru-RU" dirty="0">
                <a:hlinkClick r:id="rId13" tooltip="З неволі (ще не написана)"/>
              </a:rPr>
              <a:t>»</a:t>
            </a:r>
            <a:r>
              <a:rPr lang="ru-RU" dirty="0"/>
              <a:t> (</a:t>
            </a:r>
            <a:r>
              <a:rPr lang="ru-RU" dirty="0">
                <a:hlinkClick r:id="rId14" tooltip="Вологда"/>
              </a:rPr>
              <a:t>Вологда</a:t>
            </a:r>
            <a:r>
              <a:rPr lang="ru-RU" dirty="0"/>
              <a:t>) </a:t>
            </a:r>
            <a:r>
              <a:rPr lang="ru-RU" dirty="0" err="1"/>
              <a:t>драматичну</a:t>
            </a:r>
            <a:r>
              <a:rPr lang="ru-RU" dirty="0"/>
              <a:t> поему </a:t>
            </a:r>
            <a:r>
              <a:rPr lang="ru-RU" dirty="0">
                <a:hlinkClick r:id="rId15" tooltip="На руїнах"/>
              </a:rPr>
              <a:t>«На </a:t>
            </a:r>
            <a:r>
              <a:rPr lang="ru-RU" dirty="0" err="1">
                <a:hlinkClick r:id="rId15" tooltip="На руїнах"/>
              </a:rPr>
              <a:t>руїнах</a:t>
            </a:r>
            <a:r>
              <a:rPr lang="ru-RU" dirty="0">
                <a:hlinkClick r:id="rId15" tooltip="На руїнах"/>
              </a:rPr>
              <a:t>»</a:t>
            </a:r>
            <a:r>
              <a:rPr lang="ru-RU" dirty="0"/>
              <a:t>. </a:t>
            </a:r>
            <a:r>
              <a:rPr lang="ru-RU" dirty="0" err="1"/>
              <a:t>Видання</a:t>
            </a:r>
            <a:r>
              <a:rPr lang="ru-RU" dirty="0"/>
              <a:t> признавалось для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політичним</a:t>
            </a:r>
            <a:r>
              <a:rPr lang="ru-RU" dirty="0"/>
              <a:t> </a:t>
            </a:r>
            <a:r>
              <a:rPr lang="ru-RU" dirty="0" err="1"/>
              <a:t>засланцям</a:t>
            </a:r>
            <a:r>
              <a:rPr lang="ru-RU" baseline="30000" dirty="0">
                <a:hlinkClick r:id="rId16"/>
              </a:rPr>
              <a:t>[16]</a:t>
            </a:r>
            <a:r>
              <a:rPr lang="ru-RU" dirty="0"/>
              <a:t> У </a:t>
            </a:r>
            <a:r>
              <a:rPr lang="ru-RU" dirty="0" err="1"/>
              <a:t>вересні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написано </a:t>
            </a:r>
            <a:r>
              <a:rPr lang="ru-RU" dirty="0" err="1"/>
              <a:t>поезію</a:t>
            </a:r>
            <a:r>
              <a:rPr lang="ru-RU" dirty="0"/>
              <a:t> «За горою </a:t>
            </a:r>
            <a:r>
              <a:rPr lang="ru-RU" dirty="0" err="1"/>
              <a:t>блискавиці</a:t>
            </a:r>
            <a:r>
              <a:rPr lang="ru-RU" dirty="0"/>
              <a:t>», </a:t>
            </a:r>
            <a:r>
              <a:rPr lang="ru-RU" dirty="0" err="1"/>
              <a:t>продовжено</a:t>
            </a:r>
            <a:r>
              <a:rPr lang="ru-RU" dirty="0"/>
              <a:t> роботу над </a:t>
            </a:r>
            <a:r>
              <a:rPr lang="ru-RU" dirty="0" err="1"/>
              <a:t>творами</a:t>
            </a:r>
            <a:r>
              <a:rPr lang="ru-RU" dirty="0"/>
              <a:t> «У </a:t>
            </a:r>
            <a:r>
              <a:rPr lang="ru-RU" dirty="0" err="1"/>
              <a:t>пущі</a:t>
            </a:r>
            <a:r>
              <a:rPr lang="ru-RU" dirty="0"/>
              <a:t>», «</a:t>
            </a:r>
            <a:r>
              <a:rPr lang="ru-RU" dirty="0" err="1"/>
              <a:t>Руфін</a:t>
            </a:r>
            <a:r>
              <a:rPr lang="ru-RU" dirty="0"/>
              <a:t> і </a:t>
            </a:r>
            <a:r>
              <a:rPr lang="ru-RU" dirty="0" err="1"/>
              <a:t>Прісцілла</a:t>
            </a:r>
            <a:r>
              <a:rPr lang="ru-RU" dirty="0"/>
              <a:t>»</a:t>
            </a:r>
            <a:r>
              <a:rPr lang="ru-RU" baseline="30000" dirty="0">
                <a:hlinkClick r:id="rId17"/>
              </a:rPr>
              <a:t>[17]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9572" y="422"/>
            <a:ext cx="7704856" cy="73955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Останні роки </a:t>
            </a:r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життя</a:t>
            </a:r>
            <a:endParaRPr lang="uk-UA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2" descr="C:\Users\Саша\Desktop\800px-Жалобна_процесія_з_тілом_Лесі_Українки_на_Байковому_кладовищі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749165"/>
            <a:ext cx="4491608" cy="311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40110" y="4221087"/>
            <a:ext cx="3011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Жалобна </a:t>
            </a:r>
            <a:r>
              <a:rPr lang="ru-RU" dirty="0" err="1"/>
              <a:t>процесія</a:t>
            </a:r>
            <a:r>
              <a:rPr lang="ru-RU" dirty="0"/>
              <a:t> з </a:t>
            </a:r>
            <a:r>
              <a:rPr lang="ru-RU" dirty="0" err="1"/>
              <a:t>тілом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 </a:t>
            </a:r>
            <a:r>
              <a:rPr lang="ru-RU" dirty="0" err="1"/>
              <a:t>Українки</a:t>
            </a:r>
            <a:r>
              <a:rPr lang="ru-RU" dirty="0"/>
              <a:t> на Байковому </a:t>
            </a:r>
            <a:r>
              <a:rPr lang="ru-RU" dirty="0" err="1"/>
              <a:t>кладовищі</a:t>
            </a:r>
            <a:r>
              <a:rPr lang="ru-RU" dirty="0"/>
              <a:t>, 7 </a:t>
            </a:r>
            <a:r>
              <a:rPr lang="ru-RU" dirty="0" err="1"/>
              <a:t>серпня</a:t>
            </a:r>
            <a:r>
              <a:rPr lang="ru-RU" dirty="0"/>
              <a:t> 1913 року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049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5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136</TotalTime>
  <Words>206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Составная</vt:lpstr>
      <vt:lpstr>Леся Українка</vt:lpstr>
      <vt:lpstr>Презентация PowerPoint</vt:lpstr>
      <vt:lpstr>Біографія</vt:lpstr>
      <vt:lpstr>Раннє дитинство</vt:lpstr>
      <vt:lpstr>Дитинство</vt:lpstr>
      <vt:lpstr>Презентация PowerPoint</vt:lpstr>
      <vt:lpstr>Юність</vt:lpstr>
      <vt:lpstr>Зрілість</vt:lpstr>
      <vt:lpstr>Останні роки життя</vt:lpstr>
      <vt:lpstr>Презентация PowerPoint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Леся Українка</dc:title>
  <dc:creator>Саша</dc:creator>
  <cp:lastModifiedBy>Саша</cp:lastModifiedBy>
  <cp:revision>10</cp:revision>
  <dcterms:created xsi:type="dcterms:W3CDTF">2014-03-10T15:47:38Z</dcterms:created>
  <dcterms:modified xsi:type="dcterms:W3CDTF">2014-03-10T18:04:34Z</dcterms:modified>
</cp:coreProperties>
</file>