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Трилогія «Ост»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          </a:t>
            </a:r>
            <a:r>
              <a:rPr lang="uk-UA" sz="4400" dirty="0" smtClean="0"/>
              <a:t>Улас </a:t>
            </a:r>
            <a:r>
              <a:rPr lang="uk-UA" sz="4400" dirty="0" err="1" smtClean="0"/>
              <a:t>Самчук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4670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4800600"/>
            <a:ext cx="7848872" cy="19407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err="1" smtClean="0"/>
              <a:t>Трилогія</a:t>
            </a:r>
            <a:r>
              <a:rPr lang="ru-RU" sz="2800" dirty="0" smtClean="0"/>
              <a:t> </a:t>
            </a:r>
            <a:r>
              <a:rPr lang="ru-RU" sz="2800" dirty="0"/>
              <a:t>«</a:t>
            </a:r>
            <a:r>
              <a:rPr lang="en-US" sz="2800" dirty="0"/>
              <a:t>OST</a:t>
            </a:r>
            <a:r>
              <a:rPr lang="en-US" sz="2800" dirty="0" smtClean="0"/>
              <a:t>» </a:t>
            </a:r>
            <a:r>
              <a:rPr lang="ru-RU" sz="2800" dirty="0" smtClean="0"/>
              <a:t> </a:t>
            </a:r>
            <a:r>
              <a:rPr lang="ru-RU" sz="2800" dirty="0" err="1"/>
              <a:t>вважається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err="1" smtClean="0"/>
              <a:t>найоб’ємнішою</a:t>
            </a:r>
            <a:r>
              <a:rPr lang="ru-RU" sz="2800" dirty="0" smtClean="0"/>
              <a:t> </a:t>
            </a:r>
            <a:r>
              <a:rPr lang="ru-RU" sz="2800" dirty="0"/>
              <a:t>та </a:t>
            </a:r>
            <a:r>
              <a:rPr lang="ru-RU" sz="2800" dirty="0" err="1" smtClean="0"/>
              <a:t>найпанорамнішою</a:t>
            </a:r>
            <a:r>
              <a:rPr lang="ru-RU" sz="2800" dirty="0" smtClean="0"/>
              <a:t> </a:t>
            </a:r>
            <a:r>
              <a:rPr lang="ru-RU" sz="2800" dirty="0" err="1" smtClean="0"/>
              <a:t>літературною</a:t>
            </a:r>
            <a:r>
              <a:rPr lang="ru-RU" sz="2800" dirty="0" smtClean="0"/>
              <a:t> </a:t>
            </a:r>
            <a:r>
              <a:rPr lang="ru-RU" sz="2800" dirty="0" err="1" smtClean="0"/>
              <a:t>працею</a:t>
            </a:r>
            <a:r>
              <a:rPr lang="ru-RU" sz="2800" dirty="0" smtClean="0"/>
              <a:t> </a:t>
            </a:r>
            <a:r>
              <a:rPr lang="ru-RU" sz="2800" dirty="0" err="1"/>
              <a:t>письменника</a:t>
            </a:r>
            <a:r>
              <a:rPr lang="ru-RU" sz="2800" dirty="0"/>
              <a:t>,</a:t>
            </a:r>
            <a:br>
              <a:rPr lang="ru-RU" sz="2800" dirty="0"/>
            </a:br>
            <a:r>
              <a:rPr lang="ru-RU" sz="2800" dirty="0" err="1"/>
              <a:t>якій</a:t>
            </a:r>
            <a:r>
              <a:rPr lang="ru-RU" sz="2800" dirty="0"/>
              <a:t> </a:t>
            </a:r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/>
              <a:t>віддав</a:t>
            </a:r>
            <a:r>
              <a:rPr lang="ru-RU" sz="2800" dirty="0"/>
              <a:t> </a:t>
            </a:r>
            <a:r>
              <a:rPr lang="ru-RU" sz="2800" dirty="0" err="1"/>
              <a:t>близько</a:t>
            </a:r>
            <a:r>
              <a:rPr lang="ru-RU" sz="2800" dirty="0"/>
              <a:t> </a:t>
            </a:r>
            <a:r>
              <a:rPr lang="ru-RU" sz="2800" dirty="0" err="1"/>
              <a:t>чотирьох</a:t>
            </a:r>
            <a:r>
              <a:rPr lang="ru-RU" sz="2800" dirty="0"/>
              <a:t> </a:t>
            </a:r>
            <a:r>
              <a:rPr lang="ru-RU" sz="2800" dirty="0" err="1"/>
              <a:t>десятків</a:t>
            </a:r>
            <a:r>
              <a:rPr lang="ru-RU" sz="2800" dirty="0"/>
              <a:t> </a:t>
            </a:r>
            <a:r>
              <a:rPr lang="ru-RU" sz="2800" dirty="0" err="1" smtClean="0"/>
              <a:t>років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 flipV="1">
            <a:off x="3635896" y="6375400"/>
            <a:ext cx="3679304" cy="13020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540060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 descr="C:\Users\Yulya\AppData\Local\Microsoft\Windows\Temporary Internet Files\Content.IE5\ER6A45KA\MC9004151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5544615" cy="447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49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39508"/>
            <a:ext cx="5904656" cy="935892"/>
          </a:xfrm>
        </p:spPr>
        <p:txBody>
          <a:bodyPr/>
          <a:lstStyle/>
          <a:p>
            <a:r>
              <a:rPr lang="uk-UA" dirty="0" smtClean="0"/>
              <a:t>Трилогія «Ост»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3688" y="476672"/>
            <a:ext cx="5256584" cy="3672408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uk-UA" sz="4000" dirty="0" smtClean="0"/>
              <a:t>«Морозів хутір»(1948)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4000" dirty="0"/>
              <a:t>«</a:t>
            </a:r>
            <a:r>
              <a:rPr lang="ru-RU" sz="4000" dirty="0" smtClean="0"/>
              <a:t>Темнота»(1957)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4000" dirty="0" smtClean="0"/>
              <a:t> </a:t>
            </a:r>
            <a:r>
              <a:rPr lang="ru-RU" sz="4000" dirty="0"/>
              <a:t>«</a:t>
            </a:r>
            <a:r>
              <a:rPr lang="ru-RU" sz="4000" dirty="0" err="1"/>
              <a:t>Втеча</a:t>
            </a:r>
            <a:r>
              <a:rPr lang="ru-RU" sz="4000" dirty="0"/>
              <a:t> </a:t>
            </a:r>
            <a:r>
              <a:rPr lang="ru-RU" sz="4000" dirty="0" err="1"/>
              <a:t>від</a:t>
            </a:r>
            <a:r>
              <a:rPr lang="ru-RU" sz="4000" dirty="0"/>
              <a:t> себе</a:t>
            </a:r>
            <a:r>
              <a:rPr lang="ru-RU" sz="4000" dirty="0" smtClean="0"/>
              <a:t>» (1953—1982)</a:t>
            </a:r>
            <a:endParaRPr lang="ru-RU" sz="4000" dirty="0"/>
          </a:p>
        </p:txBody>
      </p:sp>
      <p:pic>
        <p:nvPicPr>
          <p:cNvPr id="2050" name="Picture 2" descr="C:\Users\Yulya\AppData\Local\Microsoft\Windows\Temporary Internet Files\Content.IE5\H1R39J2M\MC9001240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65357"/>
            <a:ext cx="25666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3707904" y="4149080"/>
            <a:ext cx="720080" cy="1296144"/>
          </a:xfrm>
          <a:prstGeom prst="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89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04664"/>
            <a:ext cx="6696744" cy="41857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800" dirty="0"/>
              <a:t>Перша </a:t>
            </a:r>
            <a:r>
              <a:rPr lang="ru-RU" sz="2800" dirty="0" err="1"/>
              <a:t>частина</a:t>
            </a:r>
            <a:r>
              <a:rPr lang="ru-RU" sz="2800" dirty="0"/>
              <a:t> – «</a:t>
            </a:r>
            <a:r>
              <a:rPr lang="ru-RU" sz="2800" dirty="0" err="1"/>
              <a:t>Морозів</a:t>
            </a:r>
            <a:r>
              <a:rPr lang="ru-RU" sz="2800" dirty="0"/>
              <a:t> </a:t>
            </a:r>
            <a:r>
              <a:rPr lang="ru-RU" sz="2800" dirty="0" err="1"/>
              <a:t>хутір</a:t>
            </a:r>
            <a:r>
              <a:rPr lang="ru-RU" sz="2800" dirty="0"/>
              <a:t>»</a:t>
            </a:r>
          </a:p>
          <a:p>
            <a:pPr>
              <a:lnSpc>
                <a:spcPct val="95000"/>
              </a:lnSpc>
            </a:pPr>
            <a:r>
              <a:rPr lang="ru-RU" sz="2800" dirty="0"/>
              <a:t>(1948) – </a:t>
            </a:r>
            <a:r>
              <a:rPr lang="ru-RU" sz="2800" dirty="0" err="1" smtClean="0"/>
              <a:t>революція</a:t>
            </a:r>
            <a:r>
              <a:rPr lang="ru-RU" sz="2800" dirty="0" smtClean="0"/>
              <a:t> </a:t>
            </a:r>
            <a:r>
              <a:rPr lang="ru-RU" sz="2800" dirty="0"/>
              <a:t>1917 року. </a:t>
            </a:r>
            <a:r>
              <a:rPr lang="ru-RU" sz="2800" dirty="0" err="1"/>
              <a:t>Розпад</a:t>
            </a:r>
            <a:r>
              <a:rPr lang="ru-RU" sz="2800" dirty="0"/>
              <a:t> </a:t>
            </a:r>
            <a:r>
              <a:rPr lang="ru-RU" sz="2800" dirty="0" err="1"/>
              <a:t>Російської</a:t>
            </a:r>
            <a:r>
              <a:rPr lang="ru-RU" sz="2800" dirty="0"/>
              <a:t> </a:t>
            </a:r>
            <a:r>
              <a:rPr lang="ru-RU" sz="2800" dirty="0" err="1"/>
              <a:t>імперії</a:t>
            </a:r>
            <a:r>
              <a:rPr lang="ru-RU" sz="2800" dirty="0"/>
              <a:t>. </a:t>
            </a:r>
            <a:r>
              <a:rPr lang="ru-RU" sz="2800" dirty="0" err="1"/>
              <a:t>Постання</a:t>
            </a:r>
            <a:r>
              <a:rPr lang="ru-RU" sz="2800" dirty="0"/>
              <a:t> й </a:t>
            </a:r>
            <a:r>
              <a:rPr lang="ru-RU" sz="2800" dirty="0" err="1"/>
              <a:t>поступове</a:t>
            </a:r>
            <a:r>
              <a:rPr lang="ru-RU" sz="2800" dirty="0"/>
              <a:t> </a:t>
            </a:r>
            <a:r>
              <a:rPr lang="ru-RU" sz="2800" dirty="0" err="1"/>
              <a:t>утвердження</a:t>
            </a:r>
            <a:r>
              <a:rPr lang="ru-RU" sz="2800" dirty="0"/>
              <a:t> </a:t>
            </a:r>
            <a:r>
              <a:rPr lang="ru-RU" sz="2800" dirty="0" err="1"/>
              <a:t>України</a:t>
            </a:r>
            <a:r>
              <a:rPr lang="ru-RU" sz="2800" dirty="0"/>
              <a:t> як </a:t>
            </a:r>
            <a:r>
              <a:rPr lang="ru-RU" sz="2800" dirty="0" err="1"/>
              <a:t>держави</a:t>
            </a:r>
            <a:r>
              <a:rPr lang="ru-RU" sz="2800" dirty="0"/>
              <a:t>, як культурно-</a:t>
            </a:r>
            <a:r>
              <a:rPr lang="ru-RU" sz="2800" dirty="0" err="1"/>
              <a:t>історичної</a:t>
            </a:r>
            <a:r>
              <a:rPr lang="ru-RU" sz="2800" dirty="0"/>
              <a:t> </a:t>
            </a:r>
            <a:r>
              <a:rPr lang="ru-RU" sz="2800" dirty="0" err="1"/>
              <a:t>цілісності</a:t>
            </a:r>
            <a:r>
              <a:rPr lang="ru-RU" sz="2800" dirty="0"/>
              <a:t>. </a:t>
            </a:r>
            <a:r>
              <a:rPr lang="ru-RU" sz="2800" dirty="0" err="1"/>
              <a:t>Наростання</a:t>
            </a:r>
            <a:r>
              <a:rPr lang="ru-RU" sz="2800" dirty="0"/>
              <a:t> </a:t>
            </a:r>
            <a:r>
              <a:rPr lang="ru-RU" sz="2800" dirty="0" err="1"/>
              <a:t>дев'ятого</a:t>
            </a:r>
            <a:r>
              <a:rPr lang="ru-RU" sz="2800" dirty="0"/>
              <a:t> валу </a:t>
            </a:r>
            <a:r>
              <a:rPr lang="ru-RU" sz="2800" dirty="0" err="1"/>
              <a:t>революційної</a:t>
            </a:r>
            <a:r>
              <a:rPr lang="ru-RU" sz="2800" dirty="0"/>
              <a:t> </a:t>
            </a:r>
            <a:r>
              <a:rPr lang="ru-RU" sz="2800" dirty="0" err="1"/>
              <a:t>бурі</a:t>
            </a:r>
            <a:r>
              <a:rPr lang="ru-RU" sz="2800" dirty="0"/>
              <a:t>, </a:t>
            </a:r>
            <a:r>
              <a:rPr lang="ru-RU" sz="2800" dirty="0" err="1"/>
              <a:t>формування</a:t>
            </a:r>
            <a:r>
              <a:rPr lang="ru-RU" sz="2800" dirty="0"/>
              <a:t> нового типу </a:t>
            </a:r>
            <a:r>
              <a:rPr lang="ru-RU" sz="2800" dirty="0" err="1"/>
              <a:t>української</a:t>
            </a:r>
            <a:r>
              <a:rPr lang="ru-RU" sz="2800" dirty="0"/>
              <a:t> </a:t>
            </a:r>
            <a:r>
              <a:rPr lang="ru-RU" sz="2800" dirty="0" err="1"/>
              <a:t>людини</a:t>
            </a:r>
            <a:r>
              <a:rPr lang="ru-RU" sz="2800" dirty="0"/>
              <a:t> та </a:t>
            </a:r>
            <a:r>
              <a:rPr lang="ru-RU" sz="2800" dirty="0" err="1"/>
              <a:t>її</a:t>
            </a:r>
            <a:r>
              <a:rPr lang="ru-RU" sz="2800" dirty="0"/>
              <a:t> роль у тих </a:t>
            </a:r>
            <a:r>
              <a:rPr lang="ru-RU" sz="2800" dirty="0" err="1"/>
              <a:t>феноменальних</a:t>
            </a:r>
            <a:r>
              <a:rPr lang="ru-RU" sz="2800" dirty="0"/>
              <a:t> </a:t>
            </a:r>
            <a:r>
              <a:rPr lang="ru-RU" sz="2800" dirty="0" err="1"/>
              <a:t>обставинах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7923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31236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19" y="764704"/>
            <a:ext cx="4979315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2400" dirty="0" smtClean="0"/>
              <a:t>Друга частина – «Темнота»  - 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851920" y="1120186"/>
            <a:ext cx="5112568" cy="395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400" dirty="0" err="1"/>
              <a:t>пройдений</a:t>
            </a:r>
            <a:r>
              <a:rPr lang="ru-RU" sz="2400" dirty="0"/>
              <a:t> </a:t>
            </a:r>
            <a:r>
              <a:rPr lang="ru-RU" sz="2400" dirty="0" err="1"/>
              <a:t>етап</a:t>
            </a:r>
            <a:r>
              <a:rPr lang="ru-RU" sz="2400" dirty="0"/>
              <a:t> </a:t>
            </a:r>
            <a:r>
              <a:rPr lang="ru-RU" sz="2400" dirty="0" err="1"/>
              <a:t>усіх</a:t>
            </a:r>
            <a:r>
              <a:rPr lang="ru-RU" sz="2400" dirty="0"/>
              <a:t> </a:t>
            </a:r>
            <a:r>
              <a:rPr lang="ru-RU" sz="2400" dirty="0" err="1"/>
              <a:t>романтичних</a:t>
            </a:r>
            <a:r>
              <a:rPr lang="ru-RU" sz="2400" dirty="0"/>
              <a:t>, </a:t>
            </a:r>
            <a:r>
              <a:rPr lang="ru-RU" sz="2400" dirty="0" err="1"/>
              <a:t>національних</a:t>
            </a:r>
            <a:r>
              <a:rPr lang="ru-RU" sz="2400" dirty="0"/>
              <a:t> </a:t>
            </a:r>
            <a:r>
              <a:rPr lang="ru-RU" sz="2400" dirty="0" err="1"/>
              <a:t>сподівань</a:t>
            </a:r>
            <a:r>
              <a:rPr lang="ru-RU" sz="2400" dirty="0"/>
              <a:t> </a:t>
            </a:r>
            <a:r>
              <a:rPr lang="ru-RU" sz="2400" dirty="0" smtClean="0"/>
              <a:t>.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/>
              <a:t>доба</a:t>
            </a:r>
            <a:r>
              <a:rPr lang="ru-RU" sz="2400" dirty="0"/>
              <a:t> </a:t>
            </a:r>
            <a:r>
              <a:rPr lang="ru-RU" sz="2400" dirty="0" err="1"/>
              <a:t>зловісних</a:t>
            </a:r>
            <a:r>
              <a:rPr lang="ru-RU" sz="2400" dirty="0"/>
              <a:t> </a:t>
            </a:r>
            <a:r>
              <a:rPr lang="ru-RU" sz="2400" dirty="0" err="1"/>
              <a:t>експериментів</a:t>
            </a:r>
            <a:r>
              <a:rPr lang="ru-RU" sz="2400" dirty="0"/>
              <a:t>, </a:t>
            </a:r>
            <a:r>
              <a:rPr lang="ru-RU" sz="2400" dirty="0" err="1"/>
              <a:t>безоглядної</a:t>
            </a:r>
            <a:r>
              <a:rPr lang="ru-RU" sz="2400" dirty="0"/>
              <a:t> </a:t>
            </a:r>
            <a:r>
              <a:rPr lang="ru-RU" sz="2400" dirty="0" err="1"/>
              <a:t>диктатури</a:t>
            </a:r>
            <a:r>
              <a:rPr lang="ru-RU" sz="2400" dirty="0"/>
              <a:t>, </a:t>
            </a:r>
            <a:r>
              <a:rPr lang="ru-RU" sz="2400" dirty="0" err="1"/>
              <a:t>суворої</a:t>
            </a:r>
            <a:r>
              <a:rPr lang="ru-RU" sz="2400" dirty="0"/>
              <a:t> </a:t>
            </a:r>
            <a:r>
              <a:rPr lang="ru-RU" sz="2400" dirty="0" err="1"/>
              <a:t>регламентації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 </a:t>
            </a:r>
            <a:r>
              <a:rPr lang="ru-RU" sz="2400" dirty="0" err="1"/>
              <a:t>суспільного</a:t>
            </a:r>
            <a:r>
              <a:rPr lang="ru-RU" sz="2400" dirty="0"/>
              <a:t> й </a:t>
            </a:r>
            <a:r>
              <a:rPr lang="ru-RU" sz="2400" dirty="0" err="1"/>
              <a:t>особистого</a:t>
            </a:r>
            <a:r>
              <a:rPr lang="ru-RU" sz="2400" dirty="0"/>
              <a:t>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грандіозна</a:t>
            </a:r>
            <a:r>
              <a:rPr lang="ru-RU" sz="2400" dirty="0"/>
              <a:t> панорама </a:t>
            </a:r>
            <a:r>
              <a:rPr lang="ru-RU" sz="2400" dirty="0" err="1"/>
              <a:t>людського</a:t>
            </a:r>
            <a:r>
              <a:rPr lang="ru-RU" sz="2400" dirty="0"/>
              <a:t> </a:t>
            </a:r>
            <a:r>
              <a:rPr lang="ru-RU" sz="2400" dirty="0" err="1"/>
              <a:t>існування</a:t>
            </a:r>
            <a:r>
              <a:rPr lang="ru-RU" sz="2400" dirty="0"/>
              <a:t> в </a:t>
            </a:r>
            <a:r>
              <a:rPr lang="ru-RU" sz="2400" dirty="0" err="1"/>
              <a:t>Україні</a:t>
            </a:r>
            <a:r>
              <a:rPr lang="ru-RU" sz="2400" dirty="0"/>
              <a:t> та в </a:t>
            </a:r>
            <a:r>
              <a:rPr lang="ru-RU" sz="2400" dirty="0" err="1"/>
              <a:t>цілому</a:t>
            </a:r>
            <a:r>
              <a:rPr lang="ru-RU" sz="2400" dirty="0"/>
              <a:t> </a:t>
            </a:r>
            <a:r>
              <a:rPr lang="ru-RU" sz="2400" dirty="0" err="1"/>
              <a:t>Союзі</a:t>
            </a:r>
            <a:r>
              <a:rPr lang="ru-RU" sz="2400" dirty="0"/>
              <a:t> </a:t>
            </a:r>
            <a:r>
              <a:rPr lang="ru-RU" sz="2400" dirty="0" err="1"/>
              <a:t>трагічних</a:t>
            </a:r>
            <a:r>
              <a:rPr lang="ru-RU" sz="2400" dirty="0"/>
              <a:t> </a:t>
            </a:r>
            <a:r>
              <a:rPr lang="ru-RU" sz="2400" dirty="0" err="1"/>
              <a:t>тридцятих</a:t>
            </a:r>
            <a:r>
              <a:rPr lang="ru-RU" sz="2400" dirty="0"/>
              <a:t> </a:t>
            </a:r>
            <a:r>
              <a:rPr lang="ru-RU" sz="2400" dirty="0" err="1"/>
              <a:t>років</a:t>
            </a:r>
            <a:endParaRPr lang="ru-RU" sz="2400" dirty="0"/>
          </a:p>
        </p:txBody>
      </p:sp>
      <p:pic>
        <p:nvPicPr>
          <p:cNvPr id="4102" name="Picture 6" descr="C:\Users\Yulya\AppData\Local\Microsoft\Windows\Temporary Internet Files\Content.IE5\H1R39J2M\MC90012355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958205"/>
            <a:ext cx="4752528" cy="598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59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446449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548680"/>
            <a:ext cx="4536504" cy="582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800" dirty="0" err="1" smtClean="0"/>
              <a:t>Третя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частина</a:t>
            </a:r>
            <a:r>
              <a:rPr lang="ru-RU" sz="2800" dirty="0" smtClean="0"/>
              <a:t> – </a:t>
            </a:r>
            <a:r>
              <a:rPr lang="ru-RU" sz="2800" dirty="0" err="1" smtClean="0"/>
              <a:t>філосовсько-екзистенційне</a:t>
            </a:r>
            <a:r>
              <a:rPr lang="ru-RU" sz="2800" dirty="0" smtClean="0"/>
              <a:t> </a:t>
            </a:r>
            <a:r>
              <a:rPr lang="ru-RU" sz="2800" dirty="0" err="1"/>
              <a:t>осмислення</a:t>
            </a:r>
            <a:r>
              <a:rPr lang="ru-RU" sz="2800" dirty="0"/>
              <a:t> "</a:t>
            </a:r>
            <a:r>
              <a:rPr lang="ru-RU" sz="2800" dirty="0" err="1"/>
              <a:t>народів</a:t>
            </a:r>
            <a:r>
              <a:rPr lang="ru-RU" sz="2800" dirty="0"/>
              <a:t> у </a:t>
            </a:r>
            <a:r>
              <a:rPr lang="ru-RU" sz="2800" dirty="0" err="1"/>
              <a:t>походів</a:t>
            </a:r>
            <a:r>
              <a:rPr lang="ru-RU" sz="2800" dirty="0"/>
              <a:t>", </a:t>
            </a:r>
            <a:r>
              <a:rPr lang="ru-RU" sz="2800" dirty="0" err="1"/>
              <a:t>проникнення</a:t>
            </a:r>
            <a:r>
              <a:rPr lang="ru-RU" sz="2800" dirty="0"/>
              <a:t> до </a:t>
            </a:r>
            <a:r>
              <a:rPr lang="ru-RU" sz="2800" dirty="0" err="1"/>
              <a:t>коренів</a:t>
            </a:r>
            <a:r>
              <a:rPr lang="ru-RU" sz="2800" dirty="0"/>
              <a:t> і причин </a:t>
            </a:r>
            <a:r>
              <a:rPr lang="ru-RU" sz="2800" dirty="0" err="1"/>
              <a:t>банкрутства</a:t>
            </a:r>
            <a:r>
              <a:rPr lang="ru-RU" sz="2800" dirty="0"/>
              <a:t> </a:t>
            </a:r>
            <a:r>
              <a:rPr lang="ru-RU" sz="2800" dirty="0" err="1"/>
              <a:t>комуністичної</a:t>
            </a:r>
            <a:r>
              <a:rPr lang="ru-RU" sz="2800" dirty="0"/>
              <a:t> </a:t>
            </a:r>
            <a:r>
              <a:rPr lang="ru-RU" sz="2800" dirty="0" err="1" smtClean="0"/>
              <a:t>доктрини</a:t>
            </a:r>
            <a:r>
              <a:rPr lang="ru-RU" sz="2800" dirty="0"/>
              <a:t>. </a:t>
            </a:r>
            <a:r>
              <a:rPr lang="ru-RU" sz="2800" dirty="0" err="1" smtClean="0"/>
              <a:t>Спроба</a:t>
            </a:r>
            <a:r>
              <a:rPr lang="ru-RU" sz="2800" dirty="0" smtClean="0"/>
              <a:t> </a:t>
            </a:r>
            <a:r>
              <a:rPr lang="ru-RU" sz="2800" dirty="0" err="1"/>
              <a:t>розгадки</a:t>
            </a:r>
            <a:r>
              <a:rPr lang="ru-RU" sz="2800" dirty="0"/>
              <a:t> й синтезу </a:t>
            </a:r>
            <a:r>
              <a:rPr lang="ru-RU" sz="2800" dirty="0" err="1"/>
              <a:t>доби</a:t>
            </a:r>
            <a:r>
              <a:rPr lang="ru-RU" sz="2800" dirty="0"/>
              <a:t> </a:t>
            </a:r>
            <a:r>
              <a:rPr lang="ru-RU" sz="2800" dirty="0" err="1"/>
              <a:t>революції</a:t>
            </a:r>
            <a:r>
              <a:rPr lang="ru-RU" sz="2800" dirty="0"/>
              <a:t> й </a:t>
            </a:r>
            <a:r>
              <a:rPr lang="ru-RU" sz="2800" dirty="0" err="1"/>
              <a:t>терору</a:t>
            </a:r>
            <a:r>
              <a:rPr lang="ru-RU" sz="2800" dirty="0"/>
              <a:t> та </a:t>
            </a:r>
            <a:r>
              <a:rPr lang="ru-RU" sz="2800" dirty="0" err="1"/>
              <a:t>накреслення</a:t>
            </a:r>
            <a:r>
              <a:rPr lang="ru-RU" sz="2800" dirty="0"/>
              <a:t> </a:t>
            </a:r>
            <a:r>
              <a:rPr lang="ru-RU" sz="2800" dirty="0" err="1"/>
              <a:t>ідей</a:t>
            </a:r>
            <a:r>
              <a:rPr lang="ru-RU" sz="2800" dirty="0"/>
              <a:t> і </a:t>
            </a:r>
            <a:r>
              <a:rPr lang="ru-RU" sz="2800" dirty="0" err="1"/>
              <a:t>шляхів</a:t>
            </a:r>
            <a:r>
              <a:rPr lang="ru-RU" sz="2800" dirty="0"/>
              <a:t> </a:t>
            </a:r>
            <a:r>
              <a:rPr lang="ru-RU" sz="2800" dirty="0" err="1"/>
              <a:t>виходу</a:t>
            </a:r>
            <a:r>
              <a:rPr lang="ru-RU" sz="2800" dirty="0"/>
              <a:t> з </a:t>
            </a:r>
            <a:r>
              <a:rPr lang="ru-RU" sz="2800" dirty="0" err="1"/>
              <a:t>трагічної</a:t>
            </a:r>
            <a:r>
              <a:rPr lang="ru-RU" sz="2800" dirty="0"/>
              <a:t> </a:t>
            </a:r>
            <a:r>
              <a:rPr lang="ru-RU" sz="2800" dirty="0" err="1"/>
              <a:t>доби</a:t>
            </a:r>
            <a:r>
              <a:rPr lang="ru-RU" sz="2800" dirty="0"/>
              <a:t> «</a:t>
            </a:r>
            <a:r>
              <a:rPr lang="ru-RU" sz="2800" dirty="0" err="1"/>
              <a:t>Темноти</a:t>
            </a:r>
            <a:r>
              <a:rPr lang="ru-RU" sz="2800" dirty="0" smtClean="0"/>
              <a:t>».</a:t>
            </a:r>
            <a:endParaRPr lang="ru-RU" sz="2800" dirty="0"/>
          </a:p>
        </p:txBody>
      </p:sp>
      <p:pic>
        <p:nvPicPr>
          <p:cNvPr id="5124" name="Picture 4" descr="C:\Users\Yulya\AppData\Local\Microsoft\Windows\Temporary Internet Files\Content.IE5\H1R39J2M\MC90012308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11872"/>
            <a:ext cx="5096896" cy="575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15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TS102787940</Template>
  <TotalTime>64</TotalTime>
  <Words>168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Books_16x9</vt:lpstr>
      <vt:lpstr>Трилогія «Ост»</vt:lpstr>
      <vt:lpstr>Трилогія «OST»  вважається найоб’ємнішою та найпанорамнішою літературною працею письменника, якій він віддав близько чотирьох десятків років.</vt:lpstr>
      <vt:lpstr>Трилогія «Ост»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Yulya</dc:creator>
  <cp:lastModifiedBy>Yulya</cp:lastModifiedBy>
  <cp:revision>7</cp:revision>
  <dcterms:created xsi:type="dcterms:W3CDTF">2013-12-16T15:59:08Z</dcterms:created>
  <dcterms:modified xsi:type="dcterms:W3CDTF">2013-12-16T17:13:55Z</dcterms:modified>
</cp:coreProperties>
</file>