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E4D9906-93E3-47AA-9D69-62F4EECD3DD3}" type="datetimeFigureOut">
              <a:rPr lang="uk-UA" smtClean="0"/>
              <a:t>26.04.2012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153619-ADEC-414C-90B9-848AA3C23AE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4D9906-93E3-47AA-9D69-62F4EECD3DD3}" type="datetimeFigureOut">
              <a:rPr lang="uk-UA" smtClean="0"/>
              <a:t>26.04.2012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53619-ADEC-414C-90B9-848AA3C23AE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4D9906-93E3-47AA-9D69-62F4EECD3DD3}" type="datetimeFigureOut">
              <a:rPr lang="uk-UA" smtClean="0"/>
              <a:t>26.04.2012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53619-ADEC-414C-90B9-848AA3C23AE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4D9906-93E3-47AA-9D69-62F4EECD3DD3}" type="datetimeFigureOut">
              <a:rPr lang="uk-UA" smtClean="0"/>
              <a:t>26.04.2012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53619-ADEC-414C-90B9-848AA3C23AE9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4D9906-93E3-47AA-9D69-62F4EECD3DD3}" type="datetimeFigureOut">
              <a:rPr lang="uk-UA" smtClean="0"/>
              <a:t>26.04.2012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53619-ADEC-414C-90B9-848AA3C23AE9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4D9906-93E3-47AA-9D69-62F4EECD3DD3}" type="datetimeFigureOut">
              <a:rPr lang="uk-UA" smtClean="0"/>
              <a:t>26.04.2012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53619-ADEC-414C-90B9-848AA3C23AE9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4D9906-93E3-47AA-9D69-62F4EECD3DD3}" type="datetimeFigureOut">
              <a:rPr lang="uk-UA" smtClean="0"/>
              <a:t>26.04.2012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53619-ADEC-414C-90B9-848AA3C23AE9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4D9906-93E3-47AA-9D69-62F4EECD3DD3}" type="datetimeFigureOut">
              <a:rPr lang="uk-UA" smtClean="0"/>
              <a:t>26.04.2012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53619-ADEC-414C-90B9-848AA3C23AE9}" type="slidenum">
              <a:rPr lang="uk-UA" smtClean="0"/>
              <a:t>‹#›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4D9906-93E3-47AA-9D69-62F4EECD3DD3}" type="datetimeFigureOut">
              <a:rPr lang="uk-UA" smtClean="0"/>
              <a:t>26.04.2012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53619-ADEC-414C-90B9-848AA3C23AE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E4D9906-93E3-47AA-9D69-62F4EECD3DD3}" type="datetimeFigureOut">
              <a:rPr lang="uk-UA" smtClean="0"/>
              <a:t>26.04.2012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53619-ADEC-414C-90B9-848AA3C23AE9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E4D9906-93E3-47AA-9D69-62F4EECD3DD3}" type="datetimeFigureOut">
              <a:rPr lang="uk-UA" smtClean="0"/>
              <a:t>26.04.2012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153619-ADEC-414C-90B9-848AA3C23AE9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E4D9906-93E3-47AA-9D69-62F4EECD3DD3}" type="datetimeFigureOut">
              <a:rPr lang="uk-UA" smtClean="0"/>
              <a:t>26.04.2012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153619-ADEC-414C-90B9-848AA3C23AE9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772816"/>
            <a:ext cx="7772400" cy="1829761"/>
          </a:xfrm>
        </p:spPr>
        <p:txBody>
          <a:bodyPr/>
          <a:lstStyle/>
          <a:p>
            <a:pPr algn="ctr"/>
            <a:r>
              <a:rPr lang="uk-UA" dirty="0"/>
              <a:t>Літературна Хмельниччина</a:t>
            </a:r>
          </a:p>
        </p:txBody>
      </p:sp>
    </p:spTree>
    <p:extLst>
      <p:ext uri="{BB962C8B-B14F-4D97-AF65-F5344CB8AC3E}">
        <p14:creationId xmlns:p14="http://schemas.microsoft.com/office/powerpoint/2010/main" val="15012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1662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uk-UA" sz="1600" dirty="0" smtClean="0"/>
              <a:t>Античний </a:t>
            </a:r>
            <a:r>
              <a:rPr lang="uk-UA" sz="1600" dirty="0"/>
              <a:t>гондольєр. Поезії. Видавництво Хмельницької міської ради, 1994</a:t>
            </a:r>
            <a:r>
              <a:rPr lang="uk-UA" sz="16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uk-UA" sz="1600" dirty="0" smtClean="0"/>
              <a:t>Колискова </a:t>
            </a:r>
            <a:r>
              <a:rPr lang="uk-UA" sz="1600" dirty="0"/>
              <a:t>для гладіатора. Повісті, новели, поезії. Видавництво “Поділля”, 1996.</a:t>
            </a:r>
          </a:p>
          <a:p>
            <a:pPr>
              <a:lnSpc>
                <a:spcPct val="120000"/>
              </a:lnSpc>
            </a:pPr>
            <a:r>
              <a:rPr lang="uk-UA" sz="1600" dirty="0"/>
              <a:t>Творці солодкого дива. Документальний нарис. Видавництво “Поділля”, 1998.</a:t>
            </a:r>
          </a:p>
          <a:p>
            <a:pPr>
              <a:lnSpc>
                <a:spcPct val="120000"/>
              </a:lnSpc>
            </a:pPr>
            <a:r>
              <a:rPr lang="uk-UA" sz="1600" dirty="0"/>
              <a:t>Блюз у джазових тонах. Повісті, новели, поезії. Видавництво “Поділля”, 1998</a:t>
            </a:r>
            <a:r>
              <a:rPr lang="uk-UA" sz="16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uk-UA" sz="1600" dirty="0" smtClean="0"/>
              <a:t>Хмельницький</a:t>
            </a:r>
            <a:r>
              <a:rPr lang="uk-UA" sz="1600" dirty="0"/>
              <a:t>, Документальний нарис. “Каменяр”, 1977.</a:t>
            </a:r>
          </a:p>
          <a:p>
            <a:pPr>
              <a:lnSpc>
                <a:spcPct val="120000"/>
              </a:lnSpc>
            </a:pPr>
            <a:r>
              <a:rPr lang="uk-UA" sz="1600" dirty="0"/>
              <a:t>Хмельницький, Документальний нарис. “Каменяр”, 1978.</a:t>
            </a:r>
          </a:p>
          <a:p>
            <a:pPr>
              <a:lnSpc>
                <a:spcPct val="120000"/>
              </a:lnSpc>
            </a:pPr>
            <a:r>
              <a:rPr lang="uk-UA" sz="1600" dirty="0"/>
              <a:t>Хмельницький. Документальний нарис. “Мистецтво”, 1983.</a:t>
            </a:r>
          </a:p>
          <a:p>
            <a:pPr>
              <a:lnSpc>
                <a:spcPct val="120000"/>
              </a:lnSpc>
            </a:pPr>
            <a:r>
              <a:rPr lang="uk-UA" sz="1600" dirty="0"/>
              <a:t>Хмельницький. Документальний нарис. “Каменяр”, 1989.</a:t>
            </a:r>
          </a:p>
          <a:p>
            <a:pPr>
              <a:lnSpc>
                <a:spcPct val="120000"/>
              </a:lnSpc>
            </a:pPr>
            <a:r>
              <a:rPr lang="uk-UA" sz="1600" dirty="0"/>
              <a:t>Хмельниччина. Документальний нарис. “Мистецтво”, 1989.</a:t>
            </a:r>
          </a:p>
          <a:p>
            <a:pPr>
              <a:lnSpc>
                <a:spcPct val="120000"/>
              </a:lnSpc>
            </a:pPr>
            <a:r>
              <a:rPr lang="uk-UA" sz="1600" dirty="0"/>
              <a:t>Красо України, </a:t>
            </a:r>
            <a:r>
              <a:rPr lang="uk-UA" sz="1600" dirty="0" err="1"/>
              <a:t>Подолля</a:t>
            </a:r>
            <a:r>
              <a:rPr lang="uk-UA" sz="1600" dirty="0"/>
              <a:t>. Хмельниччина. Документальний нарис. Фірма “</a:t>
            </a:r>
            <a:r>
              <a:rPr lang="uk-UA" sz="1600" dirty="0" err="1"/>
              <a:t>Чорлі</a:t>
            </a:r>
            <a:r>
              <a:rPr lang="uk-UA" sz="1600" dirty="0"/>
              <a:t>”, Київ, 1996.</a:t>
            </a:r>
          </a:p>
          <a:p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2098438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34763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Вибрані твори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5445224"/>
            <a:ext cx="4042792" cy="726976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pPr algn="ctr"/>
            <a:r>
              <a:rPr lang="ru-RU" dirty="0" smtClean="0"/>
              <a:t>РАЙЦЕНТРІВСЬКИЙ </a:t>
            </a:r>
            <a:r>
              <a:rPr lang="ru-RU" dirty="0"/>
              <a:t>КАЙФ </a:t>
            </a:r>
          </a:p>
          <a:p>
            <a:endParaRPr lang="uk-UA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/>
              <a:t>За тридев’ять небес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2"/>
          </p:nvPr>
        </p:nvSpPr>
        <p:spPr>
          <a:xfrm>
            <a:off x="457200" y="764704"/>
            <a:ext cx="4040188" cy="4621353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endParaRPr lang="ru-RU" dirty="0" smtClean="0"/>
          </a:p>
          <a:p>
            <a:r>
              <a:rPr lang="ru-RU" dirty="0" err="1"/>
              <a:t>Глухий</a:t>
            </a:r>
            <a:r>
              <a:rPr lang="ru-RU" dirty="0"/>
              <a:t> </a:t>
            </a:r>
            <a:r>
              <a:rPr lang="ru-RU" dirty="0" err="1"/>
              <a:t>готель</a:t>
            </a:r>
            <a:r>
              <a:rPr lang="ru-RU" dirty="0"/>
              <a:t>, </a:t>
            </a:r>
            <a:r>
              <a:rPr lang="ru-RU" dirty="0" err="1"/>
              <a:t>німа</a:t>
            </a:r>
            <a:r>
              <a:rPr lang="ru-RU" dirty="0"/>
              <a:t> </a:t>
            </a:r>
            <a:r>
              <a:rPr lang="ru-RU" dirty="0" err="1"/>
              <a:t>кімната</a:t>
            </a:r>
            <a:r>
              <a:rPr lang="ru-RU" dirty="0"/>
              <a:t>,</a:t>
            </a:r>
          </a:p>
          <a:p>
            <a:pPr marL="109728" indent="0">
              <a:buNone/>
            </a:pPr>
            <a:r>
              <a:rPr lang="ru-RU" dirty="0" err="1"/>
              <a:t>брусочок</a:t>
            </a:r>
            <a:r>
              <a:rPr lang="ru-RU" dirty="0"/>
              <a:t> </a:t>
            </a:r>
            <a:r>
              <a:rPr lang="ru-RU" dirty="0" err="1"/>
              <a:t>сиру</a:t>
            </a:r>
            <a:r>
              <a:rPr lang="ru-RU" dirty="0"/>
              <a:t> на </a:t>
            </a:r>
            <a:r>
              <a:rPr lang="ru-RU" dirty="0" err="1"/>
              <a:t>столі</a:t>
            </a:r>
            <a:r>
              <a:rPr lang="ru-RU" dirty="0"/>
              <a:t>,</a:t>
            </a:r>
          </a:p>
          <a:p>
            <a:pPr marL="109728" indent="0">
              <a:buNone/>
            </a:pPr>
            <a:r>
              <a:rPr lang="ru-RU" dirty="0"/>
              <a:t>і </a:t>
            </a:r>
            <a:r>
              <a:rPr lang="ru-RU" dirty="0" err="1"/>
              <a:t>пляшка</a:t>
            </a:r>
            <a:r>
              <a:rPr lang="ru-RU" dirty="0"/>
              <a:t>, </a:t>
            </a:r>
            <a:r>
              <a:rPr lang="ru-RU" dirty="0" err="1"/>
              <a:t>щойно</a:t>
            </a:r>
            <a:r>
              <a:rPr lang="ru-RU" dirty="0"/>
              <a:t> </a:t>
            </a:r>
            <a:r>
              <a:rPr lang="ru-RU" dirty="0" err="1"/>
              <a:t>розпочата</a:t>
            </a:r>
            <a:r>
              <a:rPr lang="ru-RU" dirty="0"/>
              <a:t>,</a:t>
            </a:r>
          </a:p>
          <a:p>
            <a:pPr marL="109728" indent="0">
              <a:buNone/>
            </a:pPr>
            <a:r>
              <a:rPr lang="ru-RU" dirty="0"/>
              <a:t>і </a:t>
            </a:r>
            <a:r>
              <a:rPr lang="ru-RU" dirty="0" err="1"/>
              <a:t>дощик</a:t>
            </a:r>
            <a:r>
              <a:rPr lang="ru-RU" dirty="0"/>
              <a:t> при </a:t>
            </a:r>
            <a:r>
              <a:rPr lang="ru-RU" dirty="0" err="1"/>
              <a:t>віконнім</a:t>
            </a:r>
            <a:r>
              <a:rPr lang="ru-RU" dirty="0"/>
              <a:t> </a:t>
            </a:r>
            <a:r>
              <a:rPr lang="ru-RU" dirty="0" err="1"/>
              <a:t>склі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Нема з тобою, слава Богу,</a:t>
            </a:r>
          </a:p>
          <a:p>
            <a:pPr marL="109728" indent="0">
              <a:buNone/>
            </a:pPr>
            <a:r>
              <a:rPr lang="ru-RU" dirty="0" err="1"/>
              <a:t>ні</a:t>
            </a:r>
            <a:r>
              <a:rPr lang="ru-RU" dirty="0"/>
              <a:t> того, </a:t>
            </a:r>
            <a:r>
              <a:rPr lang="ru-RU" dirty="0" err="1"/>
              <a:t>хто</a:t>
            </a:r>
            <a:r>
              <a:rPr lang="ru-RU" dirty="0"/>
              <a:t> тебе хвалив,</a:t>
            </a:r>
          </a:p>
          <a:p>
            <a:pPr marL="109728" indent="0">
              <a:buNone/>
            </a:pPr>
            <a:r>
              <a:rPr lang="ru-RU" dirty="0" err="1"/>
              <a:t>ні</a:t>
            </a:r>
            <a:r>
              <a:rPr lang="ru-RU" dirty="0"/>
              <a:t> того, </a:t>
            </a:r>
            <a:r>
              <a:rPr lang="ru-RU" dirty="0" err="1"/>
              <a:t>хто</a:t>
            </a:r>
            <a:r>
              <a:rPr lang="ru-RU" dirty="0"/>
              <a:t> тебе </a:t>
            </a:r>
            <a:r>
              <a:rPr lang="ru-RU" dirty="0" err="1"/>
              <a:t>обмовив</a:t>
            </a:r>
            <a:endParaRPr lang="ru-RU" dirty="0"/>
          </a:p>
          <a:p>
            <a:pPr marL="109728" indent="0">
              <a:buNone/>
            </a:pPr>
            <a:r>
              <a:rPr lang="ru-RU" dirty="0"/>
              <a:t>за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ти</a:t>
            </a:r>
            <a:r>
              <a:rPr lang="ru-RU" dirty="0"/>
              <a:t> з ним </a:t>
            </a:r>
            <a:r>
              <a:rPr lang="ru-RU" dirty="0" err="1"/>
              <a:t>хліб</a:t>
            </a:r>
            <a:r>
              <a:rPr lang="ru-RU" dirty="0"/>
              <a:t> </a:t>
            </a:r>
            <a:r>
              <a:rPr lang="ru-RU" dirty="0" err="1"/>
              <a:t>ділив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Нема кому </a:t>
            </a:r>
            <a:r>
              <a:rPr lang="ru-RU" dirty="0" err="1"/>
              <a:t>зронити</a:t>
            </a:r>
            <a:r>
              <a:rPr lang="ru-RU" dirty="0"/>
              <a:t> слово,</a:t>
            </a:r>
          </a:p>
          <a:p>
            <a:pPr marL="109728" indent="0">
              <a:buNone/>
            </a:pPr>
            <a:r>
              <a:rPr lang="ru-RU" dirty="0"/>
              <a:t>кого </a:t>
            </a:r>
            <a:r>
              <a:rPr lang="ru-RU" dirty="0" err="1"/>
              <a:t>чекать</a:t>
            </a:r>
            <a:r>
              <a:rPr lang="ru-RU" dirty="0"/>
              <a:t>, до кого </a:t>
            </a:r>
            <a:r>
              <a:rPr lang="ru-RU" dirty="0" err="1"/>
              <a:t>йти</a:t>
            </a:r>
            <a:r>
              <a:rPr lang="ru-RU" dirty="0"/>
              <a:t>.</a:t>
            </a:r>
          </a:p>
          <a:p>
            <a:pPr marL="109728" indent="0">
              <a:buNone/>
            </a:pPr>
            <a:r>
              <a:rPr lang="ru-RU" dirty="0" err="1"/>
              <a:t>Терпке</a:t>
            </a:r>
            <a:r>
              <a:rPr lang="ru-RU" dirty="0"/>
              <a:t> вино, </a:t>
            </a:r>
            <a:r>
              <a:rPr lang="ru-RU" dirty="0" err="1"/>
              <a:t>сирок</a:t>
            </a:r>
            <a:r>
              <a:rPr lang="ru-RU" dirty="0"/>
              <a:t> </a:t>
            </a:r>
            <a:r>
              <a:rPr lang="ru-RU" dirty="0" err="1"/>
              <a:t>солоний</a:t>
            </a:r>
            <a:r>
              <a:rPr lang="ru-RU" dirty="0"/>
              <a:t>,</a:t>
            </a:r>
          </a:p>
          <a:p>
            <a:pPr marL="109728" indent="0">
              <a:buNone/>
            </a:pPr>
            <a:r>
              <a:rPr lang="ru-RU" dirty="0" err="1"/>
              <a:t>нічний</a:t>
            </a:r>
            <a:r>
              <a:rPr lang="ru-RU" dirty="0"/>
              <a:t> </a:t>
            </a:r>
            <a:r>
              <a:rPr lang="ru-RU" dirty="0" err="1"/>
              <a:t>метелик</a:t>
            </a:r>
            <a:r>
              <a:rPr lang="ru-RU" dirty="0"/>
              <a:t> над плафоном</a:t>
            </a:r>
          </a:p>
          <a:p>
            <a:pPr marL="109728" indent="0">
              <a:buNone/>
            </a:pPr>
            <a:r>
              <a:rPr lang="ru-RU" dirty="0"/>
              <a:t>і тиха </a:t>
            </a:r>
            <a:r>
              <a:rPr lang="ru-RU" dirty="0" err="1"/>
              <a:t>розкіш</a:t>
            </a:r>
            <a:r>
              <a:rPr lang="ru-RU" dirty="0"/>
              <a:t> </a:t>
            </a:r>
            <a:r>
              <a:rPr lang="ru-RU" dirty="0" err="1"/>
              <a:t>самоти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572000" y="764704"/>
            <a:ext cx="4175447" cy="4621353"/>
          </a:xfrm>
        </p:spPr>
        <p:txBody>
          <a:bodyPr>
            <a:normAutofit lnSpcReduction="10000"/>
          </a:bodyPr>
          <a:lstStyle/>
          <a:p>
            <a:endParaRPr lang="uk-UA" sz="1900" dirty="0" smtClean="0"/>
          </a:p>
          <a:p>
            <a:r>
              <a:rPr lang="uk-UA" sz="1900" dirty="0" smtClean="0"/>
              <a:t>За </a:t>
            </a:r>
            <a:r>
              <a:rPr lang="uk-UA" sz="1900" dirty="0"/>
              <a:t>тридев’ять небес,</a:t>
            </a:r>
          </a:p>
          <a:p>
            <a:pPr marL="109728" indent="0">
              <a:buNone/>
            </a:pPr>
            <a:r>
              <a:rPr lang="uk-UA" sz="1900" dirty="0"/>
              <a:t>де нема ні плачу, </a:t>
            </a:r>
            <a:r>
              <a:rPr lang="uk-UA" sz="1900" dirty="0" smtClean="0"/>
              <a:t>ані сміху</a:t>
            </a:r>
            <a:r>
              <a:rPr lang="uk-UA" sz="1900" dirty="0"/>
              <a:t>,</a:t>
            </a:r>
          </a:p>
          <a:p>
            <a:pPr marL="109728" indent="0">
              <a:buNone/>
            </a:pPr>
            <a:r>
              <a:rPr lang="uk-UA" sz="1900" dirty="0"/>
              <a:t>де у райських садах</a:t>
            </a:r>
          </a:p>
          <a:p>
            <a:pPr marL="109728" indent="0">
              <a:buNone/>
            </a:pPr>
            <a:r>
              <a:rPr lang="uk-UA" sz="1900" dirty="0"/>
              <a:t>не вмовкають джмелі й солов’ї,</a:t>
            </a:r>
          </a:p>
          <a:p>
            <a:pPr marL="109728" indent="0">
              <a:buNone/>
            </a:pPr>
            <a:r>
              <a:rPr lang="uk-UA" sz="1900" dirty="0"/>
              <a:t>де </a:t>
            </a:r>
            <a:r>
              <a:rPr lang="uk-UA" sz="1900" dirty="0" err="1"/>
              <a:t>вощиновий</a:t>
            </a:r>
            <a:r>
              <a:rPr lang="uk-UA" sz="1900" dirty="0"/>
              <a:t> берег</a:t>
            </a:r>
          </a:p>
          <a:p>
            <a:pPr marL="109728" indent="0">
              <a:buNone/>
            </a:pPr>
            <a:r>
              <a:rPr lang="uk-UA" sz="1900" dirty="0"/>
              <a:t>спливає </a:t>
            </a:r>
            <a:r>
              <a:rPr lang="uk-UA" sz="1900" dirty="0" err="1"/>
              <a:t>медами</a:t>
            </a:r>
            <a:r>
              <a:rPr lang="uk-UA" sz="1900" dirty="0"/>
              <a:t> справіку</a:t>
            </a:r>
          </a:p>
          <a:p>
            <a:pPr marL="109728" indent="0">
              <a:buNone/>
            </a:pPr>
            <a:r>
              <a:rPr lang="uk-UA" sz="1900" dirty="0"/>
              <a:t>у нектарні бездонні озера</a:t>
            </a:r>
          </a:p>
          <a:p>
            <a:pPr marL="109728" indent="0">
              <a:buNone/>
            </a:pPr>
            <a:r>
              <a:rPr lang="uk-UA" sz="1900" dirty="0"/>
              <a:t>й дзвінкі ручаї</a:t>
            </a:r>
            <a:r>
              <a:rPr lang="uk-UA" sz="1900" dirty="0" smtClean="0"/>
              <a:t>,</a:t>
            </a:r>
            <a:r>
              <a:rPr lang="uk-UA" sz="1900" dirty="0" err="1" smtClean="0"/>
              <a:t>-звідти</a:t>
            </a:r>
            <a:r>
              <a:rPr lang="uk-UA" sz="1900" dirty="0"/>
              <a:t>,</a:t>
            </a:r>
          </a:p>
          <a:p>
            <a:pPr marL="109728" indent="0">
              <a:buNone/>
            </a:pPr>
            <a:r>
              <a:rPr lang="uk-UA" sz="1900" dirty="0"/>
              <a:t>з вимірів тих</a:t>
            </a:r>
          </a:p>
          <a:p>
            <a:pPr marL="109728" indent="0">
              <a:buNone/>
            </a:pPr>
            <a:r>
              <a:rPr lang="uk-UA" sz="1900" dirty="0"/>
              <a:t>золотих-осяйних-незбагненних,</a:t>
            </a:r>
          </a:p>
          <a:p>
            <a:pPr marL="109728" indent="0">
              <a:buNone/>
            </a:pPr>
            <a:r>
              <a:rPr lang="uk-UA" sz="1900" dirty="0"/>
              <a:t>мама з татом</a:t>
            </a:r>
          </a:p>
          <a:p>
            <a:pPr marL="109728" indent="0">
              <a:buNone/>
            </a:pPr>
            <a:r>
              <a:rPr lang="uk-UA" sz="1900" dirty="0"/>
              <a:t>вдивляються в мене</a:t>
            </a:r>
          </a:p>
          <a:p>
            <a:pPr marL="109728" indent="0">
              <a:buNone/>
            </a:pPr>
            <a:r>
              <a:rPr lang="uk-UA" sz="1900" dirty="0"/>
              <a:t>крізь божі світи,</a:t>
            </a:r>
          </a:p>
          <a:p>
            <a:pPr marL="109728" indent="0">
              <a:buNone/>
            </a:pPr>
            <a:r>
              <a:rPr lang="uk-UA" sz="1900" dirty="0"/>
              <a:t>ніби хочуть </a:t>
            </a:r>
            <a:r>
              <a:rPr lang="uk-UA" sz="1900" dirty="0" smtClean="0"/>
              <a:t>сказати… </a:t>
            </a:r>
            <a:endParaRPr lang="uk-UA" sz="19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5386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Ольга Ткач </a:t>
            </a:r>
            <a:r>
              <a:rPr lang="ru-RU" dirty="0" err="1"/>
              <a:t>народилася</a:t>
            </a:r>
            <a:r>
              <a:rPr lang="ru-RU" dirty="0"/>
              <a:t> 15 </a:t>
            </a:r>
            <a:r>
              <a:rPr lang="ru-RU" dirty="0" err="1"/>
              <a:t>грудня</a:t>
            </a:r>
            <a:r>
              <a:rPr lang="ru-RU" dirty="0"/>
              <a:t> 1983 року в м. </a:t>
            </a:r>
            <a:r>
              <a:rPr lang="ru-RU" dirty="0" err="1"/>
              <a:t>Хмельницькому</a:t>
            </a:r>
            <a:r>
              <a:rPr lang="ru-RU" dirty="0"/>
              <a:t>. Лауреат </a:t>
            </a:r>
            <a:r>
              <a:rPr lang="ru-RU" dirty="0" err="1"/>
              <a:t>обласних</a:t>
            </a:r>
            <a:r>
              <a:rPr lang="ru-RU" dirty="0"/>
              <a:t> </a:t>
            </a:r>
            <a:r>
              <a:rPr lang="ru-RU" dirty="0" err="1"/>
              <a:t>республіканських</a:t>
            </a:r>
            <a:r>
              <a:rPr lang="ru-RU" dirty="0"/>
              <a:t> і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конкурсів</a:t>
            </a:r>
            <a:r>
              <a:rPr lang="ru-RU" dirty="0"/>
              <a:t>. Автор </a:t>
            </a:r>
            <a:r>
              <a:rPr lang="ru-RU" dirty="0" err="1"/>
              <a:t>збірок</a:t>
            </a:r>
            <a:r>
              <a:rPr lang="ru-RU" dirty="0"/>
              <a:t> “</a:t>
            </a:r>
            <a:r>
              <a:rPr lang="ru-RU" dirty="0" err="1"/>
              <a:t>Мамо</a:t>
            </a:r>
            <a:r>
              <a:rPr lang="ru-RU" dirty="0"/>
              <a:t> </a:t>
            </a:r>
            <a:r>
              <a:rPr lang="ru-RU" dirty="0" err="1"/>
              <a:t>Україно</a:t>
            </a:r>
            <a:r>
              <a:rPr lang="ru-RU" dirty="0"/>
              <a:t>” і “</a:t>
            </a:r>
            <a:r>
              <a:rPr lang="ru-RU" dirty="0" err="1"/>
              <a:t>Коханню</a:t>
            </a:r>
            <a:r>
              <a:rPr lang="ru-RU" dirty="0"/>
              <a:t> 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вік</a:t>
            </a:r>
            <a:r>
              <a:rPr lang="ru-RU" dirty="0"/>
              <a:t> </a:t>
            </a:r>
            <a:r>
              <a:rPr lang="ru-RU" dirty="0" err="1"/>
              <a:t>підвладний</a:t>
            </a:r>
            <a:r>
              <a:rPr lang="ru-RU" dirty="0"/>
              <a:t>”.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Ольга Ткач</a:t>
            </a:r>
          </a:p>
        </p:txBody>
      </p:sp>
    </p:spTree>
    <p:extLst>
      <p:ext uri="{BB962C8B-B14F-4D97-AF65-F5344CB8AC3E}">
        <p14:creationId xmlns:p14="http://schemas.microsoft.com/office/powerpoint/2010/main" val="14710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quarter" idx="2"/>
          </p:nvPr>
        </p:nvSpPr>
        <p:spPr>
          <a:xfrm>
            <a:off x="457200" y="620688"/>
            <a:ext cx="4040188" cy="4765369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uk-UA" b="1" dirty="0"/>
              <a:t>ЖЕРЕБ</a:t>
            </a:r>
          </a:p>
          <a:p>
            <a:endParaRPr lang="uk-UA" dirty="0"/>
          </a:p>
          <a:p>
            <a:pPr marL="109728" indent="0">
              <a:buNone/>
            </a:pPr>
            <a:r>
              <a:rPr lang="uk-UA" dirty="0"/>
              <a:t>Життя -</a:t>
            </a:r>
          </a:p>
          <a:p>
            <a:pPr marL="109728" indent="0">
              <a:buNone/>
            </a:pPr>
            <a:r>
              <a:rPr lang="uk-UA" dirty="0"/>
              <a:t>це наш щоденний Рубікон,</a:t>
            </a:r>
          </a:p>
          <a:p>
            <a:pPr marL="109728" indent="0">
              <a:buNone/>
            </a:pPr>
            <a:r>
              <a:rPr lang="uk-UA" dirty="0"/>
              <a:t>Це те одвічне “Бути чи не бути”:</a:t>
            </a:r>
          </a:p>
          <a:p>
            <a:pPr marL="109728" indent="0">
              <a:buNone/>
            </a:pPr>
            <a:r>
              <a:rPr lang="uk-UA" dirty="0" err="1"/>
              <a:t>Долать</a:t>
            </a:r>
            <a:r>
              <a:rPr lang="uk-UA" dirty="0"/>
              <a:t> у світі сотні перепон,</a:t>
            </a:r>
          </a:p>
          <a:p>
            <a:pPr marL="109728" indent="0">
              <a:buNone/>
            </a:pPr>
            <a:r>
              <a:rPr lang="uk-UA" dirty="0"/>
              <a:t>Чи в вічну темінь</a:t>
            </a:r>
          </a:p>
          <a:p>
            <a:pPr marL="109728" indent="0">
              <a:buNone/>
            </a:pPr>
            <a:r>
              <a:rPr lang="uk-UA" dirty="0"/>
              <a:t>зопалу пірнути.</a:t>
            </a:r>
          </a:p>
          <a:p>
            <a:pPr marL="109728" indent="0">
              <a:buNone/>
            </a:pPr>
            <a:r>
              <a:rPr lang="uk-UA" dirty="0"/>
              <a:t>Життя -</a:t>
            </a:r>
          </a:p>
          <a:p>
            <a:pPr marL="109728" indent="0">
              <a:buNone/>
            </a:pPr>
            <a:r>
              <a:rPr lang="uk-UA" dirty="0"/>
              <a:t>це новий день і новий крок,</a:t>
            </a:r>
          </a:p>
          <a:p>
            <a:pPr marL="109728" indent="0">
              <a:buNone/>
            </a:pPr>
            <a:r>
              <a:rPr lang="uk-UA" dirty="0" smtClean="0"/>
              <a:t>І </a:t>
            </a:r>
            <a:r>
              <a:rPr lang="uk-UA" dirty="0"/>
              <a:t>він руйнує все,</a:t>
            </a:r>
          </a:p>
          <a:p>
            <a:pPr marL="109728" indent="0">
              <a:buNone/>
            </a:pPr>
            <a:r>
              <a:rPr lang="uk-UA" dirty="0"/>
              <a:t>що ти плануєш,</a:t>
            </a:r>
          </a:p>
          <a:p>
            <a:pPr marL="109728" indent="0">
              <a:buNone/>
            </a:pPr>
            <a:r>
              <a:rPr lang="uk-UA" dirty="0"/>
              <a:t>Та знову ти кидаєш жеребок.</a:t>
            </a:r>
          </a:p>
          <a:p>
            <a:pPr marL="109728" indent="0">
              <a:buNone/>
            </a:pPr>
            <a:r>
              <a:rPr lang="uk-UA" dirty="0"/>
              <a:t>Як Юлій Цезар,</a:t>
            </a:r>
          </a:p>
          <a:p>
            <a:pPr marL="109728" indent="0">
              <a:buNone/>
            </a:pPr>
            <a:r>
              <a:rPr lang="uk-UA" dirty="0"/>
              <a:t>ти щодня </a:t>
            </a:r>
            <a:r>
              <a:rPr lang="uk-UA" dirty="0" smtClean="0"/>
              <a:t>воюєш.</a:t>
            </a:r>
            <a:r>
              <a:rPr lang="uk-UA" dirty="0"/>
              <a:t> </a:t>
            </a:r>
            <a:endParaRPr lang="uk-UA" dirty="0" smtClean="0"/>
          </a:p>
          <a:p>
            <a:pPr marL="109728" indent="0">
              <a:buNone/>
            </a:pPr>
            <a:r>
              <a:rPr lang="uk-UA" dirty="0" smtClean="0"/>
              <a:t>І </a:t>
            </a:r>
            <a:r>
              <a:rPr lang="uk-UA" dirty="0"/>
              <a:t>кожен день монетку подають,</a:t>
            </a:r>
          </a:p>
          <a:p>
            <a:pPr marL="109728" indent="0">
              <a:buNone/>
            </a:pPr>
            <a:r>
              <a:rPr lang="uk-UA" dirty="0"/>
              <a:t>Шматок металу, що віщує долі.</a:t>
            </a:r>
          </a:p>
          <a:p>
            <a:pPr marL="109728" indent="0">
              <a:buNone/>
            </a:pPr>
            <a:endParaRPr lang="uk-UA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4"/>
          </p:nvPr>
        </p:nvSpPr>
        <p:spPr>
          <a:xfrm>
            <a:off x="4645025" y="620688"/>
            <a:ext cx="4041775" cy="4765369"/>
          </a:xfrm>
        </p:spPr>
        <p:txBody>
          <a:bodyPr>
            <a:normAutofit fontScale="92500" lnSpcReduction="10000"/>
          </a:bodyPr>
          <a:lstStyle/>
          <a:p>
            <a:endParaRPr lang="uk-UA" dirty="0" smtClean="0"/>
          </a:p>
          <a:p>
            <a:pPr marL="109728" indent="0">
              <a:buNone/>
            </a:pPr>
            <a:endParaRPr lang="uk-UA" sz="2000" dirty="0"/>
          </a:p>
          <a:p>
            <a:pPr marL="109728" indent="0">
              <a:buNone/>
            </a:pPr>
            <a:r>
              <a:rPr lang="uk-UA" sz="2000" dirty="0" smtClean="0"/>
              <a:t>Підкинувши </a:t>
            </a:r>
            <a:r>
              <a:rPr lang="uk-UA" sz="2000" dirty="0"/>
              <a:t>її, пізнаєш путь</a:t>
            </a:r>
          </a:p>
          <a:p>
            <a:pPr marL="109728" indent="0">
              <a:buNone/>
            </a:pPr>
            <a:r>
              <a:rPr lang="uk-UA" sz="2000" dirty="0"/>
              <a:t>Чи в вольності </a:t>
            </a:r>
            <a:r>
              <a:rPr lang="uk-UA" sz="2000" dirty="0" smtClean="0"/>
              <a:t>орла,</a:t>
            </a:r>
          </a:p>
          <a:p>
            <a:pPr marL="109728" indent="0">
              <a:buNone/>
            </a:pPr>
            <a:r>
              <a:rPr lang="uk-UA" sz="2000" dirty="0" smtClean="0"/>
              <a:t>Чи </a:t>
            </a:r>
            <a:r>
              <a:rPr lang="uk-UA" sz="2000" dirty="0"/>
              <a:t>в </a:t>
            </a:r>
            <a:r>
              <a:rPr lang="uk-UA" sz="2000" dirty="0" err="1"/>
              <a:t>решкиній</a:t>
            </a:r>
            <a:r>
              <a:rPr lang="uk-UA" sz="2000" dirty="0"/>
              <a:t> неволі.</a:t>
            </a:r>
          </a:p>
          <a:p>
            <a:pPr marL="109728" indent="0">
              <a:buNone/>
            </a:pPr>
            <a:r>
              <a:rPr lang="uk-UA" sz="2000" dirty="0"/>
              <a:t>Так, я поет. Душа моя цвіте.</a:t>
            </a:r>
          </a:p>
          <a:p>
            <a:pPr marL="109728" indent="0">
              <a:buNone/>
            </a:pPr>
            <a:r>
              <a:rPr lang="uk-UA" sz="2000" dirty="0"/>
              <a:t>Та я покірна тільки у сонеті</a:t>
            </a:r>
          </a:p>
          <a:p>
            <a:pPr marL="109728" indent="0">
              <a:buNone/>
            </a:pPr>
            <a:r>
              <a:rPr lang="uk-UA" sz="2000" dirty="0"/>
              <a:t>Й нізащо я не згоджуся на те:</a:t>
            </a:r>
          </a:p>
          <a:p>
            <a:pPr marL="109728" indent="0">
              <a:buNone/>
            </a:pPr>
            <a:r>
              <a:rPr lang="uk-UA" sz="2000" dirty="0"/>
              <a:t>Довірити судьбу свою</a:t>
            </a:r>
          </a:p>
          <a:p>
            <a:pPr marL="109728" indent="0">
              <a:buNone/>
            </a:pPr>
            <a:r>
              <a:rPr lang="uk-UA" sz="2000" dirty="0"/>
              <a:t>монеті.</a:t>
            </a:r>
          </a:p>
          <a:p>
            <a:pPr marL="109728" indent="0">
              <a:buNone/>
            </a:pPr>
            <a:r>
              <a:rPr lang="uk-UA" sz="2000" dirty="0"/>
              <a:t>Я з новим днем</a:t>
            </a:r>
          </a:p>
          <a:p>
            <a:pPr marL="109728" indent="0">
              <a:buNone/>
            </a:pPr>
            <a:r>
              <a:rPr lang="uk-UA" sz="2000" dirty="0"/>
              <a:t>ступаю новий крок.</a:t>
            </a:r>
          </a:p>
          <a:p>
            <a:pPr marL="109728" indent="0">
              <a:buNone/>
            </a:pPr>
            <a:r>
              <a:rPr lang="uk-UA" sz="2000" dirty="0"/>
              <a:t>Лечу стрілою</a:t>
            </a:r>
          </a:p>
          <a:p>
            <a:pPr marL="109728" indent="0">
              <a:buNone/>
            </a:pPr>
            <a:r>
              <a:rPr lang="uk-UA" sz="2000" dirty="0"/>
              <a:t>крізь залізні грати</a:t>
            </a:r>
          </a:p>
          <a:p>
            <a:pPr marL="109728" indent="0">
              <a:buNone/>
            </a:pPr>
            <a:r>
              <a:rPr lang="uk-UA" sz="2000" dirty="0"/>
              <a:t>І знов кидаю новий жеребок.</a:t>
            </a:r>
          </a:p>
          <a:p>
            <a:pPr marL="109728" indent="0">
              <a:buNone/>
            </a:pPr>
            <a:r>
              <a:rPr lang="uk-UA" sz="2000" dirty="0"/>
              <a:t>Щоби прийти,</a:t>
            </a:r>
          </a:p>
          <a:p>
            <a:pPr marL="109728" indent="0">
              <a:buNone/>
            </a:pPr>
            <a:r>
              <a:rPr lang="uk-UA" sz="2000" dirty="0"/>
              <a:t>побачити і взяти.</a:t>
            </a:r>
          </a:p>
        </p:txBody>
      </p:sp>
    </p:spTree>
    <p:extLst>
      <p:ext uri="{BB962C8B-B14F-4D97-AF65-F5344CB8AC3E}">
        <p14:creationId xmlns:p14="http://schemas.microsoft.com/office/powerpoint/2010/main" val="88558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Микола</a:t>
            </a:r>
            <a:r>
              <a:rPr lang="ru-RU" dirty="0"/>
              <a:t> Антонович </a:t>
            </a:r>
            <a:r>
              <a:rPr lang="ru-RU" dirty="0" err="1"/>
              <a:t>Мачківський</a:t>
            </a:r>
            <a:r>
              <a:rPr lang="ru-RU" dirty="0"/>
              <a:t> (10 </a:t>
            </a:r>
            <a:r>
              <a:rPr lang="ru-RU" dirty="0" err="1"/>
              <a:t>січня</a:t>
            </a:r>
            <a:r>
              <a:rPr lang="ru-RU" dirty="0"/>
              <a:t> 1942, с. </a:t>
            </a:r>
            <a:r>
              <a:rPr lang="ru-RU" dirty="0" err="1"/>
              <a:t>Хоросток</a:t>
            </a:r>
            <a:r>
              <a:rPr lang="ru-RU" dirty="0"/>
              <a:t> </a:t>
            </a:r>
            <a:r>
              <a:rPr lang="ru-RU" dirty="0" err="1"/>
              <a:t>Славутського</a:t>
            </a:r>
            <a:r>
              <a:rPr lang="ru-RU" dirty="0"/>
              <a:t> району </a:t>
            </a:r>
            <a:r>
              <a:rPr lang="ru-RU" dirty="0" err="1"/>
              <a:t>Хмельницької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) — </a:t>
            </a:r>
            <a:r>
              <a:rPr lang="ru-RU" dirty="0" err="1"/>
              <a:t>український</a:t>
            </a:r>
            <a:r>
              <a:rPr lang="ru-RU" dirty="0"/>
              <a:t> поет.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err="1"/>
              <a:t>Мачківський</a:t>
            </a:r>
            <a:r>
              <a:rPr lang="uk-UA" dirty="0"/>
              <a:t> Микола Антонович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902031"/>
            <a:ext cx="3946128" cy="3049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27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«</a:t>
            </a:r>
            <a:r>
              <a:rPr lang="ru-RU" dirty="0"/>
              <a:t>В житах» (1974),</a:t>
            </a:r>
          </a:p>
          <a:p>
            <a:r>
              <a:rPr lang="ru-RU" dirty="0"/>
              <a:t>«</a:t>
            </a:r>
            <a:r>
              <a:rPr lang="ru-RU" dirty="0" err="1"/>
              <a:t>Червоний</a:t>
            </a:r>
            <a:r>
              <a:rPr lang="ru-RU" dirty="0"/>
              <a:t> рушник» (1979),</a:t>
            </a:r>
          </a:p>
          <a:p>
            <a:r>
              <a:rPr lang="ru-RU" dirty="0"/>
              <a:t>«</a:t>
            </a:r>
            <a:r>
              <a:rPr lang="ru-RU" dirty="0" err="1"/>
              <a:t>Живий</a:t>
            </a:r>
            <a:r>
              <a:rPr lang="ru-RU" dirty="0"/>
              <a:t> </a:t>
            </a:r>
            <a:r>
              <a:rPr lang="ru-RU" dirty="0" err="1"/>
              <a:t>дощ</a:t>
            </a:r>
            <a:r>
              <a:rPr lang="ru-RU" dirty="0"/>
              <a:t>» (1983),</a:t>
            </a:r>
          </a:p>
          <a:p>
            <a:r>
              <a:rPr lang="ru-RU" dirty="0"/>
              <a:t>«</a:t>
            </a:r>
            <a:r>
              <a:rPr lang="ru-RU" dirty="0" err="1"/>
              <a:t>Зав’язь</a:t>
            </a:r>
            <a:r>
              <a:rPr lang="ru-RU" dirty="0"/>
              <a:t> </a:t>
            </a:r>
            <a:r>
              <a:rPr lang="ru-RU" dirty="0" err="1"/>
              <a:t>доброти</a:t>
            </a:r>
            <a:r>
              <a:rPr lang="ru-RU" dirty="0"/>
              <a:t>» (1986),</a:t>
            </a:r>
          </a:p>
          <a:p>
            <a:r>
              <a:rPr lang="ru-RU" dirty="0"/>
              <a:t>«</a:t>
            </a:r>
            <a:r>
              <a:rPr lang="ru-RU" dirty="0" err="1"/>
              <a:t>Осіння</a:t>
            </a:r>
            <a:r>
              <a:rPr lang="ru-RU" dirty="0"/>
              <a:t> </a:t>
            </a:r>
            <a:r>
              <a:rPr lang="ru-RU" dirty="0" err="1"/>
              <a:t>радість</a:t>
            </a:r>
            <a:r>
              <a:rPr lang="ru-RU" dirty="0"/>
              <a:t>» (1990),</a:t>
            </a:r>
          </a:p>
          <a:p>
            <a:r>
              <a:rPr lang="ru-RU" dirty="0"/>
              <a:t>«</a:t>
            </a:r>
            <a:r>
              <a:rPr lang="ru-RU" dirty="0" err="1"/>
              <a:t>Розімкнуте</a:t>
            </a:r>
            <a:r>
              <a:rPr lang="ru-RU" dirty="0"/>
              <a:t> коло» (1994),</a:t>
            </a:r>
          </a:p>
          <a:p>
            <a:r>
              <a:rPr lang="ru-RU" dirty="0"/>
              <a:t>«</a:t>
            </a:r>
            <a:r>
              <a:rPr lang="ru-RU" dirty="0" err="1"/>
              <a:t>Вибране</a:t>
            </a:r>
            <a:r>
              <a:rPr lang="ru-RU" dirty="0"/>
              <a:t>» (1994),</a:t>
            </a:r>
          </a:p>
          <a:p>
            <a:r>
              <a:rPr lang="ru-RU" dirty="0"/>
              <a:t>«</a:t>
            </a:r>
            <a:r>
              <a:rPr lang="ru-RU" dirty="0" err="1"/>
              <a:t>Далечінь</a:t>
            </a:r>
            <a:r>
              <a:rPr lang="ru-RU" dirty="0"/>
              <a:t>» (1997).</a:t>
            </a:r>
          </a:p>
          <a:p>
            <a:r>
              <a:rPr lang="ru-RU" dirty="0" err="1"/>
              <a:t>Художньо-докумументальна</a:t>
            </a:r>
            <a:r>
              <a:rPr lang="ru-RU" dirty="0"/>
              <a:t> </a:t>
            </a:r>
            <a:r>
              <a:rPr lang="ru-RU" dirty="0" err="1"/>
              <a:t>повість</a:t>
            </a:r>
            <a:r>
              <a:rPr lang="ru-RU" dirty="0"/>
              <a:t> «</a:t>
            </a:r>
            <a:r>
              <a:rPr lang="ru-RU" dirty="0" err="1"/>
              <a:t>Сорокодуби</a:t>
            </a:r>
            <a:r>
              <a:rPr lang="ru-RU" dirty="0"/>
              <a:t>» (1994).</a:t>
            </a:r>
          </a:p>
          <a:p>
            <a:r>
              <a:rPr lang="ru-RU" dirty="0" err="1"/>
              <a:t>Художньо-документальний</a:t>
            </a:r>
            <a:r>
              <a:rPr lang="ru-RU" dirty="0"/>
              <a:t> роман «Пароль – «</a:t>
            </a:r>
            <a:r>
              <a:rPr lang="ru-RU" dirty="0" err="1"/>
              <a:t>Проскурів</a:t>
            </a:r>
            <a:r>
              <a:rPr lang="ru-RU" dirty="0"/>
              <a:t>» (1997).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/>
              <a:t>Збірки</a:t>
            </a:r>
            <a:r>
              <a:rPr lang="ru-RU" dirty="0"/>
              <a:t> </a:t>
            </a:r>
            <a:r>
              <a:rPr lang="ru-RU" dirty="0" err="1"/>
              <a:t>поезій</a:t>
            </a:r>
            <a:r>
              <a:rPr lang="ru-RU" dirty="0"/>
              <a:t>: </a:t>
            </a:r>
            <a:br>
              <a:rPr lang="ru-RU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5275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Міжнародна </a:t>
            </a:r>
            <a:r>
              <a:rPr lang="uk-UA" dirty="0"/>
              <a:t>літературна премія імені Івана </a:t>
            </a:r>
            <a:r>
              <a:rPr lang="uk-UA" dirty="0" err="1"/>
              <a:t>Кошелівця</a:t>
            </a:r>
            <a:r>
              <a:rPr lang="uk-UA" dirty="0"/>
              <a:t>.</a:t>
            </a:r>
          </a:p>
          <a:p>
            <a:r>
              <a:rPr lang="uk-UA" dirty="0"/>
              <a:t>Хмельницька обласних премія імені Володимира </a:t>
            </a:r>
            <a:r>
              <a:rPr lang="uk-UA" dirty="0" err="1"/>
              <a:t>Булаєнка</a:t>
            </a:r>
            <a:r>
              <a:rPr lang="uk-UA" dirty="0"/>
              <a:t>.</a:t>
            </a:r>
          </a:p>
          <a:p>
            <a:r>
              <a:rPr lang="uk-UA" dirty="0"/>
              <a:t>Хмельницька обласних премія імені Микити Годованця.</a:t>
            </a:r>
          </a:p>
          <a:p>
            <a:r>
              <a:rPr lang="uk-UA" dirty="0"/>
              <a:t>Хмельницька міська премія імені Богдана Хмельницького.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Премії</a:t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77716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err="1"/>
              <a:t>Федунець</a:t>
            </a:r>
            <a:r>
              <a:rPr lang="uk-UA" dirty="0"/>
              <a:t> Микола Федорович народився 1 січня 1944 року в с. </a:t>
            </a:r>
            <a:r>
              <a:rPr lang="uk-UA" dirty="0" err="1"/>
              <a:t>Сушівці</a:t>
            </a:r>
            <a:r>
              <a:rPr lang="uk-UA" dirty="0"/>
              <a:t> Білогірського району Хмельницької області. Закінчив факультет журналістики Київського національного університету ім. Т.Г. Шевченка. Майже двадцять років віддав журналістській праці – у редакції газет: білогірської районної «Життя і слово», обласних – «Подільські вісті», та «Ровесник». Заслужений працівник культури України. Голова Хмельницької обласної організації НСПУ.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/>
              <a:t>Федунець</a:t>
            </a:r>
            <a:r>
              <a:rPr lang="uk-UA" dirty="0"/>
              <a:t> Микола Федорович</a:t>
            </a:r>
          </a:p>
        </p:txBody>
      </p:sp>
    </p:spTree>
    <p:extLst>
      <p:ext uri="{BB962C8B-B14F-4D97-AF65-F5344CB8AC3E}">
        <p14:creationId xmlns:p14="http://schemas.microsoft.com/office/powerpoint/2010/main" val="37324146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uk-UA" dirty="0" smtClean="0"/>
              <a:t>“</a:t>
            </a:r>
            <a:r>
              <a:rPr lang="uk-UA" dirty="0"/>
              <a:t>Адреса юності”, “Душа зернини</a:t>
            </a:r>
            <a:r>
              <a:rPr lang="uk-UA" dirty="0" smtClean="0"/>
              <a:t>”,</a:t>
            </a:r>
          </a:p>
          <a:p>
            <a:pPr marL="109728" indent="0">
              <a:buNone/>
            </a:pPr>
            <a:r>
              <a:rPr lang="uk-UA" dirty="0" smtClean="0"/>
              <a:t> </a:t>
            </a:r>
            <a:r>
              <a:rPr lang="uk-UA" dirty="0"/>
              <a:t>“Свято роси”, “Обличчя долі</a:t>
            </a:r>
            <a:r>
              <a:rPr lang="uk-UA" dirty="0" smtClean="0"/>
              <a:t>”,</a:t>
            </a:r>
          </a:p>
          <a:p>
            <a:pPr marL="109728" indent="0">
              <a:buNone/>
            </a:pPr>
            <a:r>
              <a:rPr lang="uk-UA" dirty="0" smtClean="0"/>
              <a:t> </a:t>
            </a:r>
            <a:r>
              <a:rPr lang="uk-UA" dirty="0"/>
              <a:t>“Проводи журавлів”, “</a:t>
            </a:r>
            <a:r>
              <a:rPr lang="uk-UA" dirty="0" err="1" smtClean="0"/>
              <a:t>Розневолен-</a:t>
            </a:r>
            <a:endParaRPr lang="uk-UA" dirty="0" smtClean="0"/>
          </a:p>
          <a:p>
            <a:pPr marL="109728" indent="0">
              <a:buNone/>
            </a:pPr>
            <a:r>
              <a:rPr lang="uk-UA" dirty="0" err="1" smtClean="0"/>
              <a:t>ня</a:t>
            </a:r>
            <a:r>
              <a:rPr lang="uk-UA" dirty="0"/>
              <a:t>”, “Жниво”, “Вісім струн”, “</a:t>
            </a:r>
            <a:r>
              <a:rPr lang="uk-UA" dirty="0" err="1" smtClean="0"/>
              <a:t>Вибра-</a:t>
            </a:r>
            <a:endParaRPr lang="uk-UA" dirty="0" smtClean="0"/>
          </a:p>
          <a:p>
            <a:pPr marL="109728" indent="0">
              <a:buNone/>
            </a:pPr>
            <a:r>
              <a:rPr lang="uk-UA" dirty="0" smtClean="0"/>
              <a:t>не</a:t>
            </a:r>
            <a:r>
              <a:rPr lang="uk-UA" dirty="0"/>
              <a:t>”, “Неповторне”, “Наяву”, “</a:t>
            </a:r>
            <a:r>
              <a:rPr lang="uk-UA" dirty="0" err="1" smtClean="0"/>
              <a:t>Жари-</a:t>
            </a:r>
            <a:endParaRPr lang="uk-UA" dirty="0" smtClean="0"/>
          </a:p>
          <a:p>
            <a:pPr marL="109728" indent="0">
              <a:buNone/>
            </a:pPr>
            <a:r>
              <a:rPr lang="uk-UA" dirty="0" smtClean="0"/>
              <a:t>новий </a:t>
            </a:r>
            <a:r>
              <a:rPr lang="uk-UA" dirty="0"/>
              <a:t>кетяг”, “…І поселюсь у Всесвіті з тобою”, “Веретено”, “Напрям”, “Вересневий простір”, “День мій земний”, “Не поступимось любов’ю до України”, “Зі сторінок “Автографа”, “Іспит”.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Автор книжок: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556792"/>
            <a:ext cx="1625600" cy="219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5314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/>
          <a:lstStyle/>
          <a:p>
            <a:r>
              <a:rPr lang="uk-UA" dirty="0"/>
              <a:t>Лауреат міжнародних премій імені І. </a:t>
            </a:r>
            <a:r>
              <a:rPr lang="uk-UA" dirty="0" err="1"/>
              <a:t>Кошелівця</a:t>
            </a:r>
            <a:r>
              <a:rPr lang="uk-UA" dirty="0"/>
              <a:t>, імені Д. </a:t>
            </a:r>
            <a:r>
              <a:rPr lang="uk-UA" dirty="0" err="1"/>
              <a:t>Нитченка</a:t>
            </a:r>
            <a:r>
              <a:rPr lang="uk-UA" dirty="0"/>
              <a:t>, обласних премій імені В. </a:t>
            </a:r>
            <a:r>
              <a:rPr lang="uk-UA" dirty="0" err="1"/>
              <a:t>Булаєнка</a:t>
            </a:r>
            <a:r>
              <a:rPr lang="uk-UA" dirty="0"/>
              <a:t>, імені Г. Костюка, імені М. Годованця. Та інші.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6" y="2276872"/>
            <a:ext cx="4614105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579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000" dirty="0"/>
              <a:t>Віталій Петрович Мацько </a:t>
            </a:r>
            <a:r>
              <a:rPr lang="uk-UA" sz="2000" dirty="0" smtClean="0"/>
              <a:t>(24 </a:t>
            </a:r>
            <a:r>
              <a:rPr lang="uk-UA" sz="2000" dirty="0"/>
              <a:t>квітня 1952, село </a:t>
            </a:r>
            <a:r>
              <a:rPr lang="uk-UA" sz="2000" dirty="0" err="1"/>
              <a:t>Шрубків</a:t>
            </a:r>
            <a:r>
              <a:rPr lang="uk-UA" sz="2000" dirty="0"/>
              <a:t> </a:t>
            </a:r>
            <a:r>
              <a:rPr lang="uk-UA" sz="2000" dirty="0" err="1"/>
              <a:t>Летичівського</a:t>
            </a:r>
            <a:r>
              <a:rPr lang="uk-UA" sz="2000" dirty="0"/>
              <a:t> району Хмельницької області) — український літературознавець, краєзнавець, журналіст. Член Національної спілки письменників України. Кандидат філологічних наук. Лауреат Хмельницької обласної премії імені Тараса Шевченка за 2007 рік.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Віталій Петрович Мацько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462924"/>
            <a:ext cx="3017021" cy="22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3962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450499"/>
          </a:xfrm>
        </p:spPr>
        <p:txBody>
          <a:bodyPr>
            <a:normAutofit fontScale="85000" lnSpcReduction="20000"/>
          </a:bodyPr>
          <a:lstStyle/>
          <a:p>
            <a:endParaRPr lang="uk-UA" dirty="0"/>
          </a:p>
          <a:p>
            <a:r>
              <a:rPr lang="uk-UA" dirty="0"/>
              <a:t>«Адреса юності» (1972).</a:t>
            </a:r>
          </a:p>
          <a:p>
            <a:r>
              <a:rPr lang="uk-UA" dirty="0"/>
              <a:t>«Душа зернини» (1977).</a:t>
            </a:r>
          </a:p>
          <a:p>
            <a:r>
              <a:rPr lang="uk-UA" dirty="0"/>
              <a:t>«Свято роси» (1983).</a:t>
            </a:r>
          </a:p>
          <a:p>
            <a:r>
              <a:rPr lang="uk-UA" dirty="0"/>
              <a:t>«Обличчя долі» (1987).</a:t>
            </a:r>
          </a:p>
          <a:p>
            <a:r>
              <a:rPr lang="uk-UA" dirty="0"/>
              <a:t>«Проводи журавлів», «</a:t>
            </a:r>
            <a:r>
              <a:rPr lang="uk-UA" dirty="0" err="1"/>
              <a:t>Розневолення</a:t>
            </a:r>
            <a:r>
              <a:rPr lang="uk-UA" dirty="0"/>
              <a:t>» (1990).</a:t>
            </a:r>
          </a:p>
          <a:p>
            <a:r>
              <a:rPr lang="uk-UA" dirty="0"/>
              <a:t>«Подільські акварелі» (1991).</a:t>
            </a:r>
          </a:p>
          <a:p>
            <a:r>
              <a:rPr lang="uk-UA" dirty="0"/>
              <a:t>«Любові мить», «Жниво» (1992).</a:t>
            </a:r>
          </a:p>
          <a:p>
            <a:r>
              <a:rPr lang="uk-UA" dirty="0"/>
              <a:t>«Вісім струн» (1993).</a:t>
            </a:r>
          </a:p>
          <a:p>
            <a:r>
              <a:rPr lang="uk-UA" dirty="0"/>
              <a:t>«Назустріч», «Вибране» (1994).</a:t>
            </a:r>
          </a:p>
          <a:p>
            <a:r>
              <a:rPr lang="uk-UA" dirty="0"/>
              <a:t>«Неповторне» (1995).</a:t>
            </a:r>
          </a:p>
          <a:p>
            <a:r>
              <a:rPr lang="uk-UA" dirty="0"/>
              <a:t>«Наяву» (1996).</a:t>
            </a:r>
          </a:p>
          <a:p>
            <a:r>
              <a:rPr lang="uk-UA" dirty="0"/>
              <a:t>«Рай-хвиля», «Грані» (1997).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Збірки </a:t>
            </a:r>
            <a:r>
              <a:rPr lang="uk-UA" dirty="0" smtClean="0"/>
              <a:t>віршів: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795195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Павло Миколайович Гірник (* 30 квітня 1956, Хмельницький) — український поет. Лауреат Національної премії України імені Тараса Шевченка (2009).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Павло Миколайович Гірник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780928"/>
            <a:ext cx="3103612" cy="269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6025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«</a:t>
            </a:r>
            <a:r>
              <a:rPr lang="ru-RU" dirty="0" err="1"/>
              <a:t>Посвітається</a:t>
            </a:r>
            <a:r>
              <a:rPr lang="ru-RU" dirty="0"/>
              <a:t>» (2008).</a:t>
            </a:r>
          </a:p>
          <a:p>
            <a:r>
              <a:rPr lang="ru-RU" dirty="0"/>
              <a:t>«Коник на </a:t>
            </a:r>
            <a:r>
              <a:rPr lang="ru-RU" dirty="0" err="1"/>
              <a:t>снігу</a:t>
            </a:r>
            <a:r>
              <a:rPr lang="ru-RU" dirty="0"/>
              <a:t>» (2003).</a:t>
            </a:r>
          </a:p>
          <a:p>
            <a:r>
              <a:rPr lang="ru-RU" dirty="0"/>
              <a:t>«Брате </a:t>
            </a:r>
            <a:r>
              <a:rPr lang="ru-RU" dirty="0" err="1"/>
              <a:t>мій</a:t>
            </a:r>
            <a:r>
              <a:rPr lang="ru-RU" dirty="0"/>
              <a:t>, </a:t>
            </a:r>
            <a:r>
              <a:rPr lang="ru-RU" dirty="0" err="1"/>
              <a:t>вовче</a:t>
            </a:r>
            <a:r>
              <a:rPr lang="ru-RU" dirty="0"/>
              <a:t>», «По </a:t>
            </a:r>
            <a:r>
              <a:rPr lang="ru-RU" dirty="0" err="1"/>
              <a:t>війні</a:t>
            </a:r>
            <a:r>
              <a:rPr lang="ru-RU" dirty="0"/>
              <a:t>» (2000).</a:t>
            </a:r>
          </a:p>
          <a:p>
            <a:r>
              <a:rPr lang="ru-RU" dirty="0"/>
              <a:t>«</a:t>
            </a:r>
            <a:r>
              <a:rPr lang="ru-RU" dirty="0" err="1"/>
              <a:t>Вибране</a:t>
            </a:r>
            <a:r>
              <a:rPr lang="ru-RU" dirty="0"/>
              <a:t>» (Городок, 1996).</a:t>
            </a:r>
          </a:p>
          <a:p>
            <a:r>
              <a:rPr lang="ru-RU" dirty="0"/>
              <a:t>«Китайка», «Калина», «Се я, </a:t>
            </a:r>
            <a:r>
              <a:rPr lang="ru-RU" dirty="0" err="1"/>
              <a:t>причинний</a:t>
            </a:r>
            <a:r>
              <a:rPr lang="ru-RU" dirty="0"/>
              <a:t>…» (</a:t>
            </a:r>
            <a:r>
              <a:rPr lang="ru-RU" dirty="0" err="1"/>
              <a:t>всі</a:t>
            </a:r>
            <a:r>
              <a:rPr lang="ru-RU" dirty="0"/>
              <a:t> три — </a:t>
            </a:r>
            <a:r>
              <a:rPr lang="ru-RU" dirty="0" err="1"/>
              <a:t>Хмельницький</a:t>
            </a:r>
            <a:r>
              <a:rPr lang="ru-RU" dirty="0"/>
              <a:t>, 1994).</a:t>
            </a:r>
          </a:p>
          <a:p>
            <a:r>
              <a:rPr lang="ru-RU" dirty="0"/>
              <a:t>«</a:t>
            </a:r>
            <a:r>
              <a:rPr lang="ru-RU" dirty="0" err="1"/>
              <a:t>Летіли</a:t>
            </a:r>
            <a:r>
              <a:rPr lang="ru-RU" dirty="0"/>
              <a:t> гуси…» (1988).</a:t>
            </a:r>
          </a:p>
          <a:p>
            <a:r>
              <a:rPr lang="ru-RU" dirty="0"/>
              <a:t>«Пахота» (1985) — у </a:t>
            </a:r>
            <a:r>
              <a:rPr lang="ru-RU" dirty="0" err="1"/>
              <a:t>перекладі</a:t>
            </a:r>
            <a:r>
              <a:rPr lang="ru-RU" dirty="0"/>
              <a:t> </a:t>
            </a:r>
            <a:r>
              <a:rPr lang="ru-RU" dirty="0" err="1"/>
              <a:t>російською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.</a:t>
            </a:r>
          </a:p>
          <a:p>
            <a:r>
              <a:rPr lang="ru-RU" dirty="0"/>
              <a:t>«</a:t>
            </a:r>
            <a:r>
              <a:rPr lang="ru-RU" dirty="0" err="1"/>
              <a:t>Спрага</a:t>
            </a:r>
            <a:r>
              <a:rPr lang="ru-RU" dirty="0"/>
              <a:t>» (1983).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/>
              <a:t>Збірки</a:t>
            </a:r>
            <a:r>
              <a:rPr lang="ru-RU" dirty="0"/>
              <a:t> </a:t>
            </a:r>
            <a:r>
              <a:rPr lang="ru-RU" dirty="0" err="1" smtClean="0"/>
              <a:t>поезій</a:t>
            </a:r>
            <a:r>
              <a:rPr lang="ru-RU" dirty="0" smtClean="0"/>
              <a:t>: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318939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Із </a:t>
            </a:r>
            <a:r>
              <a:rPr lang="uk-UA" dirty="0"/>
              <a:t>збірки “</a:t>
            </a:r>
            <a:r>
              <a:rPr lang="uk-UA" dirty="0" err="1" smtClean="0"/>
              <a:t>Посвітається</a:t>
            </a:r>
            <a:r>
              <a:rPr lang="uk-UA" dirty="0" smtClean="0"/>
              <a:t>”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472101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uk-UA" sz="2200" dirty="0"/>
              <a:t>Світає, </a:t>
            </a:r>
            <a:r>
              <a:rPr lang="uk-UA" sz="2200" dirty="0" err="1"/>
              <a:t>посвітається</a:t>
            </a:r>
            <a:r>
              <a:rPr lang="uk-UA" sz="2200" dirty="0"/>
              <a:t>, </a:t>
            </a:r>
          </a:p>
          <a:p>
            <a:pPr marL="109728" indent="0">
              <a:buNone/>
            </a:pPr>
            <a:r>
              <a:rPr lang="uk-UA" sz="2200" dirty="0"/>
              <a:t>Сідають тіні попри душі</a:t>
            </a:r>
            <a:r>
              <a:rPr lang="uk-UA" sz="2200" dirty="0" smtClean="0"/>
              <a:t>.</a:t>
            </a:r>
            <a:endParaRPr lang="uk-UA" sz="2200" dirty="0"/>
          </a:p>
          <a:p>
            <a:pPr marL="109728" indent="0">
              <a:buNone/>
            </a:pPr>
            <a:r>
              <a:rPr lang="uk-UA" sz="2200" dirty="0"/>
              <a:t>Скресає, </a:t>
            </a:r>
            <a:r>
              <a:rPr lang="uk-UA" sz="2200" dirty="0" err="1" smtClean="0"/>
              <a:t>воскресається</a:t>
            </a:r>
            <a:endParaRPr lang="uk-UA" sz="2200" dirty="0"/>
          </a:p>
          <a:p>
            <a:pPr marL="109728" indent="0">
              <a:buNone/>
            </a:pPr>
            <a:r>
              <a:rPr lang="uk-UA" sz="2200" dirty="0"/>
              <a:t>І убієнне, і грядуще</a:t>
            </a:r>
            <a:r>
              <a:rPr lang="uk-UA" sz="2200" dirty="0" smtClean="0"/>
              <a:t>.</a:t>
            </a:r>
            <a:endParaRPr lang="uk-UA" sz="2200" dirty="0"/>
          </a:p>
          <a:p>
            <a:pPr marL="109728" indent="0">
              <a:buNone/>
            </a:pPr>
            <a:r>
              <a:rPr lang="uk-UA" sz="2200" dirty="0"/>
              <a:t>Літає чорне вороння</a:t>
            </a:r>
            <a:r>
              <a:rPr lang="uk-UA" sz="2200" dirty="0" smtClean="0"/>
              <a:t>,</a:t>
            </a:r>
            <a:endParaRPr lang="uk-UA" sz="2200" dirty="0"/>
          </a:p>
          <a:p>
            <a:pPr marL="109728" indent="0">
              <a:buNone/>
            </a:pPr>
            <a:r>
              <a:rPr lang="uk-UA" sz="2200" dirty="0"/>
              <a:t>Холоне хата за плечима</a:t>
            </a:r>
            <a:r>
              <a:rPr lang="uk-UA" sz="2200" dirty="0" smtClean="0"/>
              <a:t>.</a:t>
            </a:r>
            <a:r>
              <a:rPr lang="uk-UA" sz="2000" dirty="0" smtClean="0"/>
              <a:t> Чекає стомлена рідня </a:t>
            </a:r>
            <a:r>
              <a:rPr lang="uk-UA" sz="2000" dirty="0" err="1" smtClean="0"/>
              <a:t>–Сльозина</a:t>
            </a:r>
            <a:r>
              <a:rPr lang="uk-UA" sz="2000" dirty="0" smtClean="0"/>
              <a:t>, випита очима.</a:t>
            </a:r>
          </a:p>
          <a:p>
            <a:pPr marL="109728" indent="0">
              <a:buNone/>
            </a:pPr>
            <a:r>
              <a:rPr lang="uk-UA" sz="2000" dirty="0" smtClean="0"/>
              <a:t>Світає, </a:t>
            </a:r>
            <a:r>
              <a:rPr lang="uk-UA" sz="2000" dirty="0" err="1" smtClean="0"/>
              <a:t>посвітається</a:t>
            </a:r>
            <a:r>
              <a:rPr lang="uk-UA" sz="2000" dirty="0" smtClean="0"/>
              <a:t>,</a:t>
            </a:r>
          </a:p>
          <a:p>
            <a:pPr marL="109728" indent="0">
              <a:buNone/>
            </a:pPr>
            <a:r>
              <a:rPr lang="uk-UA" sz="2000" dirty="0" err="1" smtClean="0"/>
              <a:t>Людніє</a:t>
            </a:r>
            <a:r>
              <a:rPr lang="uk-UA" sz="2000" dirty="0" smtClean="0"/>
              <a:t> </a:t>
            </a:r>
            <a:r>
              <a:rPr lang="uk-UA" sz="2000" dirty="0"/>
              <a:t>слово </a:t>
            </a:r>
            <a:r>
              <a:rPr lang="uk-UA" sz="2000" dirty="0" smtClean="0"/>
              <a:t>без’язике.</a:t>
            </a:r>
            <a:endParaRPr lang="uk-UA" sz="2000" dirty="0"/>
          </a:p>
          <a:p>
            <a:pPr marL="109728" indent="0">
              <a:buNone/>
            </a:pPr>
            <a:r>
              <a:rPr lang="uk-UA" sz="2000" dirty="0" smtClean="0"/>
              <a:t>Скресає</a:t>
            </a:r>
            <a:r>
              <a:rPr lang="uk-UA" sz="2000" dirty="0"/>
              <a:t>, </a:t>
            </a:r>
            <a:r>
              <a:rPr lang="uk-UA" sz="2000" dirty="0" err="1" smtClean="0"/>
              <a:t>воскресається</a:t>
            </a:r>
            <a:r>
              <a:rPr lang="uk-UA" sz="2000" dirty="0" smtClean="0"/>
              <a:t>.</a:t>
            </a:r>
          </a:p>
          <a:p>
            <a:pPr marL="109728" indent="0">
              <a:buNone/>
            </a:pPr>
            <a:r>
              <a:rPr lang="uk-UA" sz="2000" dirty="0" smtClean="0"/>
              <a:t>Співають </a:t>
            </a:r>
            <a:r>
              <a:rPr lang="uk-UA" sz="2000" dirty="0"/>
              <a:t>діти </a:t>
            </a:r>
            <a:r>
              <a:rPr lang="uk-UA" sz="2000" dirty="0" err="1"/>
              <a:t>боголикі</a:t>
            </a:r>
            <a:r>
              <a:rPr lang="uk-UA" sz="2000" dirty="0"/>
              <a:t>…</a:t>
            </a:r>
          </a:p>
          <a:p>
            <a:pPr marL="109728" indent="0">
              <a:buNone/>
            </a:pPr>
            <a:endParaRPr lang="uk-UA" sz="2000" dirty="0" smtClean="0"/>
          </a:p>
          <a:p>
            <a:endParaRPr lang="uk-UA" sz="2200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uk-UA" dirty="0"/>
          </a:p>
          <a:p>
            <a:endParaRPr lang="uk-UA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255649"/>
            <a:ext cx="3457701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3753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Лауреат </a:t>
            </a:r>
            <a:r>
              <a:rPr lang="uk-UA" dirty="0"/>
              <a:t>літературних премій імені Андрія Малишка, імені Павла </a:t>
            </a:r>
            <a:r>
              <a:rPr lang="uk-UA" dirty="0" err="1"/>
              <a:t>Усенка</a:t>
            </a:r>
            <a:r>
              <a:rPr lang="uk-UA" dirty="0"/>
              <a:t>, імені Павла Тичини.</a:t>
            </a:r>
          </a:p>
          <a:p>
            <a:r>
              <a:rPr lang="uk-UA" dirty="0"/>
              <a:t>2 березня 2009 року присуджено Національну премію України імені Тараса Шевченка за книгу віршів «</a:t>
            </a:r>
            <a:r>
              <a:rPr lang="uk-UA" dirty="0" err="1"/>
              <a:t>Посвітається</a:t>
            </a:r>
            <a:r>
              <a:rPr lang="uk-UA" dirty="0"/>
              <a:t>»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Премії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393679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Людмила </a:t>
            </a:r>
            <a:r>
              <a:rPr lang="ru-RU" dirty="0" err="1" smtClean="0"/>
              <a:t>Михайлівна</a:t>
            </a:r>
            <a:r>
              <a:rPr lang="ru-RU" dirty="0" smtClean="0"/>
              <a:t> </a:t>
            </a:r>
            <a:r>
              <a:rPr lang="ru-RU" dirty="0" err="1" smtClean="0"/>
              <a:t>Задо</a:t>
            </a:r>
            <a:r>
              <a:rPr lang="ru-RU" dirty="0" smtClean="0"/>
              <a:t>-</a:t>
            </a:r>
          </a:p>
          <a:p>
            <a:pPr marL="109728" indent="0">
              <a:buNone/>
            </a:pPr>
            <a:r>
              <a:rPr lang="ru-RU" dirty="0" smtClean="0"/>
              <a:t>рожна (1 </a:t>
            </a:r>
            <a:r>
              <a:rPr lang="ru-RU" dirty="0" err="1"/>
              <a:t>липня</a:t>
            </a:r>
            <a:r>
              <a:rPr lang="ru-RU" dirty="0"/>
              <a:t> 1948, с. </a:t>
            </a:r>
            <a:endParaRPr lang="ru-RU" dirty="0" smtClean="0"/>
          </a:p>
          <a:p>
            <a:pPr marL="109728" indent="0">
              <a:buNone/>
            </a:pPr>
            <a:r>
              <a:rPr lang="ru-RU" dirty="0" err="1" smtClean="0"/>
              <a:t>Лісогірка</a:t>
            </a:r>
            <a:r>
              <a:rPr lang="ru-RU" dirty="0" smtClean="0"/>
              <a:t> </a:t>
            </a:r>
            <a:r>
              <a:rPr lang="ru-RU" dirty="0" err="1" smtClean="0"/>
              <a:t>Горо</a:t>
            </a:r>
            <a:r>
              <a:rPr lang="ru-RU" dirty="0" smtClean="0"/>
              <a:t> – </a:t>
            </a:r>
          </a:p>
          <a:p>
            <a:pPr marL="109728" indent="0">
              <a:buNone/>
            </a:pPr>
            <a:r>
              <a:rPr lang="ru-RU" dirty="0" err="1" smtClean="0"/>
              <a:t>доцького</a:t>
            </a:r>
            <a:r>
              <a:rPr lang="ru-RU" dirty="0" smtClean="0"/>
              <a:t> </a:t>
            </a:r>
            <a:r>
              <a:rPr lang="ru-RU" dirty="0"/>
              <a:t>район </a:t>
            </a:r>
            <a:r>
              <a:rPr lang="ru-RU" dirty="0" err="1" smtClean="0"/>
              <a:t>Хмельни</a:t>
            </a:r>
            <a:r>
              <a:rPr lang="ru-RU" dirty="0" smtClean="0"/>
              <a:t>-</a:t>
            </a:r>
          </a:p>
          <a:p>
            <a:pPr marL="109728" indent="0">
              <a:buNone/>
            </a:pPr>
            <a:r>
              <a:rPr lang="ru-RU" dirty="0" err="1" smtClean="0"/>
              <a:t>цька</a:t>
            </a:r>
            <a:r>
              <a:rPr lang="ru-RU" dirty="0" smtClean="0"/>
              <a:t> </a:t>
            </a:r>
            <a:r>
              <a:rPr lang="ru-RU" dirty="0"/>
              <a:t>область) —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доктор </a:t>
            </a:r>
            <a:r>
              <a:rPr lang="ru-RU" dirty="0" err="1"/>
              <a:t>філологічних</a:t>
            </a:r>
            <a:r>
              <a:rPr lang="ru-RU" dirty="0"/>
              <a:t> наук, </a:t>
            </a:r>
            <a:r>
              <a:rPr lang="ru-RU" dirty="0" err="1"/>
              <a:t>літературознавець</a:t>
            </a:r>
            <a:r>
              <a:rPr lang="ru-RU" dirty="0"/>
              <a:t>, </a:t>
            </a:r>
            <a:r>
              <a:rPr lang="ru-RU" dirty="0" err="1"/>
              <a:t>перекладач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Людмила Михайлівна Задорожна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412776"/>
            <a:ext cx="2326412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9196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Перу Л.М. Задорожної належать переклади з вірменської: В. Петросян “Вірменські </a:t>
            </a:r>
            <a:r>
              <a:rPr lang="uk-UA" dirty="0" err="1"/>
              <a:t>екскізи</a:t>
            </a:r>
            <a:r>
              <a:rPr lang="uk-UA" dirty="0"/>
              <a:t>” (1978), “Самотня горішина” (1969), Д. </a:t>
            </a:r>
            <a:r>
              <a:rPr lang="uk-UA" dirty="0" err="1"/>
              <a:t>Демірчан</a:t>
            </a:r>
            <a:r>
              <a:rPr lang="uk-UA" dirty="0"/>
              <a:t> “</a:t>
            </a:r>
            <a:r>
              <a:rPr lang="uk-UA" dirty="0" err="1"/>
              <a:t>Вардананк</a:t>
            </a:r>
            <a:r>
              <a:rPr lang="uk-UA" dirty="0"/>
              <a:t>” (т.1. 1984; т.2. 1986), М. </a:t>
            </a:r>
            <a:r>
              <a:rPr lang="uk-UA" dirty="0" err="1"/>
              <a:t>Саркісян</a:t>
            </a:r>
            <a:r>
              <a:rPr lang="uk-UA" dirty="0"/>
              <a:t> “Сержант Каро”, “Дорога під громами” (1985); “Вірменські прислів’я та приказки” (1977); </a:t>
            </a:r>
            <a:r>
              <a:rPr lang="uk-UA" dirty="0" err="1"/>
              <a:t>Рачія</a:t>
            </a:r>
            <a:r>
              <a:rPr lang="uk-UA" dirty="0"/>
              <a:t> </a:t>
            </a:r>
            <a:r>
              <a:rPr lang="uk-UA" dirty="0" err="1"/>
              <a:t>Кочар</a:t>
            </a:r>
            <a:r>
              <a:rPr lang="uk-UA" dirty="0"/>
              <a:t> “Біла Книга” (1975) та інші.</a:t>
            </a:r>
          </a:p>
        </p:txBody>
      </p:sp>
    </p:spTree>
    <p:extLst>
      <p:ext uri="{BB962C8B-B14F-4D97-AF65-F5344CB8AC3E}">
        <p14:creationId xmlns:p14="http://schemas.microsoft.com/office/powerpoint/2010/main" val="3804025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Поетичну творчість розпочав 1969 року. Активно займається краєзнавством. Автор низки статей багатотомної Української літературної енциклопедії. Співавтор збірки нарисів «Дзвони пам’яті» (1990), «33-й голод» (1991), в яких широко представлено Хмельниччину.</a:t>
            </a:r>
          </a:p>
        </p:txBody>
      </p:sp>
    </p:spTree>
    <p:extLst>
      <p:ext uri="{BB962C8B-B14F-4D97-AF65-F5344CB8AC3E}">
        <p14:creationId xmlns:p14="http://schemas.microsoft.com/office/powerpoint/2010/main" val="3612600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Петро Прокопович Карась (8 січня </a:t>
            </a:r>
            <a:r>
              <a:rPr lang="uk-UA" dirty="0" smtClean="0"/>
              <a:t>1938, село </a:t>
            </a:r>
            <a:r>
              <a:rPr lang="uk-UA" dirty="0" err="1"/>
              <a:t>Коханівка</a:t>
            </a:r>
            <a:r>
              <a:rPr lang="uk-UA" dirty="0"/>
              <a:t>, нині Полонського району Хмельницької області) — український поет. Член Національної спілки письменників України (від 1969 року). Заслужений журналіст України (1997</a:t>
            </a:r>
            <a:r>
              <a:rPr lang="uk-UA" dirty="0" smtClean="0"/>
              <a:t>).</a:t>
            </a:r>
            <a:endParaRPr lang="uk-UA" dirty="0"/>
          </a:p>
          <a:p>
            <a:r>
              <a:rPr lang="uk-UA" dirty="0" smtClean="0"/>
              <a:t>Петро </a:t>
            </a:r>
            <a:r>
              <a:rPr lang="uk-UA" dirty="0"/>
              <a:t>Карась народився у родині колгоспника.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Петро Прокопович Карась</a:t>
            </a:r>
          </a:p>
        </p:txBody>
      </p:sp>
    </p:spTree>
    <p:extLst>
      <p:ext uri="{BB962C8B-B14F-4D97-AF65-F5344CB8AC3E}">
        <p14:creationId xmlns:p14="http://schemas.microsoft.com/office/powerpoint/2010/main" val="3855629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88632"/>
          </a:xfrm>
        </p:spPr>
        <p:txBody>
          <a:bodyPr>
            <a:normAutofit fontScale="92500"/>
          </a:bodyPr>
          <a:lstStyle/>
          <a:p>
            <a:r>
              <a:rPr lang="uk-UA" dirty="0"/>
              <a:t>З першими поезіями виступив у районній газеті в Славуті, коли ще навчався в педагогічному училищі. 1965 року дебютував поетичною збіркою «</a:t>
            </a:r>
            <a:r>
              <a:rPr lang="uk-UA" dirty="0" err="1"/>
              <a:t>Озаріння</a:t>
            </a:r>
            <a:r>
              <a:rPr lang="uk-UA" dirty="0"/>
              <a:t>». 1967 року побачила світ друга збірка віршів поета — «Два крила». Далі вийшли збірки «Червонозем» (1972), «За правом — </a:t>
            </a:r>
            <a:r>
              <a:rPr lang="uk-UA" dirty="0" err="1"/>
              <a:t>жить</a:t>
            </a:r>
            <a:r>
              <a:rPr lang="uk-UA" dirty="0"/>
              <a:t>!» (1985), «Колиска», «Соломія», «Жінка», «Вибране», «Кардіограма», «Соната подільської осені», «Небо і земля», «Часу вічний чар», «Високе причастя», «Житечка жменя», «Серце підказало…», «Сон-трава», «Ромен цвіте», «Мазепа», «Будьмо гонорові!», «Невозводи», «Ти — божественна!», «Спасибі!», книга вибраного «Свята моя любов».</a:t>
            </a:r>
          </a:p>
        </p:txBody>
      </p:sp>
    </p:spTree>
    <p:extLst>
      <p:ext uri="{BB962C8B-B14F-4D97-AF65-F5344CB8AC3E}">
        <p14:creationId xmlns:p14="http://schemas.microsoft.com/office/powerpoint/2010/main" val="2125430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 fontScale="92500"/>
          </a:bodyPr>
          <a:lstStyle/>
          <a:p>
            <a:r>
              <a:rPr lang="uk-UA" dirty="0"/>
              <a:t>Автор художньо-документальних нарисів «Хмельниччина» (1975), «Ударна ланка» (Львів: Каменяр, 1985) — про Героя Соціалістичної Праці, ланкового механізаторів колгоспу «Іскра» Хмельницької області М. М. </a:t>
            </a:r>
            <a:r>
              <a:rPr lang="uk-UA" dirty="0" err="1"/>
              <a:t>Янчука</a:t>
            </a:r>
            <a:r>
              <a:rPr lang="uk-UA" dirty="0"/>
              <a:t>, повісті «Викликаю вогонь», роману «Буремний Буг</a:t>
            </a:r>
            <a:r>
              <a:rPr lang="uk-UA" dirty="0" smtClean="0"/>
              <a:t>».</a:t>
            </a:r>
          </a:p>
          <a:p>
            <a:endParaRPr lang="uk-UA" dirty="0"/>
          </a:p>
          <a:p>
            <a:r>
              <a:rPr lang="uk-UA" dirty="0"/>
              <a:t>На вірші Карася </a:t>
            </a:r>
            <a:r>
              <a:rPr lang="uk-UA" dirty="0" smtClean="0"/>
              <a:t>композитори </a:t>
            </a:r>
            <a:r>
              <a:rPr lang="uk-UA" dirty="0"/>
              <a:t>написали низку пісень («Козацькому роду нема переводу», «Вкраїно, матінко моя», «Дві троянди», «Гуляйполе», «</a:t>
            </a:r>
            <a:r>
              <a:rPr lang="uk-UA" dirty="0" err="1"/>
              <a:t>Віват</a:t>
            </a:r>
            <a:r>
              <a:rPr lang="uk-UA" dirty="0"/>
              <a:t>, Хмельницький!» та інші). Окремі твори перекладено російською, болгарською мовами.</a:t>
            </a:r>
          </a:p>
        </p:txBody>
      </p:sp>
    </p:spTree>
    <p:extLst>
      <p:ext uri="{BB962C8B-B14F-4D97-AF65-F5344CB8AC3E}">
        <p14:creationId xmlns:p14="http://schemas.microsoft.com/office/powerpoint/2010/main" val="1394042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/>
          </a:p>
          <a:p>
            <a:r>
              <a:rPr lang="uk-UA" dirty="0" smtClean="0"/>
              <a:t>Грищук </a:t>
            </a:r>
            <a:r>
              <a:rPr lang="uk-UA" dirty="0"/>
              <a:t>Броніслав Антонович народився 1 квітня 1940 року в селі </a:t>
            </a:r>
            <a:r>
              <a:rPr lang="uk-UA" dirty="0" err="1"/>
              <a:t>Сергіївці</a:t>
            </a:r>
            <a:r>
              <a:rPr lang="uk-UA" dirty="0"/>
              <a:t> Волочиського району Хмельницької області в селянській сім’ї. Закінчив Львівський державний університет їм. </a:t>
            </a:r>
            <a:r>
              <a:rPr lang="uk-UA" dirty="0" err="1"/>
              <a:t>Ів.Франка</a:t>
            </a:r>
            <a:r>
              <a:rPr lang="uk-UA" dirty="0"/>
              <a:t>, факультет журналістики (1967 р.).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Грищук Броніслав Антонович</a:t>
            </a:r>
          </a:p>
        </p:txBody>
      </p:sp>
    </p:spTree>
    <p:extLst>
      <p:ext uri="{BB962C8B-B14F-4D97-AF65-F5344CB8AC3E}">
        <p14:creationId xmlns:p14="http://schemas.microsoft.com/office/powerpoint/2010/main" val="4186645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/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pPr algn="ctr"/>
            <a:r>
              <a:rPr lang="uk-UA" dirty="0" smtClean="0"/>
              <a:t>Прозаїк</a:t>
            </a:r>
            <a:r>
              <a:rPr lang="uk-UA" dirty="0"/>
              <a:t>, поет, публіцист. Член Спілки Письменників України з 1975 року.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548680"/>
            <a:ext cx="2736304" cy="3630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47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0"/>
            <a:ext cx="8424936" cy="652534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endParaRPr lang="ru-RU" sz="1800" dirty="0" smtClean="0"/>
          </a:p>
          <a:p>
            <a:pPr>
              <a:lnSpc>
                <a:spcPct val="120000"/>
              </a:lnSpc>
            </a:pPr>
            <a:r>
              <a:rPr lang="ru-RU" sz="1800" dirty="0" smtClean="0"/>
              <a:t>Перший </a:t>
            </a:r>
            <a:r>
              <a:rPr lang="ru-RU" sz="1800" dirty="0" err="1"/>
              <a:t>поетичний</a:t>
            </a:r>
            <a:r>
              <a:rPr lang="ru-RU" sz="1800" dirty="0"/>
              <a:t> </a:t>
            </a:r>
            <a:r>
              <a:rPr lang="ru-RU" sz="1800" dirty="0" err="1"/>
              <a:t>твір</a:t>
            </a:r>
            <a:r>
              <a:rPr lang="ru-RU" sz="1800" dirty="0"/>
              <a:t> </a:t>
            </a:r>
            <a:r>
              <a:rPr lang="ru-RU" sz="1800" dirty="0" err="1"/>
              <a:t>був</a:t>
            </a:r>
            <a:r>
              <a:rPr lang="ru-RU" sz="1800" dirty="0"/>
              <a:t> </a:t>
            </a:r>
            <a:r>
              <a:rPr lang="ru-RU" sz="1800" dirty="0" err="1"/>
              <a:t>надрукований</a:t>
            </a:r>
            <a:r>
              <a:rPr lang="ru-RU" sz="1800" dirty="0"/>
              <a:t> 1960 року в </a:t>
            </a:r>
            <a:r>
              <a:rPr lang="ru-RU" sz="1800" dirty="0" err="1"/>
              <a:t>армійській</a:t>
            </a:r>
            <a:r>
              <a:rPr lang="ru-RU" sz="1800" dirty="0"/>
              <a:t> </a:t>
            </a:r>
            <a:r>
              <a:rPr lang="ru-RU" sz="1800" dirty="0" err="1"/>
              <a:t>газеті</a:t>
            </a:r>
            <a:r>
              <a:rPr lang="ru-RU" sz="1800" dirty="0"/>
              <a:t> “Крылья победы”.</a:t>
            </a:r>
            <a:endParaRPr lang="uk-UA" sz="1800" dirty="0" smtClean="0"/>
          </a:p>
          <a:p>
            <a:pPr>
              <a:lnSpc>
                <a:spcPct val="120000"/>
              </a:lnSpc>
            </a:pPr>
            <a:r>
              <a:rPr lang="uk-UA" sz="1800" dirty="0" smtClean="0"/>
              <a:t>Білий </a:t>
            </a:r>
            <a:r>
              <a:rPr lang="uk-UA" sz="1800" dirty="0"/>
              <a:t>птах. Оповідання. К., “Молодь”, 1972.</a:t>
            </a:r>
          </a:p>
          <a:p>
            <a:pPr>
              <a:lnSpc>
                <a:spcPct val="120000"/>
              </a:lnSpc>
            </a:pPr>
            <a:r>
              <a:rPr lang="uk-UA" sz="1800" dirty="0"/>
              <a:t>Вечірні поїзди. Повісті, оповідання. “Радянський письменник”, І977.</a:t>
            </a:r>
          </a:p>
          <a:p>
            <a:pPr>
              <a:lnSpc>
                <a:spcPct val="120000"/>
              </a:lnSpc>
            </a:pPr>
            <a:r>
              <a:rPr lang="uk-UA" sz="1800" dirty="0"/>
              <a:t>Двоє в березні. Повісті, оповідання. К., “Молодь”, І980.</a:t>
            </a:r>
          </a:p>
          <a:p>
            <a:pPr>
              <a:lnSpc>
                <a:spcPct val="120000"/>
              </a:lnSpc>
            </a:pPr>
            <a:r>
              <a:rPr lang="uk-UA" sz="1800" dirty="0"/>
              <a:t>Колія. Повісті, оповідання. “Каменяр”, 1982.</a:t>
            </a:r>
          </a:p>
          <a:p>
            <a:pPr>
              <a:lnSpc>
                <a:spcPct val="120000"/>
              </a:lnSpc>
            </a:pPr>
            <a:r>
              <a:rPr lang="uk-UA" sz="1800" dirty="0"/>
              <a:t>Станція сподівань. Роман. “Радянський письменник”, 1984.</a:t>
            </a:r>
          </a:p>
          <a:p>
            <a:pPr>
              <a:lnSpc>
                <a:spcPct val="120000"/>
              </a:lnSpc>
            </a:pPr>
            <a:r>
              <a:rPr lang="uk-UA" sz="1800" dirty="0"/>
              <a:t>Звуки </a:t>
            </a:r>
            <a:r>
              <a:rPr lang="uk-UA" sz="1800" dirty="0" err="1"/>
              <a:t>гармони</a:t>
            </a:r>
            <a:r>
              <a:rPr lang="uk-UA" sz="1800" dirty="0"/>
              <a:t>. Повести, </a:t>
            </a:r>
            <a:r>
              <a:rPr lang="uk-UA" sz="1800" dirty="0" err="1"/>
              <a:t>рассказы</a:t>
            </a:r>
            <a:r>
              <a:rPr lang="uk-UA" sz="1800" dirty="0"/>
              <a:t>. Б переводе на </a:t>
            </a:r>
            <a:r>
              <a:rPr lang="uk-UA" sz="1800" dirty="0" err="1"/>
              <a:t>русский</a:t>
            </a:r>
            <a:r>
              <a:rPr lang="uk-UA" sz="1800" dirty="0"/>
              <a:t> </a:t>
            </a:r>
            <a:r>
              <a:rPr lang="uk-UA" sz="1800" dirty="0" err="1"/>
              <a:t>язык</a:t>
            </a:r>
            <a:r>
              <a:rPr lang="uk-UA" sz="1800" dirty="0"/>
              <a:t>. Москва, “</a:t>
            </a:r>
            <a:r>
              <a:rPr lang="uk-UA" sz="1800" dirty="0" err="1"/>
              <a:t>Советский</a:t>
            </a:r>
            <a:r>
              <a:rPr lang="uk-UA" sz="1800" dirty="0"/>
              <a:t> </a:t>
            </a:r>
            <a:r>
              <a:rPr lang="uk-UA" sz="1800" dirty="0" err="1"/>
              <a:t>писатель</a:t>
            </a:r>
            <a:r>
              <a:rPr lang="uk-UA" sz="1800" dirty="0"/>
              <a:t>”,1986</a:t>
            </a:r>
          </a:p>
          <a:p>
            <a:pPr>
              <a:lnSpc>
                <a:spcPct val="120000"/>
              </a:lnSpc>
            </a:pPr>
            <a:r>
              <a:rPr lang="uk-UA" sz="1800" dirty="0"/>
              <a:t>Поділля – </a:t>
            </a:r>
            <a:r>
              <a:rPr lang="uk-UA" sz="1800" dirty="0" err="1"/>
              <a:t>колиско</a:t>
            </a:r>
            <a:r>
              <a:rPr lang="uk-UA" sz="1800" dirty="0"/>
              <a:t> і доле. Роман. “Каменяр”, 1983.</a:t>
            </a:r>
          </a:p>
          <a:p>
            <a:pPr>
              <a:lnSpc>
                <a:spcPct val="120000"/>
              </a:lnSpc>
            </a:pPr>
            <a:r>
              <a:rPr lang="uk-UA" sz="1800" dirty="0"/>
              <a:t>Ріка пам’яті. Публіцистичні роздуми. “Каменяр”, 1989.</a:t>
            </a:r>
          </a:p>
          <a:p>
            <a:pPr>
              <a:lnSpc>
                <a:spcPct val="120000"/>
              </a:lnSpc>
            </a:pPr>
            <a:r>
              <a:rPr lang="uk-UA" sz="1800" dirty="0"/>
              <a:t>Танець на пуантах. Романи, повісті. К. “Дніпро”, 1990</a:t>
            </a:r>
            <a:r>
              <a:rPr lang="uk-UA" sz="18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uk-UA" sz="1800" dirty="0"/>
              <a:t>Кинджал милосердя. Повісті, оповідання, К., “Радянський письменник”, 1991</a:t>
            </a:r>
            <a:r>
              <a:rPr lang="uk-UA" sz="18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uk-UA" sz="1800" dirty="0"/>
              <a:t>Граф </a:t>
            </a:r>
            <a:r>
              <a:rPr lang="uk-UA" sz="1800" dirty="0" err="1"/>
              <a:t>Мархоцький</a:t>
            </a:r>
            <a:r>
              <a:rPr lang="uk-UA" sz="1800" dirty="0"/>
              <a:t> і </a:t>
            </a:r>
            <a:r>
              <a:rPr lang="uk-UA" sz="1800" dirty="0" err="1"/>
              <a:t>Миньковецька</a:t>
            </a:r>
            <a:r>
              <a:rPr lang="uk-UA" sz="1800" dirty="0"/>
              <a:t> держава. Документальний нарис. Видавництво “Поділля”, 1992.</a:t>
            </a:r>
          </a:p>
          <a:p>
            <a:pPr>
              <a:lnSpc>
                <a:spcPct val="120000"/>
              </a:lnSpc>
            </a:pPr>
            <a:endParaRPr lang="uk-UA" sz="1800" dirty="0"/>
          </a:p>
          <a:p>
            <a:pPr>
              <a:lnSpc>
                <a:spcPct val="120000"/>
              </a:lnSpc>
            </a:pP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17913100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111</TotalTime>
  <Words>1742</Words>
  <Application>Microsoft Office PowerPoint</Application>
  <PresentationFormat>Экран (4:3)</PresentationFormat>
  <Paragraphs>194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Открытая</vt:lpstr>
      <vt:lpstr>Літературна Хмельниччина</vt:lpstr>
      <vt:lpstr>Віталій Петрович Мацько</vt:lpstr>
      <vt:lpstr>Презентация PowerPoint</vt:lpstr>
      <vt:lpstr>Петро Прокопович Карась</vt:lpstr>
      <vt:lpstr>Презентация PowerPoint</vt:lpstr>
      <vt:lpstr>Презентация PowerPoint</vt:lpstr>
      <vt:lpstr>Грищук Броніслав Антонович</vt:lpstr>
      <vt:lpstr>Презентация PowerPoint</vt:lpstr>
      <vt:lpstr>Презентация PowerPoint</vt:lpstr>
      <vt:lpstr>Презентация PowerPoint</vt:lpstr>
      <vt:lpstr>Вибрані твори</vt:lpstr>
      <vt:lpstr>Ольга Ткач</vt:lpstr>
      <vt:lpstr>Презентация PowerPoint</vt:lpstr>
      <vt:lpstr>Мачківський Микола Антонович</vt:lpstr>
      <vt:lpstr>Збірки поезій:  </vt:lpstr>
      <vt:lpstr>Премії </vt:lpstr>
      <vt:lpstr>Федунець Микола Федорович</vt:lpstr>
      <vt:lpstr>Автор книжок: </vt:lpstr>
      <vt:lpstr>Презентация PowerPoint</vt:lpstr>
      <vt:lpstr>Збірки віршів: </vt:lpstr>
      <vt:lpstr>Павло Миколайович Гірник</vt:lpstr>
      <vt:lpstr>Збірки поезій: </vt:lpstr>
      <vt:lpstr> Із збірки “Посвітається” </vt:lpstr>
      <vt:lpstr> Премії </vt:lpstr>
      <vt:lpstr>Людмила Михайлівна Задорожна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Літературна Хмельниччина</dc:title>
  <dc:creator>Аня</dc:creator>
  <cp:lastModifiedBy>Аня</cp:lastModifiedBy>
  <cp:revision>10</cp:revision>
  <dcterms:created xsi:type="dcterms:W3CDTF">2012-02-10T12:06:22Z</dcterms:created>
  <dcterms:modified xsi:type="dcterms:W3CDTF">2012-04-26T20:55:12Z</dcterms:modified>
</cp:coreProperties>
</file>