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9E87-8EFA-4FD7-8193-EFCEDF86D4BE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2BFA-E534-4B60-8574-C0FD5D2FD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2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E2BFA-E534-4B60-8574-C0FD5D2FDC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5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5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7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4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4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2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1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5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0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52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7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1680" cy="69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err="1" smtClean="0">
                <a:ln>
                  <a:solidFill>
                    <a:schemeClr val="tx1"/>
                  </a:solidFill>
                </a:ln>
              </a:rPr>
              <a:t>Актори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274"/>
            <a:ext cx="3724895" cy="32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08" y="2420888"/>
            <a:ext cx="4052997" cy="410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7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dirty="0" err="1">
                <a:ln>
                  <a:solidFill>
                    <a:schemeClr val="tx1"/>
                  </a:solidFill>
                </a:ln>
              </a:rPr>
              <a:t>Письменники</a:t>
            </a:r>
            <a:endParaRPr lang="ru-RU" sz="6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2667999" cy="40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124744"/>
            <a:ext cx="2753540" cy="420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81" y="2247866"/>
            <a:ext cx="2937179" cy="451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7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5104"/>
            <a:ext cx="330480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71340"/>
            <a:ext cx="3672408" cy="253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365103"/>
            <a:ext cx="3706551" cy="24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2517136" cy="31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66" y="692696"/>
            <a:ext cx="2344882" cy="345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6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3140968"/>
            <a:ext cx="2736766" cy="35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73" y="511459"/>
            <a:ext cx="2912563" cy="368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30289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err="1" smtClean="0">
                <a:ln>
                  <a:solidFill>
                    <a:schemeClr val="tx1"/>
                  </a:solidFill>
                </a:ln>
              </a:rPr>
              <a:t>Перекладач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8655"/>
            <a:ext cx="4176464" cy="51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3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err="1" smtClean="0">
                <a:ln>
                  <a:solidFill>
                    <a:schemeClr val="tx1"/>
                  </a:solidFill>
                </a:ln>
              </a:rPr>
              <a:t>Публіцист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6029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1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err="1" smtClean="0">
                <a:ln>
                  <a:solidFill>
                    <a:schemeClr val="tx1"/>
                  </a:solidFill>
                </a:ln>
              </a:rPr>
              <a:t>Історик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12568" cy="47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4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0" y="332656"/>
            <a:ext cx="9120269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n>
                  <a:solidFill>
                    <a:schemeClr val="tx1"/>
                  </a:solidFill>
                </a:ln>
              </a:rPr>
              <a:t>C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пільні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світоглядні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й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естетичні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настанови</a:t>
            </a:r>
            <a:endParaRPr lang="en-US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b="1" dirty="0" err="1" smtClean="0"/>
              <a:t>лібералізм</a:t>
            </a:r>
            <a:r>
              <a:rPr lang="ru-RU" b="1" dirty="0" smtClean="0"/>
              <a:t> </a:t>
            </a:r>
            <a:r>
              <a:rPr lang="ru-RU" b="1" dirty="0"/>
              <a:t>(культ </a:t>
            </a:r>
            <a:r>
              <a:rPr lang="ru-RU" b="1" dirty="0" err="1"/>
              <a:t>свободи</a:t>
            </a:r>
            <a:r>
              <a:rPr lang="ru-RU" b="1" dirty="0"/>
              <a:t> в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іі</a:t>
            </a:r>
            <a:r>
              <a:rPr lang="ru-RU" b="1" dirty="0"/>
              <a:t> </a:t>
            </a:r>
            <a:r>
              <a:rPr lang="ru-RU" b="1" dirty="0" err="1"/>
              <a:t>виявах</a:t>
            </a:r>
            <a:r>
              <a:rPr lang="ru-RU" b="1" dirty="0"/>
              <a:t>: </a:t>
            </a:r>
            <a:r>
              <a:rPr lang="ru-RU" b="1" dirty="0" err="1"/>
              <a:t>свободи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, </a:t>
            </a:r>
            <a:r>
              <a:rPr lang="ru-RU" b="1" dirty="0" err="1"/>
              <a:t>нації</a:t>
            </a:r>
            <a:r>
              <a:rPr lang="ru-RU" b="1" dirty="0"/>
              <a:t>, духу);</a:t>
            </a:r>
          </a:p>
          <a:p>
            <a:r>
              <a:rPr lang="ru-RU" b="1" dirty="0" err="1" smtClean="0"/>
              <a:t>гуманізм</a:t>
            </a:r>
            <a:r>
              <a:rPr lang="ru-RU" b="1" dirty="0"/>
              <a:t>;</a:t>
            </a:r>
          </a:p>
          <a:p>
            <a:r>
              <a:rPr lang="ru-RU" b="1" dirty="0" err="1" smtClean="0"/>
              <a:t>духовний</a:t>
            </a:r>
            <a:r>
              <a:rPr lang="ru-RU" b="1" dirty="0" smtClean="0"/>
              <a:t> </a:t>
            </a:r>
            <a:r>
              <a:rPr lang="ru-RU" b="1" dirty="0"/>
              <a:t>демократизм (культ </a:t>
            </a:r>
            <a:r>
              <a:rPr lang="ru-RU" b="1" dirty="0" err="1"/>
              <a:t>простої</a:t>
            </a:r>
            <a:r>
              <a:rPr lang="ru-RU" b="1" dirty="0"/>
              <a:t>, </a:t>
            </a:r>
            <a:r>
              <a:rPr lang="ru-RU" b="1" dirty="0" err="1"/>
              <a:t>звичайної</a:t>
            </a:r>
            <a:r>
              <a:rPr lang="ru-RU" b="1" dirty="0"/>
              <a:t> </a:t>
            </a:r>
            <a:r>
              <a:rPr lang="ru-RU" b="1" dirty="0" err="1"/>
              <a:t>люднни-трудівника</a:t>
            </a:r>
            <a:r>
              <a:rPr lang="ru-RU" b="1" dirty="0"/>
              <a:t>);</a:t>
            </a:r>
          </a:p>
          <a:p>
            <a:r>
              <a:rPr lang="ru-RU" b="1" dirty="0" err="1" smtClean="0"/>
              <a:t>духовний</a:t>
            </a:r>
            <a:r>
              <a:rPr lang="ru-RU" b="1" dirty="0" smtClean="0"/>
              <a:t> </a:t>
            </a:r>
            <a:r>
              <a:rPr lang="ru-RU" b="1" dirty="0"/>
              <a:t>аристократизм (культ </a:t>
            </a:r>
            <a:r>
              <a:rPr lang="ru-RU" b="1" dirty="0" err="1"/>
              <a:t>видатної</a:t>
            </a:r>
            <a:r>
              <a:rPr lang="ru-RU" b="1" dirty="0"/>
              <a:t> </a:t>
            </a:r>
            <a:r>
              <a:rPr lang="ru-RU" b="1" dirty="0" err="1"/>
              <a:t>творчої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);</a:t>
            </a:r>
          </a:p>
          <a:p>
            <a:r>
              <a:rPr lang="ru-RU" b="1" dirty="0" err="1" smtClean="0"/>
              <a:t>етичний</a:t>
            </a:r>
            <a:r>
              <a:rPr lang="ru-RU" b="1" dirty="0" smtClean="0"/>
              <a:t> </a:t>
            </a:r>
            <a:r>
              <a:rPr lang="ru-RU" b="1" dirty="0" err="1"/>
              <a:t>максималізм</a:t>
            </a:r>
            <a:r>
              <a:rPr lang="ru-RU" b="1" dirty="0"/>
              <a:t> (культ </a:t>
            </a:r>
            <a:r>
              <a:rPr lang="ru-RU" b="1" dirty="0" err="1"/>
              <a:t>моральності</a:t>
            </a:r>
            <a:r>
              <a:rPr lang="ru-RU" b="1" dirty="0"/>
              <a:t> як </a:t>
            </a:r>
            <a:r>
              <a:rPr lang="ru-RU" b="1" dirty="0" err="1"/>
              <a:t>мірила</a:t>
            </a:r>
            <a:r>
              <a:rPr lang="ru-RU" b="1" dirty="0"/>
              <a:t> </a:t>
            </a:r>
            <a:r>
              <a:rPr lang="ru-RU" b="1" dirty="0" err="1"/>
              <a:t>людських</a:t>
            </a:r>
            <a:r>
              <a:rPr lang="ru-RU" b="1" dirty="0"/>
              <a:t> </a:t>
            </a:r>
            <a:r>
              <a:rPr lang="ru-RU" b="1" dirty="0" err="1"/>
              <a:t>вчинків</a:t>
            </a:r>
            <a:r>
              <a:rPr lang="ru-RU" b="1" dirty="0"/>
              <a:t>);</a:t>
            </a:r>
          </a:p>
          <a:p>
            <a:r>
              <a:rPr lang="ru-RU" b="1" dirty="0" err="1" smtClean="0"/>
              <a:t>космізм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усвідомлення</a:t>
            </a:r>
            <a:r>
              <a:rPr lang="ru-RU" b="1" dirty="0"/>
              <a:t> </a:t>
            </a:r>
            <a:r>
              <a:rPr lang="ru-RU" b="1" dirty="0" err="1"/>
              <a:t>причетності</a:t>
            </a:r>
            <a:r>
              <a:rPr lang="ru-RU" b="1" dirty="0"/>
              <a:t>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до </a:t>
            </a:r>
            <a:r>
              <a:rPr lang="ru-RU" b="1" dirty="0" err="1"/>
              <a:t>планетарних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);</a:t>
            </a:r>
          </a:p>
          <a:p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/>
              <a:t>патріотизм</a:t>
            </a:r>
            <a:r>
              <a:rPr lang="ru-RU" b="1" dirty="0"/>
              <a:t>, </a:t>
            </a:r>
            <a:r>
              <a:rPr lang="ru-RU" b="1" dirty="0" err="1"/>
              <a:t>національна</a:t>
            </a:r>
            <a:r>
              <a:rPr lang="ru-RU" b="1" dirty="0"/>
              <a:t> </a:t>
            </a:r>
            <a:r>
              <a:rPr lang="ru-RU" b="1" dirty="0" err="1"/>
              <a:t>самосвідомість</a:t>
            </a:r>
            <a:r>
              <a:rPr lang="ru-RU" b="1" dirty="0"/>
              <a:t>, </a:t>
            </a:r>
            <a:r>
              <a:rPr lang="ru-RU" b="1" dirty="0" err="1"/>
              <a:t>сприйняття</a:t>
            </a:r>
            <a:r>
              <a:rPr lang="ru-RU" b="1" dirty="0"/>
              <a:t> </a:t>
            </a:r>
            <a:r>
              <a:rPr lang="ru-RU" b="1" dirty="0" err="1"/>
              <a:t>рідної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endParaRPr lang="ru-RU" b="1" dirty="0"/>
          </a:p>
          <a:p>
            <a:r>
              <a:rPr lang="ru-RU" b="1" dirty="0"/>
              <a:t>й </a:t>
            </a:r>
            <a:r>
              <a:rPr lang="ru-RU" b="1" dirty="0" err="1"/>
              <a:t>історії</a:t>
            </a:r>
            <a:r>
              <a:rPr lang="ru-RU" b="1" dirty="0"/>
              <a:t> як </a:t>
            </a:r>
            <a:r>
              <a:rPr lang="ru-RU" b="1" dirty="0" err="1"/>
              <a:t>оберегів</a:t>
            </a:r>
            <a:r>
              <a:rPr lang="ru-RU" b="1" dirty="0"/>
              <a:t> </a:t>
            </a:r>
            <a:r>
              <a:rPr lang="ru-RU" b="1" dirty="0" err="1"/>
              <a:t>нації</a:t>
            </a:r>
            <a:r>
              <a:rPr lang="ru-RU" b="1" dirty="0"/>
              <a:t>;</a:t>
            </a:r>
          </a:p>
          <a:p>
            <a:r>
              <a:rPr lang="ru-RU" b="1" dirty="0" err="1" smtClean="0"/>
              <a:t>заперечення</a:t>
            </a:r>
            <a:r>
              <a:rPr lang="ru-RU" b="1" dirty="0" smtClean="0"/>
              <a:t> </a:t>
            </a:r>
            <a:r>
              <a:rPr lang="ru-RU" b="1" dirty="0" err="1"/>
              <a:t>соцреалізму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/>
              <a:t>творчістю</a:t>
            </a:r>
            <a:r>
              <a:rPr lang="ru-RU" b="1" dirty="0"/>
              <a:t>;</a:t>
            </a:r>
          </a:p>
          <a:p>
            <a:r>
              <a:rPr lang="ru-RU" b="1" dirty="0" err="1" smtClean="0"/>
              <a:t>естетична</a:t>
            </a:r>
            <a:r>
              <a:rPr lang="ru-RU" b="1" dirty="0" smtClean="0"/>
              <a:t> </a:t>
            </a:r>
            <a:r>
              <a:rPr lang="ru-RU" b="1" dirty="0" err="1"/>
              <a:t>незалежність</a:t>
            </a:r>
            <a:r>
              <a:rPr lang="ru-RU" b="1" dirty="0"/>
              <a:t>, </a:t>
            </a:r>
            <a:r>
              <a:rPr lang="ru-RU" b="1" dirty="0" err="1"/>
              <a:t>відстоювання</a:t>
            </a:r>
            <a:r>
              <a:rPr lang="ru-RU" b="1" dirty="0"/>
              <a:t> </a:t>
            </a:r>
            <a:r>
              <a:rPr lang="ru-RU" b="1" dirty="0" err="1"/>
              <a:t>творчої</a:t>
            </a:r>
            <a:r>
              <a:rPr lang="ru-RU" b="1" dirty="0"/>
              <a:t> </a:t>
            </a:r>
            <a:r>
              <a:rPr lang="ru-RU" b="1" dirty="0" err="1"/>
              <a:t>свободи</a:t>
            </a:r>
            <a:r>
              <a:rPr lang="ru-RU" b="1" dirty="0"/>
              <a:t> </a:t>
            </a:r>
            <a:r>
              <a:rPr lang="ru-RU" b="1" dirty="0" err="1"/>
              <a:t>митця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172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</a:rPr>
              <a:t>Клуб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</a:rPr>
              <a:t>творчої</a:t>
            </a:r>
            <a:r>
              <a:rPr lang="ru-RU" sz="5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</a:rPr>
              <a:t>молоді</a:t>
            </a:r>
            <a:r>
              <a:rPr lang="ru-RU" sz="5400" b="1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400600" cy="44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3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270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серпні-вересні</a:t>
            </a:r>
            <a:r>
              <a:rPr lang="ru-RU" dirty="0"/>
              <a:t> 1963 р. -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сталінських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 — </a:t>
            </a:r>
            <a:r>
              <a:rPr lang="ru-RU" dirty="0" err="1"/>
              <a:t>власті</a:t>
            </a:r>
            <a:r>
              <a:rPr lang="ru-RU" dirty="0"/>
              <a:t> провели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арешти</a:t>
            </a:r>
            <a:r>
              <a:rPr lang="ru-RU" dirty="0"/>
              <a:t> </a:t>
            </a:r>
            <a:r>
              <a:rPr lang="ru-RU" dirty="0" err="1"/>
              <a:t>шістдесятників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потрапило</a:t>
            </a:r>
            <a:r>
              <a:rPr lang="ru-RU" dirty="0"/>
              <a:t> </a:t>
            </a:r>
            <a:r>
              <a:rPr lang="ru-RU" dirty="0" err="1" smtClean="0"/>
              <a:t>заграти</a:t>
            </a:r>
            <a:r>
              <a:rPr lang="ru-RU" dirty="0" smtClean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— І. </a:t>
            </a:r>
            <a:r>
              <a:rPr lang="ru-RU" dirty="0" err="1"/>
              <a:t>Світличний</a:t>
            </a:r>
            <a:r>
              <a:rPr lang="ru-RU" dirty="0"/>
              <a:t>, Михайло та Богдан </a:t>
            </a:r>
            <a:r>
              <a:rPr lang="ru-RU" dirty="0" err="1"/>
              <a:t>Горині</a:t>
            </a:r>
            <a:r>
              <a:rPr lang="ru-RU" dirty="0"/>
              <a:t>, О. </a:t>
            </a:r>
            <a:r>
              <a:rPr lang="ru-RU" dirty="0" err="1"/>
              <a:t>Заливаха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4" y="2492896"/>
            <a:ext cx="5369611" cy="434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2505670"/>
            <a:ext cx="3347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1967 р.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засуджено</a:t>
            </a:r>
            <a:r>
              <a:rPr lang="ru-RU" sz="3200" dirty="0"/>
              <a:t> В. </a:t>
            </a:r>
            <a:r>
              <a:rPr lang="ru-RU" sz="3200" dirty="0" err="1"/>
              <a:t>Чорновола</a:t>
            </a:r>
            <a:r>
              <a:rPr lang="ru-RU" sz="3200" dirty="0"/>
              <a:t> за </a:t>
            </a:r>
            <a:r>
              <a:rPr lang="ru-RU" sz="3200" dirty="0" err="1"/>
              <a:t>укладання</a:t>
            </a:r>
            <a:r>
              <a:rPr lang="ru-RU" sz="3200" dirty="0"/>
              <a:t> </a:t>
            </a:r>
            <a:r>
              <a:rPr lang="ru-RU" sz="3200" dirty="0" err="1"/>
              <a:t>правозахисної</a:t>
            </a:r>
            <a:r>
              <a:rPr lang="ru-RU" sz="3200" dirty="0"/>
              <a:t> книжки «Лихо з </a:t>
            </a:r>
            <a:r>
              <a:rPr lang="ru-RU" sz="3200" dirty="0" err="1"/>
              <a:t>розуму</a:t>
            </a:r>
            <a:r>
              <a:rPr lang="ru-RU" sz="32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6870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362194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77072"/>
            <a:ext cx="505090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ln>
                  <a:solidFill>
                    <a:schemeClr val="tx1"/>
                  </a:solidFill>
                </a:ln>
              </a:rPr>
              <a:t>Готували:</a:t>
            </a:r>
          </a:p>
          <a:p>
            <a:pPr marL="0" indent="0">
              <a:buNone/>
            </a:pPr>
            <a:r>
              <a:rPr lang="uk-UA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</a:rPr>
              <a:t>       Макаренко Галина </a:t>
            </a:r>
          </a:p>
          <a:p>
            <a:pPr marL="0" indent="0">
              <a:buNone/>
            </a:pPr>
            <a:r>
              <a:rPr lang="uk-UA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</a:rPr>
              <a:t>                                 та</a:t>
            </a:r>
          </a:p>
          <a:p>
            <a:pPr marL="0" indent="0">
              <a:buNone/>
            </a:pPr>
            <a:r>
              <a:rPr lang="uk-UA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</a:rPr>
              <a:t>       Гнатюк Людмила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2" y="1124744"/>
            <a:ext cx="82296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2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86"/>
            <a:ext cx="9144000" cy="70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2204865"/>
            <a:ext cx="3067712" cy="45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2880320" cy="444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0" y="2397835"/>
            <a:ext cx="3067029" cy="43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9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1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0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3" y="1160748"/>
            <a:ext cx="22415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b="1" dirty="0" err="1" smtClean="0">
                <a:ln>
                  <a:solidFill>
                    <a:schemeClr val="tx1"/>
                  </a:solidFill>
                </a:ln>
              </a:rPr>
              <a:t>Літературознавці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5400" b="1" dirty="0">
                <a:ln>
                  <a:solidFill>
                    <a:schemeClr val="tx1"/>
                  </a:solidFill>
                </a:ln>
              </a:rPr>
              <a:t>й критики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640218" cy="33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84" y="2636912"/>
            <a:ext cx="2781504" cy="36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8" y="4237213"/>
            <a:ext cx="3071234" cy="26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7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</a:rPr>
              <a:t>Худож­ники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1268760"/>
            <a:ext cx="3117066" cy="255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82" y="4077072"/>
            <a:ext cx="3301611" cy="286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04" y="2239417"/>
            <a:ext cx="2724996" cy="367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3" y="3212976"/>
            <a:ext cx="2649219" cy="3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</a:rPr>
              <a:t>Композитор</a:t>
            </a:r>
            <a:endParaRPr lang="ru-RU" sz="6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528392" cy="510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9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600" b="1" dirty="0" err="1">
                <a:ln>
                  <a:solidFill>
                    <a:schemeClr val="tx1"/>
                  </a:solidFill>
                </a:ln>
              </a:rPr>
              <a:t>Р</a:t>
            </a:r>
            <a:r>
              <a:rPr lang="ru-RU" sz="6600" b="1" dirty="0" err="1" smtClean="0">
                <a:ln>
                  <a:solidFill>
                    <a:schemeClr val="tx1"/>
                  </a:solidFill>
                </a:ln>
              </a:rPr>
              <a:t>ежисери</a:t>
            </a:r>
            <a:endParaRPr lang="ru-RU" sz="6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4137085" cy="39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73" y="1556792"/>
            <a:ext cx="4105254" cy="45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9411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171</Words>
  <Application>Microsoft Office PowerPoint</Application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Літературознавці й критики</vt:lpstr>
      <vt:lpstr>Худож­ники</vt:lpstr>
      <vt:lpstr>Композитор</vt:lpstr>
      <vt:lpstr>Режисери</vt:lpstr>
      <vt:lpstr>Актори</vt:lpstr>
      <vt:lpstr>Письменники</vt:lpstr>
      <vt:lpstr>Презентация PowerPoint</vt:lpstr>
      <vt:lpstr>Презентация PowerPoint</vt:lpstr>
      <vt:lpstr>Перекладач </vt:lpstr>
      <vt:lpstr>Публіцист</vt:lpstr>
      <vt:lpstr>Історик</vt:lpstr>
      <vt:lpstr>Презентация PowerPoint</vt:lpstr>
      <vt:lpstr>Клуб творчої молоді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Galichka</cp:lastModifiedBy>
  <cp:revision>11</cp:revision>
  <dcterms:created xsi:type="dcterms:W3CDTF">2014-02-24T17:30:10Z</dcterms:created>
  <dcterms:modified xsi:type="dcterms:W3CDTF">2014-02-24T20:02:17Z</dcterms:modified>
</cp:coreProperties>
</file>